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8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Shark Tank India Power BI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rgbClr val="FFFF00"/>
                </a:solidFill>
              </a:rPr>
              <a:t>Insights from Startups, Sharks, and Investments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1: Overview &amp;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Multi Cards: Total Startups, Total Deals, Rejected Startups</a:t>
            </a:r>
          </a:p>
          <a:p>
            <a:r>
              <a:t>Funnel Chart: Startup Deal Conversion Rate</a:t>
            </a:r>
          </a:p>
          <a:p>
            <a:r>
              <a:t>Donut Chart: Total Investment by Each Shark</a:t>
            </a:r>
          </a:p>
          <a:p>
            <a:r>
              <a:t>Line Chart: Investment Trend per Season</a:t>
            </a:r>
          </a:p>
          <a:p>
            <a:r>
              <a:t>KPI: Highest Investment Season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2: Startup &amp; Pitcher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Pie Chart: Startup Distribution by Gender</a:t>
            </a:r>
          </a:p>
          <a:p>
            <a:r>
              <a:t>Bubble Chart: Gender, City, Season, Investment</a:t>
            </a:r>
          </a:p>
          <a:p>
            <a:r>
              <a:t>Tree Map: Industry-wise Startup Count</a:t>
            </a:r>
          </a:p>
          <a:p>
            <a:r>
              <a:t>Mind Map: Startup Categories</a:t>
            </a:r>
          </a:p>
          <a:p>
            <a:r>
              <a:t>Scatter Plot: Pitch Duration vs Investment</a:t>
            </a:r>
          </a:p>
          <a:p>
            <a:r>
              <a:t>KPI: Most Active Shark per Season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3: Industry &amp; Shark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Bar Chart: Industry-wise Deal Count</a:t>
            </a:r>
          </a:p>
          <a:p>
            <a:r>
              <a:t>Matrix: Investment by Shark and Industry</a:t>
            </a:r>
          </a:p>
          <a:p>
            <a:r>
              <a:t>Stacked Column: Preferred Industry by Each Shark</a:t>
            </a:r>
          </a:p>
          <a:p>
            <a:r>
              <a:t>Scatter Plot: Gender, City, Deal Status, Shark</a:t>
            </a:r>
          </a:p>
          <a:p>
            <a:r>
              <a:t>Slicers: Season, Industry, City, Shark Name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Dashboard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3 Pages: Overview, Startup Insights, Industry Insights</a:t>
            </a:r>
          </a:p>
          <a:p>
            <a:r>
              <a:t>Slicers and Navigation Buttons for interactivity</a:t>
            </a:r>
          </a:p>
          <a:p>
            <a:r>
              <a:t>Clean visuals and consistent formatting</a:t>
            </a:r>
          </a:p>
          <a:p>
            <a:r>
              <a:t>Unique insights on sharks, founders, and deals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189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Shark Tank India Power BI Dashboard</vt:lpstr>
      <vt:lpstr>Page 1: Overview &amp; KPIs</vt:lpstr>
      <vt:lpstr>Page 2: Startup &amp; Pitcher Insights</vt:lpstr>
      <vt:lpstr>Page 3: Industry &amp; Shark Insights</vt:lpstr>
      <vt:lpstr>Final Dashboard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Shark Tank India Power BI Dashboard</dc:title>
  <dc:subject/>
  <dc:creator/>
  <cp:keywords/>
  <dc:description>generated using python-pptx</dc:description>
  <cp:lastModifiedBy>Jay Gopani</cp:lastModifiedBy>
  <cp:revision>2</cp:revision>
  <dcterms:created xsi:type="dcterms:W3CDTF">2013-01-27T09:14:16Z</dcterms:created>
  <dcterms:modified xsi:type="dcterms:W3CDTF">2025-07-21T05:34:13Z</dcterms:modified>
  <cp:category/>
</cp:coreProperties>
</file>