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8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7FB7-7180-4EAB-85EF-8DCD36536477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E02B-13C5-4B29-BDA9-E342EB9E2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53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7FB7-7180-4EAB-85EF-8DCD36536477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E02B-13C5-4B29-BDA9-E342EB9E2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7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7FB7-7180-4EAB-85EF-8DCD36536477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E02B-13C5-4B29-BDA9-E342EB9E2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7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7FB7-7180-4EAB-85EF-8DCD36536477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E02B-13C5-4B29-BDA9-E342EB9E2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7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7FB7-7180-4EAB-85EF-8DCD36536477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E02B-13C5-4B29-BDA9-E342EB9E2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89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7FB7-7180-4EAB-85EF-8DCD36536477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E02B-13C5-4B29-BDA9-E342EB9E2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6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7FB7-7180-4EAB-85EF-8DCD36536477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E02B-13C5-4B29-BDA9-E342EB9E2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71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7FB7-7180-4EAB-85EF-8DCD36536477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E02B-13C5-4B29-BDA9-E342EB9E2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4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7FB7-7180-4EAB-85EF-8DCD36536477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E02B-13C5-4B29-BDA9-E342EB9E2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45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7FB7-7180-4EAB-85EF-8DCD36536477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E02B-13C5-4B29-BDA9-E342EB9E2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12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7FB7-7180-4EAB-85EF-8DCD36536477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E02B-13C5-4B29-BDA9-E342EB9E2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4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57FB7-7180-4EAB-85EF-8DCD36536477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E02B-13C5-4B29-BDA9-E342EB9E2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86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54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테스트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</dc:title>
  <dc:creator>Monitering</dc:creator>
  <cp:lastModifiedBy>Monitering</cp:lastModifiedBy>
  <cp:revision>1</cp:revision>
  <dcterms:created xsi:type="dcterms:W3CDTF">2020-11-27T05:26:38Z</dcterms:created>
  <dcterms:modified xsi:type="dcterms:W3CDTF">2020-11-27T05:26:56Z</dcterms:modified>
</cp:coreProperties>
</file>