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6" r:id="rId13"/>
    <p:sldId id="275" r:id="rId14"/>
    <p:sldId id="278" r:id="rId15"/>
    <p:sldId id="277" r:id="rId16"/>
    <p:sldId id="268" r:id="rId17"/>
    <p:sldId id="270" r:id="rId18"/>
    <p:sldId id="269" r:id="rId19"/>
    <p:sldId id="27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47C16-7C2E-478C-85A0-5BC77196EE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F1753-67F6-49CB-9448-02E44A16D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1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2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2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3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7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1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3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1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3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413516-AC97-431C-8A25-07DC623D7972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DDBAA3-6980-4748-9842-C1E720D5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0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xmen.com/send-files-size-anywhere-securely-using-binfe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ultithreading-c-2/" TargetMode="External"/><Relationship Id="rId7" Type="http://schemas.openxmlformats.org/officeDocument/2006/relationships/hyperlink" Target="http://flickr.com/photos/bertop/2485992973" TargetMode="External"/><Relationship Id="rId2" Type="http://schemas.openxmlformats.org/officeDocument/2006/relationships/hyperlink" Target="https://www.geeksforgeeks.org/socket-programming-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s://www.javatpoint.com/command-line-arguments-in-c" TargetMode="External"/><Relationship Id="rId4" Type="http://schemas.openxmlformats.org/officeDocument/2006/relationships/hyperlink" Target="https://www.tutorialspoint.com/c_standard_library/c_function_signal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-technologyinteraction.blogspot.com/2012/03/whatsapp.html" TargetMode="External"/><Relationship Id="rId7" Type="http://schemas.openxmlformats.org/officeDocument/2006/relationships/hyperlink" Target="https://commons.wikimedia.org/wiki/File:Facebook_Shiny_Icon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fr.wikipedia.org/wiki/Instagram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psu.edu/bxb11/Objectiv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llaboratory.wikidot.com/introduction-to-sociology3-sp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s.ac.uk/usso/reevalconfs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ttopress.com/2010/wordpress-3-1-advanced-taxonomy-queries/comment-page-1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A552-1340-49BD-8F87-DF37ADC1F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421" y="-509346"/>
            <a:ext cx="8001000" cy="2971801"/>
          </a:xfrm>
        </p:spPr>
        <p:txBody>
          <a:bodyPr>
            <a:normAutofit/>
          </a:bodyPr>
          <a:lstStyle/>
          <a:p>
            <a:r>
              <a:rPr lang="en-US" sz="13800" b="1" dirty="0">
                <a:ln w="3175" cmpd="sng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T.S.I.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DBF0-0D50-4487-8981-A5621346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605" y="2158444"/>
            <a:ext cx="7727605" cy="194733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TEACHER STUDENT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E16A2-6216-4756-9782-7189092C9A45}"/>
              </a:ext>
            </a:extLst>
          </p:cNvPr>
          <p:cNvSpPr txBox="1"/>
          <p:nvPr/>
        </p:nvSpPr>
        <p:spPr>
          <a:xfrm>
            <a:off x="5010018" y="3132110"/>
            <a:ext cx="5738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By</a:t>
            </a:r>
          </a:p>
          <a:p>
            <a:pPr lvl="2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2000" dirty="0"/>
              <a:t>TEJAS D. PANDIT</a:t>
            </a:r>
          </a:p>
          <a:p>
            <a:pPr lvl="2"/>
            <a:r>
              <a:rPr lang="en-US" sz="2000" dirty="0"/>
              <a:t>AJAY A. POWAR</a:t>
            </a:r>
          </a:p>
          <a:p>
            <a:pPr lvl="2"/>
            <a:r>
              <a:rPr lang="en-US" sz="2000" dirty="0"/>
              <a:t>JAY A. POWAR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FFB6D-CC9E-43B8-B7E4-B6DA0658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042" y="4376479"/>
            <a:ext cx="2887579" cy="2236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FDC91-1B67-41C6-A2C8-CD38CB9AD3B6}"/>
              </a:ext>
            </a:extLst>
          </p:cNvPr>
          <p:cNvSpPr txBox="1"/>
          <p:nvPr/>
        </p:nvSpPr>
        <p:spPr>
          <a:xfrm>
            <a:off x="5010018" y="5203996"/>
            <a:ext cx="485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	Under the guidance 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77288-D39D-4F91-A47E-3ACA54448A0C}"/>
              </a:ext>
            </a:extLst>
          </p:cNvPr>
          <p:cNvSpPr txBox="1"/>
          <p:nvPr/>
        </p:nvSpPr>
        <p:spPr>
          <a:xfrm>
            <a:off x="5500097" y="5700297"/>
            <a:ext cx="475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PROF. A.S. YADAV</a:t>
            </a:r>
          </a:p>
        </p:txBody>
      </p:sp>
    </p:spTree>
    <p:extLst>
      <p:ext uri="{BB962C8B-B14F-4D97-AF65-F5344CB8AC3E}">
        <p14:creationId xmlns:p14="http://schemas.microsoft.com/office/powerpoint/2010/main" val="28252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10E5-AC3F-442D-BFC1-6768E7D9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89" y="-161348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5D1E8-8907-4953-87BE-18C5267A7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6352" y="1591251"/>
            <a:ext cx="5696702" cy="44149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10905-5573-4106-B3F1-E0D6BE4A1EB8}"/>
              </a:ext>
            </a:extLst>
          </p:cNvPr>
          <p:cNvSpPr txBox="1"/>
          <p:nvPr/>
        </p:nvSpPr>
        <p:spPr>
          <a:xfrm>
            <a:off x="4159228" y="6006195"/>
            <a:ext cx="434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File(Program File) Transfer</a:t>
            </a:r>
          </a:p>
        </p:txBody>
      </p:sp>
    </p:spTree>
    <p:extLst>
      <p:ext uri="{BB962C8B-B14F-4D97-AF65-F5344CB8AC3E}">
        <p14:creationId xmlns:p14="http://schemas.microsoft.com/office/powerpoint/2010/main" val="246409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F69-C577-4F6A-8DD6-2F56A72B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441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PROPOSED SOLUTION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1ED5-3406-486B-BC93-5D08CC56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TSI , Socket programming using client , server concept teacher does not need to go to particular student but by using server it can easily interact (chat/communicate) with each and every student. It will not only save Time but also make interaction more practical friendly.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3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1925-C417-4F48-AB3D-B8900FF6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461" y="208597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MODEL</a:t>
            </a:r>
          </a:p>
        </p:txBody>
      </p:sp>
    </p:spTree>
    <p:extLst>
      <p:ext uri="{BB962C8B-B14F-4D97-AF65-F5344CB8AC3E}">
        <p14:creationId xmlns:p14="http://schemas.microsoft.com/office/powerpoint/2010/main" val="140567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512F9A-23A1-4EED-94B8-A5E5BC3D9C9A}"/>
              </a:ext>
            </a:extLst>
          </p:cNvPr>
          <p:cNvSpPr/>
          <p:nvPr/>
        </p:nvSpPr>
        <p:spPr>
          <a:xfrm>
            <a:off x="4876799" y="2828926"/>
            <a:ext cx="2219325" cy="210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30E5FA-DCA7-45D0-8954-A433ADB21E72}"/>
              </a:ext>
            </a:extLst>
          </p:cNvPr>
          <p:cNvSpPr/>
          <p:nvPr/>
        </p:nvSpPr>
        <p:spPr>
          <a:xfrm>
            <a:off x="7934324" y="438152"/>
            <a:ext cx="1762125" cy="183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500046-08F1-449E-91E6-3E603165B9AB}"/>
              </a:ext>
            </a:extLst>
          </p:cNvPr>
          <p:cNvSpPr/>
          <p:nvPr/>
        </p:nvSpPr>
        <p:spPr>
          <a:xfrm>
            <a:off x="3152774" y="4929188"/>
            <a:ext cx="1619251" cy="159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0308-DD83-44CD-A8FA-1F03D3ADDDE2}"/>
              </a:ext>
            </a:extLst>
          </p:cNvPr>
          <p:cNvSpPr/>
          <p:nvPr/>
        </p:nvSpPr>
        <p:spPr>
          <a:xfrm>
            <a:off x="5253038" y="157163"/>
            <a:ext cx="1685924" cy="159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8A3A77-C507-4FF8-AF18-944D41133908}"/>
              </a:ext>
            </a:extLst>
          </p:cNvPr>
          <p:cNvSpPr/>
          <p:nvPr/>
        </p:nvSpPr>
        <p:spPr>
          <a:xfrm>
            <a:off x="2276475" y="385763"/>
            <a:ext cx="1685925" cy="159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3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55154-5C0E-404C-8ECC-C24836136AD7}"/>
              </a:ext>
            </a:extLst>
          </p:cNvPr>
          <p:cNvSpPr/>
          <p:nvPr/>
        </p:nvSpPr>
        <p:spPr>
          <a:xfrm>
            <a:off x="1850230" y="2752726"/>
            <a:ext cx="1685925" cy="18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2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31964DF-B99C-45D9-9171-E2147230225E}"/>
              </a:ext>
            </a:extLst>
          </p:cNvPr>
          <p:cNvSpPr/>
          <p:nvPr/>
        </p:nvSpPr>
        <p:spPr>
          <a:xfrm>
            <a:off x="9224962" y="2971800"/>
            <a:ext cx="1985963" cy="344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C858FC-7492-4000-97FA-60BC055E9E40}"/>
              </a:ext>
            </a:extLst>
          </p:cNvPr>
          <p:cNvCxnSpPr>
            <a:cxnSpLocks/>
            <a:stCxn id="4" idx="7"/>
            <a:endCxn id="4" idx="3"/>
          </p:cNvCxnSpPr>
          <p:nvPr/>
        </p:nvCxnSpPr>
        <p:spPr>
          <a:xfrm flipH="1">
            <a:off x="5201812" y="3136502"/>
            <a:ext cx="1569299" cy="148511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8D6A6B-E906-4EED-8A89-1002BECD68B3}"/>
              </a:ext>
            </a:extLst>
          </p:cNvPr>
          <p:cNvSpPr txBox="1"/>
          <p:nvPr/>
        </p:nvSpPr>
        <p:spPr>
          <a:xfrm rot="19026048">
            <a:off x="5074330" y="3429149"/>
            <a:ext cx="141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4AFE8-3595-4EFD-8FC4-E6E2C9450EE1}"/>
              </a:ext>
            </a:extLst>
          </p:cNvPr>
          <p:cNvSpPr txBox="1"/>
          <p:nvPr/>
        </p:nvSpPr>
        <p:spPr>
          <a:xfrm rot="19026048">
            <a:off x="5692497" y="3944235"/>
            <a:ext cx="117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(Server)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13A624-8C80-4F59-A85D-07F6F1B1DC1B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5986462" y="1752600"/>
            <a:ext cx="109538" cy="1076326"/>
          </a:xfrm>
          <a:prstGeom prst="straightConnector1">
            <a:avLst/>
          </a:prstGeom>
          <a:ln w="25400"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25493-239E-4988-8F14-736A052779BA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6771111" y="2007260"/>
            <a:ext cx="1421270" cy="1129242"/>
          </a:xfrm>
          <a:prstGeom prst="straightConnector1">
            <a:avLst/>
          </a:prstGeom>
          <a:ln w="25400"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99B65-F0E0-476D-90B9-EC3917F2A00D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3715502" y="1747554"/>
            <a:ext cx="1486310" cy="1388948"/>
          </a:xfrm>
          <a:prstGeom prst="straightConnector1">
            <a:avLst/>
          </a:prstGeom>
          <a:ln w="25400"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C0C6E2-89D0-41C0-B5F6-186C9DF0CD29}"/>
              </a:ext>
            </a:extLst>
          </p:cNvPr>
          <p:cNvCxnSpPr>
            <a:stCxn id="9" idx="6"/>
            <a:endCxn id="4" idx="2"/>
          </p:cNvCxnSpPr>
          <p:nvPr/>
        </p:nvCxnSpPr>
        <p:spPr>
          <a:xfrm>
            <a:off x="3536155" y="3659982"/>
            <a:ext cx="1340644" cy="219075"/>
          </a:xfrm>
          <a:prstGeom prst="straightConnector1">
            <a:avLst/>
          </a:prstGeom>
          <a:ln w="25400"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A77529-066C-43A2-8AD7-941F8BA64DC6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4534891" y="4621612"/>
            <a:ext cx="666921" cy="541222"/>
          </a:xfrm>
          <a:prstGeom prst="straightConnector1">
            <a:avLst/>
          </a:prstGeom>
          <a:ln w="25400"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3197C6-E8FB-4370-AD0B-177D994B374C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7096124" y="3879057"/>
            <a:ext cx="2128838" cy="816768"/>
          </a:xfrm>
          <a:prstGeom prst="bentConnector3">
            <a:avLst/>
          </a:prstGeom>
          <a:ln w="25400"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367E-7945-4BD1-BA91-4753CE3E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38300"/>
            <a:ext cx="10018713" cy="30480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FLOWCHART</a:t>
            </a:r>
            <a:b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EXPLAINATION</a:t>
            </a:r>
          </a:p>
        </p:txBody>
      </p:sp>
    </p:spTree>
    <p:extLst>
      <p:ext uri="{BB962C8B-B14F-4D97-AF65-F5344CB8AC3E}">
        <p14:creationId xmlns:p14="http://schemas.microsoft.com/office/powerpoint/2010/main" val="314903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36F0EB-A695-4891-8A6D-DA72FF8A31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525"/>
            <a:ext cx="69913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0A7E-A2F1-4D7E-855C-F56701FA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648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Details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BC36-5364-48D4-AA27-361DFF95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342900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A) Technology used</a:t>
            </a:r>
          </a:p>
          <a:p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SOCKET PROGRAMMING (TCP).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POSIX Threads.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3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0A7E-A2F1-4D7E-855C-F56701FA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648" y="-288758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Details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BC36-5364-48D4-AA27-361DFF95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6" y="3043990"/>
            <a:ext cx="12047622" cy="5037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B) Software and Hardware requirements.</a:t>
            </a:r>
          </a:p>
          <a:p>
            <a:pPr lvl="1"/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Software : </a:t>
            </a:r>
          </a:p>
          <a:p>
            <a:pPr marL="457200" lvl="1" indent="0">
              <a:buNone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3300" dirty="0">
                <a:latin typeface="Arial" panose="020B0604020202020204" pitchFamily="34" charset="0"/>
                <a:cs typeface="Arial" panose="020B0604020202020204" pitchFamily="34" charset="0"/>
              </a:rPr>
              <a:t>Any Version of Ubuntu (LINUX) with C / C++ compiler.</a:t>
            </a:r>
          </a:p>
          <a:p>
            <a:pPr lvl="1"/>
            <a:endParaRPr lang="en-IN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3300" dirty="0">
                <a:latin typeface="Arial" panose="020B0604020202020204" pitchFamily="34" charset="0"/>
                <a:cs typeface="Arial" panose="020B0604020202020204" pitchFamily="34" charset="0"/>
              </a:rPr>
              <a:t>Hardware :</a:t>
            </a:r>
          </a:p>
          <a:p>
            <a:pPr marL="457200" lvl="1" indent="0">
              <a:buNone/>
            </a:pPr>
            <a:r>
              <a:rPr lang="en-IN" sz="3300" dirty="0">
                <a:latin typeface="Arial" panose="020B0604020202020204" pitchFamily="34" charset="0"/>
                <a:cs typeface="Arial" panose="020B0604020202020204" pitchFamily="34" charset="0"/>
              </a:rPr>
              <a:t>	Desktop machines/laptop , LAN connection.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r>
              <a:rPr lang="en-IN" sz="2800" dirty="0"/>
              <a:t>	</a:t>
            </a:r>
          </a:p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B87A-3056-43DF-B492-B13340BE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D106-9CC1-47DF-8769-57E3433F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657" y="1752599"/>
            <a:ext cx="9440365" cy="3761873"/>
          </a:xfrm>
        </p:spPr>
        <p:txBody>
          <a:bodyPr>
            <a:normAutofit/>
          </a:bodyPr>
          <a:lstStyle/>
          <a:p>
            <a:r>
              <a:rPr lang="en-IN" sz="3600" dirty="0"/>
              <a:t>By using  TSI , interaction will become very smooth and fast , and Teacher can 	easily 	communicate and get access to each and every student easily.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240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920D-8AFA-4612-BB18-E989A7D0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: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382A-47BD-45E9-A1A3-DCACC092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dirty="0"/>
              <a:t>1. SOCKETS IN C - </a:t>
            </a:r>
            <a:r>
              <a:rPr lang="en-IN" u="sng" dirty="0">
                <a:hlinkClick r:id="rId2"/>
              </a:rPr>
              <a:t>https://www.geeksforgeeks.org/socket-programming-cc/</a:t>
            </a:r>
            <a:endParaRPr lang="en-US" dirty="0"/>
          </a:p>
          <a:p>
            <a:r>
              <a:rPr lang="en-IN" dirty="0"/>
              <a:t>2. Multithreading Concept - </a:t>
            </a:r>
            <a:r>
              <a:rPr lang="en-IN" u="sng" dirty="0">
                <a:hlinkClick r:id="rId3"/>
              </a:rPr>
              <a:t>https://www.geeksforgeeks.org/multithreading-c-2/</a:t>
            </a:r>
            <a:endParaRPr lang="en-US" dirty="0"/>
          </a:p>
          <a:p>
            <a:r>
              <a:rPr lang="en-IN" dirty="0"/>
              <a:t>3. Signals in C -         		</a:t>
            </a:r>
            <a:r>
              <a:rPr lang="en-IN" u="sng" dirty="0">
                <a:hlinkClick r:id="rId4"/>
              </a:rPr>
              <a:t>https://www.tutorialspoint.com/c_standard_library/c_function_signal.htm</a:t>
            </a:r>
            <a:endParaRPr lang="en-US" dirty="0"/>
          </a:p>
          <a:p>
            <a:r>
              <a:rPr lang="en-IN" dirty="0"/>
              <a:t>4. </a:t>
            </a:r>
            <a:r>
              <a:rPr lang="en-IN" dirty="0" err="1"/>
              <a:t>Commandline</a:t>
            </a:r>
            <a:r>
              <a:rPr lang="en-IN" dirty="0"/>
              <a:t> Concept - </a:t>
            </a:r>
            <a:r>
              <a:rPr lang="en-IN" u="sng" dirty="0">
                <a:hlinkClick r:id="rId5"/>
              </a:rPr>
              <a:t>https://www.javatpoint.com/command-line-arguments-	in-c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8786A-4BEA-4B15-AD14-17861BDC4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48726" y="842210"/>
            <a:ext cx="2377238" cy="17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8DF-50C0-40E8-80FA-D73B9122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AB43-4A79-4CBE-9376-502C0618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software project involves simple Interface between students and teacher.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while programming practical , problem solving sessions (computer related), we can see lack of communication between students and faculty.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This project  will play role of Interface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Socket programming being implemented in project.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8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83C40-91FA-4976-B8CB-7B8977F94C96}"/>
              </a:ext>
            </a:extLst>
          </p:cNvPr>
          <p:cNvSpPr txBox="1"/>
          <p:nvPr/>
        </p:nvSpPr>
        <p:spPr>
          <a:xfrm>
            <a:off x="1166191" y="1086678"/>
            <a:ext cx="89982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n w="3175" cmpd="sng">
                  <a:noFill/>
                </a:ln>
                <a:solidFill>
                  <a:srgbClr val="30ACE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Program Execution and 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2751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9998F-619E-4DC9-B677-DFA30A339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89" y="970149"/>
            <a:ext cx="9889021" cy="5559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BA64B-77B4-4D34-A83E-779043EAD0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6"/>
          <a:stretch/>
        </p:blipFill>
        <p:spPr>
          <a:xfrm>
            <a:off x="2935362" y="2168796"/>
            <a:ext cx="7304751" cy="3927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766BD-F920-4AF0-9350-FC6DDA2B4049}"/>
              </a:ext>
            </a:extLst>
          </p:cNvPr>
          <p:cNvSpPr txBox="1"/>
          <p:nvPr/>
        </p:nvSpPr>
        <p:spPr>
          <a:xfrm>
            <a:off x="3200406" y="274529"/>
            <a:ext cx="759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Compilation using </a:t>
            </a:r>
            <a:r>
              <a:rPr lang="en-US" sz="2800" b="1" dirty="0" err="1"/>
              <a:t>Makefile</a:t>
            </a:r>
            <a:r>
              <a:rPr lang="en-US" sz="2800" b="1" dirty="0"/>
              <a:t> concept</a:t>
            </a:r>
          </a:p>
        </p:txBody>
      </p:sp>
    </p:spTree>
    <p:extLst>
      <p:ext uri="{BB962C8B-B14F-4D97-AF65-F5344CB8AC3E}">
        <p14:creationId xmlns:p14="http://schemas.microsoft.com/office/powerpoint/2010/main" val="230632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A095B-C30B-4EC0-A7D8-3502A5733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944926"/>
            <a:ext cx="10184296" cy="5725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E65B7-CC9A-4751-A3D9-4CC19933CC24}"/>
              </a:ext>
            </a:extLst>
          </p:cNvPr>
          <p:cNvSpPr txBox="1"/>
          <p:nvPr/>
        </p:nvSpPr>
        <p:spPr>
          <a:xfrm>
            <a:off x="4253948" y="278296"/>
            <a:ext cx="626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Execution of  TSI</a:t>
            </a:r>
          </a:p>
        </p:txBody>
      </p:sp>
    </p:spTree>
    <p:extLst>
      <p:ext uri="{BB962C8B-B14F-4D97-AF65-F5344CB8AC3E}">
        <p14:creationId xmlns:p14="http://schemas.microsoft.com/office/powerpoint/2010/main" val="177382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0A67F-AA3C-471F-B073-5BAD69FCE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1" t="65693" r="20911"/>
          <a:stretch/>
        </p:blipFill>
        <p:spPr>
          <a:xfrm>
            <a:off x="1323457" y="2239616"/>
            <a:ext cx="9545086" cy="340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15B954-E4EA-49EF-B6F4-C05D73F4AD65}"/>
              </a:ext>
            </a:extLst>
          </p:cNvPr>
          <p:cNvSpPr txBox="1"/>
          <p:nvPr/>
        </p:nvSpPr>
        <p:spPr>
          <a:xfrm>
            <a:off x="4465983" y="801997"/>
            <a:ext cx="596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ADD/REMOVE CLIENTS</a:t>
            </a:r>
          </a:p>
        </p:txBody>
      </p:sp>
    </p:spTree>
    <p:extLst>
      <p:ext uri="{BB962C8B-B14F-4D97-AF65-F5344CB8AC3E}">
        <p14:creationId xmlns:p14="http://schemas.microsoft.com/office/powerpoint/2010/main" val="1842529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BEE6A-72B4-4A24-8244-D456263A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2" y="1560545"/>
            <a:ext cx="9422296" cy="5297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C398B2-8144-426F-A97B-F200E51AFCDE}"/>
              </a:ext>
            </a:extLst>
          </p:cNvPr>
          <p:cNvSpPr txBox="1"/>
          <p:nvPr/>
        </p:nvSpPr>
        <p:spPr>
          <a:xfrm>
            <a:off x="4823792" y="454008"/>
            <a:ext cx="386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959920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BCB14-3B4B-4DEC-9F55-85A4126EA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9" t="5072" r="23731"/>
          <a:stretch/>
        </p:blipFill>
        <p:spPr>
          <a:xfrm>
            <a:off x="389484" y="901148"/>
            <a:ext cx="4338972" cy="487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1F9B4-81F3-4A84-909E-914ECDCE7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7" t="5073" r="23982"/>
          <a:stretch/>
        </p:blipFill>
        <p:spPr>
          <a:xfrm>
            <a:off x="3302021" y="2194783"/>
            <a:ext cx="4338972" cy="4875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3C802-1289-48AA-8CD2-41A9A99CF2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5072" r="23815"/>
          <a:stretch/>
        </p:blipFill>
        <p:spPr>
          <a:xfrm>
            <a:off x="7640993" y="901149"/>
            <a:ext cx="4338972" cy="4875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B5B75-4786-416D-9590-1D43B53CE766}"/>
              </a:ext>
            </a:extLst>
          </p:cNvPr>
          <p:cNvSpPr txBox="1"/>
          <p:nvPr/>
        </p:nvSpPr>
        <p:spPr>
          <a:xfrm>
            <a:off x="5113698" y="377928"/>
            <a:ext cx="606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428303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024E4-87D6-427F-8DDD-5676DDABE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3" t="21373" r="26774" b="1"/>
          <a:stretch/>
        </p:blipFill>
        <p:spPr>
          <a:xfrm>
            <a:off x="6449179" y="1114286"/>
            <a:ext cx="5420336" cy="5377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D384F8-6635-4B45-9F79-7AF668C14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6" t="24142" r="28804"/>
          <a:stretch/>
        </p:blipFill>
        <p:spPr>
          <a:xfrm>
            <a:off x="424070" y="1114286"/>
            <a:ext cx="5262788" cy="537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62BF9-F29E-49FF-BFA4-DBB32073C466}"/>
              </a:ext>
            </a:extLst>
          </p:cNvPr>
          <p:cNvSpPr txBox="1"/>
          <p:nvPr/>
        </p:nvSpPr>
        <p:spPr>
          <a:xfrm>
            <a:off x="1791040" y="251790"/>
            <a:ext cx="931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Sending File From Student(Client) To Teacher(Admin-Client)</a:t>
            </a:r>
          </a:p>
        </p:txBody>
      </p:sp>
    </p:spTree>
    <p:extLst>
      <p:ext uri="{BB962C8B-B14F-4D97-AF65-F5344CB8AC3E}">
        <p14:creationId xmlns:p14="http://schemas.microsoft.com/office/powerpoint/2010/main" val="391929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F83A6-9ECA-49AD-9B40-6D49B209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8"/>
            <a:ext cx="6401375" cy="3599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2FCB5-1818-4B5E-9637-580CFEB7E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75" y="0"/>
            <a:ext cx="5790625" cy="3255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994AF-C6B6-43C3-BA7D-7B1A45CA5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637"/>
            <a:ext cx="6407328" cy="3602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D0157-2F1B-4FB7-8AFA-8E5145527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98" y="3270715"/>
            <a:ext cx="6374556" cy="35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7DB9E7-B2C5-41AC-9106-336E6EA50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1" t="21760" r="26629"/>
          <a:stretch/>
        </p:blipFill>
        <p:spPr>
          <a:xfrm>
            <a:off x="6129606" y="1087882"/>
            <a:ext cx="5823133" cy="5609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4BEB0A-2584-48E3-890A-D49979C3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21760" r="27140"/>
          <a:stretch/>
        </p:blipFill>
        <p:spPr>
          <a:xfrm>
            <a:off x="215220" y="1087882"/>
            <a:ext cx="5711687" cy="56098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0C4DED-04C7-4AB1-BC17-A04E858A984A}"/>
              </a:ext>
            </a:extLst>
          </p:cNvPr>
          <p:cNvSpPr/>
          <p:nvPr/>
        </p:nvSpPr>
        <p:spPr>
          <a:xfrm>
            <a:off x="1692838" y="347490"/>
            <a:ext cx="9393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Sending File From Teacher(Admin-Client) To Student(Client)</a:t>
            </a:r>
          </a:p>
        </p:txBody>
      </p:sp>
    </p:spTree>
    <p:extLst>
      <p:ext uri="{BB962C8B-B14F-4D97-AF65-F5344CB8AC3E}">
        <p14:creationId xmlns:p14="http://schemas.microsoft.com/office/powerpoint/2010/main" val="227746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70B41-92B7-44BF-810F-C974DA930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177172"/>
            <a:ext cx="8839200" cy="4969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60236-CB63-46A9-A939-F1CC5C96B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8" y="1711205"/>
            <a:ext cx="8839200" cy="49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97FBD-CD49-4B5E-A9D7-1ADD0D606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21740" y="-318740"/>
            <a:ext cx="2755625" cy="275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8F31B-EF41-4F79-BB1F-A20ABC30C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00674" y="90412"/>
            <a:ext cx="1945799" cy="1945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79D5DF-BBFA-4A5B-BBC0-E149833B3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07204" y="90412"/>
            <a:ext cx="1945800" cy="194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8C153-0DEE-4EEC-96D4-CCECA55775E8}"/>
              </a:ext>
            </a:extLst>
          </p:cNvPr>
          <p:cNvSpPr txBox="1"/>
          <p:nvPr/>
        </p:nvSpPr>
        <p:spPr>
          <a:xfrm>
            <a:off x="3099552" y="2405339"/>
            <a:ext cx="6414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COMMUNICATION MEDIA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3689F-BC0B-4532-877C-FD91A9CEAC14}"/>
              </a:ext>
            </a:extLst>
          </p:cNvPr>
          <p:cNvSpPr txBox="1"/>
          <p:nvPr/>
        </p:nvSpPr>
        <p:spPr>
          <a:xfrm>
            <a:off x="1316733" y="3296744"/>
            <a:ext cx="112378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According to survey, nowadays people are more comfortable in communication media.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Most of them are teenagers (students).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Teachers are also using applications to establish connection with students (GEMS).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7142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9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755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5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C27D-C7D4-41E4-8451-671272FD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76463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AB6C-7891-4C0F-9ECC-B65C5BA6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7764"/>
            <a:ext cx="12364213" cy="530087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4500" dirty="0"/>
              <a:t>Wastage of  Time can be solved.</a:t>
            </a:r>
          </a:p>
          <a:p>
            <a:endParaRPr lang="en-US" sz="4500" dirty="0"/>
          </a:p>
          <a:p>
            <a:r>
              <a:rPr lang="en-US" sz="4500" dirty="0"/>
              <a:t>Better Understanding .</a:t>
            </a:r>
          </a:p>
          <a:p>
            <a:endParaRPr lang="en-US" sz="4500" dirty="0"/>
          </a:p>
          <a:p>
            <a:r>
              <a:rPr lang="en-US" sz="4500" dirty="0"/>
              <a:t>Increase Interest among the students to attend the sessions.</a:t>
            </a:r>
          </a:p>
          <a:p>
            <a:endParaRPr lang="en-US" sz="4500" dirty="0"/>
          </a:p>
          <a:p>
            <a:r>
              <a:rPr lang="en-US" sz="4500" dirty="0"/>
              <a:t>Faculty  can’t reach each student due to time restriction.</a:t>
            </a:r>
          </a:p>
          <a:p>
            <a:endParaRPr lang="en-US" sz="4500" dirty="0"/>
          </a:p>
          <a:p>
            <a:r>
              <a:rPr lang="en-US" sz="4500" dirty="0"/>
              <a:t>Silence can be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751E-201C-440B-B14C-34E6DCF5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D901-18F4-46DA-93C2-CDF77292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3" y="3047999"/>
            <a:ext cx="11036968" cy="3304675"/>
          </a:xfrm>
        </p:spPr>
        <p:txBody>
          <a:bodyPr/>
          <a:lstStyle/>
          <a:p>
            <a:r>
              <a:rPr lang="en-IN" sz="3200" dirty="0"/>
              <a:t>Implementing the socket </a:t>
            </a:r>
            <a:r>
              <a:rPr lang="en-IN" sz="3200" dirty="0" err="1"/>
              <a:t>programing</a:t>
            </a:r>
            <a:r>
              <a:rPr lang="en-IN" sz="3200" dirty="0"/>
              <a:t> (TCP) techniques to reduce the difficulties generating while practical sessions (related to computer </a:t>
            </a:r>
            <a:r>
              <a:rPr lang="en-IN" sz="3200" dirty="0" err="1"/>
              <a:t>practicals</a:t>
            </a:r>
            <a:r>
              <a:rPr lang="en-IN" sz="3200" dirty="0"/>
              <a:t> only).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6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B187-B8A9-412F-8669-07BE76E2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4838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C9AE50-6524-47D2-8CB7-E78E3269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297" y="2197768"/>
            <a:ext cx="9220703" cy="4660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CBA-E08D-4EB3-8BE2-E79D6090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667627"/>
          </a:xfrm>
        </p:spPr>
        <p:txBody>
          <a:bodyPr>
            <a:normAutofit/>
          </a:bodyPr>
          <a:lstStyle/>
          <a:p>
            <a:r>
              <a:rPr lang="en-IN" sz="3200" dirty="0"/>
              <a:t>INTERFACE</a:t>
            </a:r>
          </a:p>
          <a:p>
            <a:r>
              <a:rPr lang="en-IN" sz="3200" dirty="0"/>
              <a:t>DISCUSSION</a:t>
            </a:r>
          </a:p>
          <a:p>
            <a:r>
              <a:rPr lang="en-IN" sz="3200" dirty="0"/>
              <a:t>QUERIES</a:t>
            </a:r>
          </a:p>
          <a:p>
            <a:r>
              <a:rPr lang="en-IN" sz="3200" dirty="0"/>
              <a:t>SHARE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416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4D99-7A40-40FA-98C2-982B0FAC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38501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59A29-201F-4807-B1BC-E93881FD8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6505" y="1367589"/>
            <a:ext cx="5694320" cy="4341919"/>
          </a:xfrm>
        </p:spPr>
      </p:pic>
    </p:spTree>
    <p:extLst>
      <p:ext uri="{BB962C8B-B14F-4D97-AF65-F5344CB8AC3E}">
        <p14:creationId xmlns:p14="http://schemas.microsoft.com/office/powerpoint/2010/main" val="329916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9FD8-02CD-4358-BC4B-DEFF3FC1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CC836-FD12-4CCD-A727-3EE527D0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5467" y="1319462"/>
            <a:ext cx="7577523" cy="5083749"/>
          </a:xfrm>
        </p:spPr>
      </p:pic>
    </p:spTree>
    <p:extLst>
      <p:ext uri="{BB962C8B-B14F-4D97-AF65-F5344CB8AC3E}">
        <p14:creationId xmlns:p14="http://schemas.microsoft.com/office/powerpoint/2010/main" val="241798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9899-2878-4B2D-A550-4A2B0D41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354931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9A5F5-776B-49A8-BB6D-A583EB944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0670" y="1397668"/>
            <a:ext cx="3942353" cy="52357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290F5-75F7-4255-8DDC-B2B13382D5C5}"/>
              </a:ext>
            </a:extLst>
          </p:cNvPr>
          <p:cNvSpPr txBox="1"/>
          <p:nvPr/>
        </p:nvSpPr>
        <p:spPr>
          <a:xfrm>
            <a:off x="2226466" y="2305615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2800" dirty="0"/>
              <a:t>Faculty can solve queries of each student through TSI.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2800" dirty="0"/>
              <a:t>Maximum queries can be solved.</a:t>
            </a:r>
          </a:p>
        </p:txBody>
      </p:sp>
    </p:spTree>
    <p:extLst>
      <p:ext uri="{BB962C8B-B14F-4D97-AF65-F5344CB8AC3E}">
        <p14:creationId xmlns:p14="http://schemas.microsoft.com/office/powerpoint/2010/main" val="1110349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502</TotalTime>
  <Words>493</Words>
  <Application>Microsoft Office PowerPoint</Application>
  <PresentationFormat>Widescreen</PresentationFormat>
  <Paragraphs>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Corbel</vt:lpstr>
      <vt:lpstr>Parallax</vt:lpstr>
      <vt:lpstr>T.S.I.</vt:lpstr>
      <vt:lpstr>INTRODUCTION</vt:lpstr>
      <vt:lpstr>PowerPoint Presentation</vt:lpstr>
      <vt:lpstr>NEED OF WORK</vt:lpstr>
      <vt:lpstr>Problem statement</vt:lpstr>
      <vt:lpstr>Objectives</vt:lpstr>
      <vt:lpstr>INTERFACE</vt:lpstr>
      <vt:lpstr>DISCUSSION</vt:lpstr>
      <vt:lpstr>QUERIES</vt:lpstr>
      <vt:lpstr>SHARE </vt:lpstr>
      <vt:lpstr>PROPOSED SOLUTION</vt:lpstr>
      <vt:lpstr>ARCHITECTURAL MODEL</vt:lpstr>
      <vt:lpstr>PowerPoint Presentation</vt:lpstr>
      <vt:lpstr>PROGRAM FLOWCHART AND EXPLAINATION</vt:lpstr>
      <vt:lpstr>PowerPoint Presentation</vt:lpstr>
      <vt:lpstr>Implementation Details</vt:lpstr>
      <vt:lpstr>Implementation Details</vt:lpstr>
      <vt:lpstr>CONCLUSION </vt:lpstr>
      <vt:lpstr>REFERENCE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T.S.I.</dc:title>
  <dc:creator>jaypowar</dc:creator>
  <cp:lastModifiedBy>jaypowar</cp:lastModifiedBy>
  <cp:revision>53</cp:revision>
  <dcterms:created xsi:type="dcterms:W3CDTF">2020-01-31T03:25:14Z</dcterms:created>
  <dcterms:modified xsi:type="dcterms:W3CDTF">2020-05-27T09:12:09Z</dcterms:modified>
</cp:coreProperties>
</file>