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am Patel" userId="a8d92824d9a74743" providerId="LiveId" clId="{2AD3B14D-AFF4-4C9A-923D-0A81FE0778DE}"/>
    <pc:docChg chg="custSel modSld">
      <pc:chgData name="Dream Patel" userId="a8d92824d9a74743" providerId="LiveId" clId="{2AD3B14D-AFF4-4C9A-923D-0A81FE0778DE}" dt="2023-10-26T08:30:06.037" v="74" actId="20577"/>
      <pc:docMkLst>
        <pc:docMk/>
      </pc:docMkLst>
      <pc:sldChg chg="modSp mod">
        <pc:chgData name="Dream Patel" userId="a8d92824d9a74743" providerId="LiveId" clId="{2AD3B14D-AFF4-4C9A-923D-0A81FE0778DE}" dt="2023-10-26T08:27:46.407" v="35" actId="20577"/>
        <pc:sldMkLst>
          <pc:docMk/>
          <pc:sldMk cId="2093636208" sldId="257"/>
        </pc:sldMkLst>
        <pc:spChg chg="mod">
          <ac:chgData name="Dream Patel" userId="a8d92824d9a74743" providerId="LiveId" clId="{2AD3B14D-AFF4-4C9A-923D-0A81FE0778DE}" dt="2023-10-26T08:27:46.407" v="35" actId="20577"/>
          <ac:spMkLst>
            <pc:docMk/>
            <pc:sldMk cId="2093636208" sldId="257"/>
            <ac:spMk id="3" creationId="{6B0F44D9-E9A2-E1C2-4AD5-799C34D8B1EF}"/>
          </ac:spMkLst>
        </pc:spChg>
      </pc:sldChg>
      <pc:sldChg chg="modSp mod">
        <pc:chgData name="Dream Patel" userId="a8d92824d9a74743" providerId="LiveId" clId="{2AD3B14D-AFF4-4C9A-923D-0A81FE0778DE}" dt="2023-10-26T08:28:15.262" v="54" actId="20577"/>
        <pc:sldMkLst>
          <pc:docMk/>
          <pc:sldMk cId="2547364380" sldId="258"/>
        </pc:sldMkLst>
        <pc:spChg chg="mod">
          <ac:chgData name="Dream Patel" userId="a8d92824d9a74743" providerId="LiveId" clId="{2AD3B14D-AFF4-4C9A-923D-0A81FE0778DE}" dt="2023-10-26T08:28:15.262" v="54" actId="20577"/>
          <ac:spMkLst>
            <pc:docMk/>
            <pc:sldMk cId="2547364380" sldId="258"/>
            <ac:spMk id="3" creationId="{76E46B36-0B1A-E5E9-6634-BD54D639B892}"/>
          </ac:spMkLst>
        </pc:spChg>
      </pc:sldChg>
      <pc:sldChg chg="addSp delSp modSp mod">
        <pc:chgData name="Dream Patel" userId="a8d92824d9a74743" providerId="LiveId" clId="{2AD3B14D-AFF4-4C9A-923D-0A81FE0778DE}" dt="2023-10-26T08:29:38.373" v="60" actId="1076"/>
        <pc:sldMkLst>
          <pc:docMk/>
          <pc:sldMk cId="2381441722" sldId="261"/>
        </pc:sldMkLst>
        <pc:spChg chg="add del mod">
          <ac:chgData name="Dream Patel" userId="a8d92824d9a74743" providerId="LiveId" clId="{2AD3B14D-AFF4-4C9A-923D-0A81FE0778DE}" dt="2023-10-26T08:29:29.138" v="58" actId="478"/>
          <ac:spMkLst>
            <pc:docMk/>
            <pc:sldMk cId="2381441722" sldId="261"/>
            <ac:spMk id="5" creationId="{A85DE1E5-2764-0B2E-97C6-8594F8039BFF}"/>
          </ac:spMkLst>
        </pc:spChg>
        <pc:picChg chg="del">
          <ac:chgData name="Dream Patel" userId="a8d92824d9a74743" providerId="LiveId" clId="{2AD3B14D-AFF4-4C9A-923D-0A81FE0778DE}" dt="2023-10-26T08:29:12.108" v="55" actId="478"/>
          <ac:picMkLst>
            <pc:docMk/>
            <pc:sldMk cId="2381441722" sldId="261"/>
            <ac:picMk id="4" creationId="{297E8306-BB19-FEAB-A48C-73F042E89977}"/>
          </ac:picMkLst>
        </pc:picChg>
        <pc:picChg chg="add mod">
          <ac:chgData name="Dream Patel" userId="a8d92824d9a74743" providerId="LiveId" clId="{2AD3B14D-AFF4-4C9A-923D-0A81FE0778DE}" dt="2023-10-26T08:29:38.373" v="60" actId="1076"/>
          <ac:picMkLst>
            <pc:docMk/>
            <pc:sldMk cId="2381441722" sldId="261"/>
            <ac:picMk id="7" creationId="{5358693B-D899-3595-4486-BFC1BEED79A2}"/>
          </ac:picMkLst>
        </pc:picChg>
      </pc:sldChg>
      <pc:sldChg chg="modSp mod">
        <pc:chgData name="Dream Patel" userId="a8d92824d9a74743" providerId="LiveId" clId="{2AD3B14D-AFF4-4C9A-923D-0A81FE0778DE}" dt="2023-10-26T08:30:06.037" v="74" actId="20577"/>
        <pc:sldMkLst>
          <pc:docMk/>
          <pc:sldMk cId="922633422" sldId="262"/>
        </pc:sldMkLst>
        <pc:spChg chg="mod">
          <ac:chgData name="Dream Patel" userId="a8d92824d9a74743" providerId="LiveId" clId="{2AD3B14D-AFF4-4C9A-923D-0A81FE0778DE}" dt="2023-10-26T08:30:06.037" v="74" actId="20577"/>
          <ac:spMkLst>
            <pc:docMk/>
            <pc:sldMk cId="922633422" sldId="262"/>
            <ac:spMk id="3" creationId="{94FF8710-65A4-E83B-6D63-37477D2F26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21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81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2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7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9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E50A-3CE6-48C1-A829-EFD0DD922ED5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261B7D-55C1-4BDE-AC12-58AA0EF23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9FD1-A006-6A48-FF83-75D4A06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Vidyavardhini’s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E1A3-2C88-8B30-62E3-67E1A6C8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Project: Machine Learning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5_Hardik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6_Dream Patel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10_Jay Prajapati</a:t>
            </a:r>
          </a:p>
        </p:txBody>
      </p:sp>
    </p:spTree>
    <p:extLst>
      <p:ext uri="{BB962C8B-B14F-4D97-AF65-F5344CB8AC3E}">
        <p14:creationId xmlns:p14="http://schemas.microsoft.com/office/powerpoint/2010/main" val="577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E397-C076-A1A2-2DE4-12B55450E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78" y="2118600"/>
            <a:ext cx="8005040" cy="1646302"/>
          </a:xfrm>
        </p:spPr>
        <p:txBody>
          <a:bodyPr/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“Time Series Analysis on Sales 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using Random Forest”</a:t>
            </a:r>
          </a:p>
        </p:txBody>
      </p:sp>
    </p:spTree>
    <p:extLst>
      <p:ext uri="{BB962C8B-B14F-4D97-AF65-F5344CB8AC3E}">
        <p14:creationId xmlns:p14="http://schemas.microsoft.com/office/powerpoint/2010/main" val="300548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D354-5BC2-0C22-40DF-22D7F562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572278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44D9-E9A2-E1C2-4AD5-799C34D8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30" y="171272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series forecasting is a critical task for large retail organizations like Walmart. Walmart is an American multinational wholesale retail corporation.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focuses on developing a Time Series Forecasting system tailored to Walmart, a major multinational retail corporation. Accurate forecasting is crucial for optimizing inventory, demand planning,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chain operations.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employ diverse machine learning models with libraries like pandas,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predict sales data over time. Walmart's vast dataset, spanning multiple stores, product categories, and regions, presents data management challenges.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6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D5EC-F4F1-AA66-F2CD-BE3FB715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1" y="581608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0D7A-1F3D-78F8-D406-9C7CAF8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9" y="1703389"/>
            <a:ext cx="8596668" cy="3880773"/>
          </a:xfrm>
        </p:spPr>
        <p:txBody>
          <a:bodyPr/>
          <a:lstStyle/>
          <a:p>
            <a:pPr marL="9144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Walmart's dataset is extensive, comprising sales data from thousands of stores, various product categories, and diverse regions. Managing and processing this data efficiently is a challenge.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 data quality and consistency is vital for accurate forecasting. Missing data, outliers, and data anomalies can significantly impact model performance.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882D-4DBD-A6DC-47A6-C50BBC8B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6B36-0B1A-E5E9-6634-BD54D639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099"/>
            <a:ext cx="8596668" cy="3880773"/>
          </a:xfrm>
        </p:spPr>
        <p:txBody>
          <a:bodyPr/>
          <a:lstStyle/>
          <a:p>
            <a:pPr lvl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2604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employs diverse machine learning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utilizing libraries like pandas,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to forecast time series sales data. It underscores the critical role of analyzing and predicting these data points for informed decision-making.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3245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26047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2604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core aim of this project is to create a robust Time Series Forecasting system for Walmart, employing a range of Machine Learning models, including Linear Regression, Random Forest, K Neighbors,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compare them.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36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E03A-C015-C25A-A371-E768993A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2" y="2768600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AD3BC-85CB-4F94-7A8B-DE2ADEE65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269" y="61045"/>
            <a:ext cx="1759103" cy="6796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8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337F-69AC-5EE2-1930-6BBFD40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8693B-D899-3595-4486-BFC1BEED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80" y="2006081"/>
            <a:ext cx="4563976" cy="3647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4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8F2F-7F24-0154-9727-2E21DF14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8710-65A4-E83B-6D63-37477D2F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10" y="1582091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machine learning project employing Random Forest for time series analysis on Walmart's sales represents a significant step toward enhancing sales forecasting accuracy. It addresses the limitations of traditional methods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prediction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capture more complex sales patterns. However, the project's success hinges on meticulous data preprocessing, feature selection, and model optimization to maximize Random Forest's potential.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1C75-239F-6CB7-5D1C-1EBCA5A3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607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444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346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Vidyavardhini’s College Of Engineering and Tecnology</vt:lpstr>
      <vt:lpstr>“Time Series Analysis on Sales           using Random Forest”</vt:lpstr>
      <vt:lpstr>Introduction</vt:lpstr>
      <vt:lpstr>Problem Statement</vt:lpstr>
      <vt:lpstr>Proposed System</vt:lpstr>
      <vt:lpstr>Implementation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Vidyavardhini’s College Of Engineering and Tecnology</dc:title>
  <dc:creator>Dream Patel</dc:creator>
  <cp:lastModifiedBy>Dream Patel</cp:lastModifiedBy>
  <cp:revision>2</cp:revision>
  <dcterms:created xsi:type="dcterms:W3CDTF">2023-10-15T19:03:31Z</dcterms:created>
  <dcterms:modified xsi:type="dcterms:W3CDTF">2023-10-26T08:30:11Z</dcterms:modified>
</cp:coreProperties>
</file>