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39FA9-C0EF-4183-B76B-085127697E62}" v="1768" dt="2022-12-04T21:38:52.981"/>
    <p1510:client id="{4334762E-2377-476C-8ECA-B691FC8FD608}" v="119" dt="2022-12-04T21:33:37.092"/>
    <p1510:client id="{661924FC-E75B-42EA-AE80-C981AAE8CBAB}" v="711" dt="2022-12-04T21:37:26.019"/>
    <p1510:client id="{E06030CE-3A7A-4B15-810B-5D65A3A8E75F}" v="575" dt="2022-12-04T20:53:5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3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2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452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6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337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301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88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0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5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731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92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4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1A307-D56C-D471-57A4-5D11AD70F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/>
              <a:t>Funktionale Programmierung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88D472-2F0B-07A6-CF21-028E923D7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Jay </a:t>
            </a:r>
            <a:r>
              <a:rPr lang="de-DE" sz="1600" dirty="0" err="1"/>
              <a:t>quidet</a:t>
            </a:r>
            <a:r>
              <a:rPr lang="de-DE" sz="1600" dirty="0"/>
              <a:t>, Attila Molnar, </a:t>
            </a:r>
            <a:r>
              <a:rPr lang="de-AT" sz="1600" dirty="0"/>
              <a:t>Adrian </a:t>
            </a:r>
            <a:r>
              <a:rPr lang="de-AT" sz="1600" dirty="0" err="1"/>
              <a:t>Suchomel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780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Herangehensweise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5"/>
            <a:ext cx="10178322" cy="38213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Zuerst komplettes Projekt objekt-orientiert implementiert.</a:t>
            </a:r>
          </a:p>
          <a:p>
            <a:r>
              <a:rPr lang="de-DE" dirty="0"/>
              <a:t>Dann auf funktionale Programmierung umschreiben.</a:t>
            </a:r>
          </a:p>
          <a:p>
            <a:r>
              <a:rPr lang="de-DE" dirty="0"/>
              <a:t>Aber da nur minimale Änderung durchgeführt wurden, </a:t>
            </a:r>
            <a:br>
              <a:rPr lang="de-DE" dirty="0"/>
            </a:br>
            <a:r>
              <a:rPr lang="de-DE" dirty="0"/>
              <a:t>war es einfacher, von Grund auf neu zu programmieren.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Mittels LINQ den Großteil des Projektes programmiert.</a:t>
            </a:r>
          </a:p>
          <a:p>
            <a:r>
              <a:rPr lang="de-DE" dirty="0"/>
              <a:t>Alle Outputs in eigene Methoden aufgeteilt.</a:t>
            </a:r>
          </a:p>
          <a:p>
            <a:r>
              <a:rPr lang="de-DE" dirty="0"/>
              <a:t>Batch-File geschrieben, womit man das Projekt leicht testen kann.</a:t>
            </a:r>
          </a:p>
          <a:p>
            <a:endParaRPr lang="de-DE" dirty="0"/>
          </a:p>
          <a:p>
            <a:r>
              <a:rPr lang="de-DE" dirty="0"/>
              <a:t>Unit-Tests:  Anzahl der insgesamten Wörter &amp; Anzahl eines jeweiligen Wortes</a:t>
            </a:r>
          </a:p>
        </p:txBody>
      </p:sp>
    </p:spTree>
    <p:extLst>
      <p:ext uri="{BB962C8B-B14F-4D97-AF65-F5344CB8AC3E}">
        <p14:creationId xmlns:p14="http://schemas.microsoft.com/office/powerpoint/2010/main" val="8543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Funktionale vs. Objektorientierte  Programmierung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Alle unsere Parameter, die wir einer Lambda oder Methode übergeben, sind nicht veränderbar.  </a:t>
            </a:r>
          </a:p>
          <a:p>
            <a:r>
              <a:rPr lang="de-DE" dirty="0"/>
              <a:t>Außerdem liefern alle unsere Methoden einen Datentypen zurück bis auf die Output-Methoden.  </a:t>
            </a:r>
          </a:p>
          <a:p>
            <a:r>
              <a:rPr lang="de-DE" dirty="0"/>
              <a:t>Alle unsere Funktionen befinden sich im </a:t>
            </a:r>
            <a:r>
              <a:rPr lang="de-DE" dirty="0" err="1"/>
              <a:t>Program.cs</a:t>
            </a:r>
            <a:r>
              <a:rPr lang="de-DE" dirty="0"/>
              <a:t> Main und sind nicht in Klassen ausgelagert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err="1"/>
              <a:t>Lessons</a:t>
            </a:r>
            <a:r>
              <a:rPr lang="de-DE" sz="4400" dirty="0"/>
              <a:t> </a:t>
            </a:r>
            <a:r>
              <a:rPr lang="de-DE" sz="4400" dirty="0" err="1"/>
              <a:t>Learned</a:t>
            </a:r>
            <a:br>
              <a:rPr lang="de-DE" sz="4400" dirty="0"/>
            </a:b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ist besser, davor zu planen, was man programmiert, </a:t>
            </a:r>
            <a:br>
              <a:rPr lang="de-DE" dirty="0"/>
            </a:br>
            <a:r>
              <a:rPr lang="de-DE" dirty="0"/>
              <a:t>anstatt ohne Plan zu programmieren und dann immer wieder </a:t>
            </a:r>
            <a:r>
              <a:rPr lang="de-DE" dirty="0" err="1"/>
              <a:t>refactoren</a:t>
            </a:r>
            <a:r>
              <a:rPr lang="de-DE" dirty="0"/>
              <a:t> zu müssen.</a:t>
            </a:r>
          </a:p>
          <a:p>
            <a:r>
              <a:rPr lang="de-DE" dirty="0"/>
              <a:t>Da LINQ funktional ist, ist C# als Programmiersprache keine schlechte Wahl gewesen.</a:t>
            </a:r>
          </a:p>
          <a:p>
            <a:r>
              <a:rPr lang="de-DE" dirty="0"/>
              <a:t>C# Keyword: „in“ = „</a:t>
            </a:r>
            <a:r>
              <a:rPr lang="de-DE" dirty="0" err="1"/>
              <a:t>const</a:t>
            </a:r>
            <a:r>
              <a:rPr lang="de-DE" dirty="0"/>
              <a:t>“</a:t>
            </a:r>
          </a:p>
          <a:p>
            <a:r>
              <a:rPr lang="de-DE" dirty="0"/>
              <a:t>Im Parameter der Lambda-Funktionen muss man das „in“ Schlüsselwort nicht verwenden, da diese generell nicht verändert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8288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Nicht funktionale teile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3" y="1702339"/>
            <a:ext cx="10216123" cy="5155661"/>
          </a:xfrm>
        </p:spPr>
        <p:txBody>
          <a:bodyPr/>
          <a:lstStyle/>
          <a:p>
            <a:r>
              <a:rPr lang="de-DE" sz="2400" dirty="0"/>
              <a:t>Nur die Streams für I/O sind nicht funktional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AC67FD-3016-5A1D-2C77-5741DC41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3" y="2560728"/>
            <a:ext cx="10941751" cy="29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Funktionale </a:t>
            </a:r>
            <a:r>
              <a:rPr lang="de-DE" sz="4400" err="1"/>
              <a:t>aspekte</a:t>
            </a:r>
            <a:r>
              <a:rPr lang="de-DE" sz="4400"/>
              <a:t> </a:t>
            </a:r>
            <a:br>
              <a:rPr lang="de-DE" sz="4400"/>
            </a:br>
            <a:r>
              <a:rPr lang="de-DE" sz="4400"/>
              <a:t>(Pure, </a:t>
            </a:r>
            <a:r>
              <a:rPr lang="de-DE" sz="4400" err="1"/>
              <a:t>Lamdba</a:t>
            </a:r>
            <a:r>
              <a:rPr lang="de-DE" sz="4400"/>
              <a:t>)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929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400" dirty="0" err="1"/>
              <a:t>GetAllLinesFromFiles</a:t>
            </a:r>
            <a:r>
              <a:rPr lang="de-DE" sz="2400" dirty="0"/>
              <a:t>: </a:t>
            </a:r>
          </a:p>
          <a:p>
            <a:pPr lvl="1"/>
            <a:r>
              <a:rPr lang="de-DE" sz="2200" dirty="0"/>
              <a:t>Lokale Liste</a:t>
            </a:r>
          </a:p>
          <a:p>
            <a:pPr lvl="1"/>
            <a:r>
              <a:rPr lang="de-DE" sz="2200" dirty="0"/>
              <a:t>Einlesen der Zeilen</a:t>
            </a:r>
          </a:p>
          <a:p>
            <a:pPr lvl="1"/>
            <a:r>
              <a:rPr lang="de-DE" sz="2200" dirty="0"/>
              <a:t>Liste zurückgeben</a:t>
            </a:r>
            <a:br>
              <a:rPr lang="de-DE" sz="2200" dirty="0"/>
            </a:br>
            <a:endParaRPr lang="en-US" sz="2200" dirty="0"/>
          </a:p>
          <a:p>
            <a:r>
              <a:rPr lang="de-DE" sz="2400" dirty="0" err="1"/>
              <a:t>MapReduceWordsFromFiles</a:t>
            </a:r>
            <a:r>
              <a:rPr lang="de-DE" sz="2400" dirty="0"/>
              <a:t>: </a:t>
            </a:r>
          </a:p>
          <a:p>
            <a:pPr lvl="1"/>
            <a:r>
              <a:rPr lang="de-DE" sz="2200" dirty="0"/>
              <a:t>Mappen der Zeilen zu </a:t>
            </a:r>
            <a:br>
              <a:rPr lang="de-DE" sz="2200" dirty="0"/>
            </a:br>
            <a:r>
              <a:rPr lang="de-DE" sz="2200" dirty="0"/>
              <a:t>einzelne Wörter</a:t>
            </a:r>
          </a:p>
          <a:p>
            <a:pPr lvl="1"/>
            <a:r>
              <a:rPr lang="de-DE" sz="2200" dirty="0"/>
              <a:t>Gruppieren der Wörter</a:t>
            </a:r>
          </a:p>
          <a:p>
            <a:pPr lvl="1"/>
            <a:r>
              <a:rPr lang="de-DE" sz="2200" dirty="0"/>
              <a:t>Abschließend ein </a:t>
            </a:r>
            <a:r>
              <a:rPr lang="de-DE" sz="2200" dirty="0" err="1"/>
              <a:t>KeyValuePair</a:t>
            </a:r>
            <a:br>
              <a:rPr lang="de-DE" sz="2200" dirty="0"/>
            </a:br>
            <a:r>
              <a:rPr lang="de-DE" sz="2200" dirty="0"/>
              <a:t>erstellen und zurückgeben</a:t>
            </a:r>
          </a:p>
          <a:p>
            <a:endParaRPr lang="de-DE" dirty="0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89F7CDF-90A3-5291-E5C7-E6EAA538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60" y="2091449"/>
            <a:ext cx="7450509" cy="28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Nebeneffekte (?)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Files einlesen (</a:t>
            </a:r>
            <a:r>
              <a:rPr lang="de-DE" sz="2000" dirty="0" err="1">
                <a:solidFill>
                  <a:srgbClr val="FF0000"/>
                </a:solidFill>
              </a:rPr>
              <a:t>GetAllLinesFromFiles</a:t>
            </a:r>
            <a:r>
              <a:rPr lang="de-DE" dirty="0">
                <a:solidFill>
                  <a:srgbClr val="FF0000"/>
                </a:solidFill>
              </a:rPr>
              <a:t>) </a:t>
            </a:r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Console</a:t>
            </a:r>
            <a:r>
              <a:rPr lang="de-DE" dirty="0">
                <a:solidFill>
                  <a:srgbClr val="FF0000"/>
                </a:solidFill>
              </a:rPr>
              <a:t>-Stream (</a:t>
            </a:r>
            <a:r>
              <a:rPr lang="de-DE" dirty="0" err="1">
                <a:solidFill>
                  <a:srgbClr val="FF0000"/>
                </a:solidFill>
              </a:rPr>
              <a:t>PrintLinesToConsole</a:t>
            </a:r>
            <a:r>
              <a:rPr lang="de-DE" dirty="0">
                <a:solidFill>
                  <a:srgbClr val="FF0000"/>
                </a:solidFill>
              </a:rPr>
              <a:t> &amp; </a:t>
            </a:r>
            <a:r>
              <a:rPr lang="de-DE" dirty="0" err="1">
                <a:solidFill>
                  <a:srgbClr val="FF0000"/>
                </a:solidFill>
              </a:rPr>
              <a:t>PrintToConsole</a:t>
            </a:r>
            <a:r>
              <a:rPr lang="de-DE" dirty="0">
                <a:solidFill>
                  <a:srgbClr val="FF0000"/>
                </a:solidFill>
              </a:rPr>
              <a:t>)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5" name="Grafik 2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7AF091B-8C40-4E7D-DC51-25756E18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85" y="3063551"/>
            <a:ext cx="5661577" cy="220073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1A25D5-C36E-B2B0-253D-972966DD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77" y="4631755"/>
            <a:ext cx="6557870" cy="17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A34096D-3355-97BA-CC05-5A21F303946D}"/>
              </a:ext>
            </a:extLst>
          </p:cNvPr>
          <p:cNvSpPr/>
          <p:nvPr/>
        </p:nvSpPr>
        <p:spPr>
          <a:xfrm>
            <a:off x="1251678" y="3657600"/>
            <a:ext cx="2082297" cy="172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66684C-E0A5-FAB5-3CF3-FA9FCE38F1B9}"/>
              </a:ext>
            </a:extLst>
          </p:cNvPr>
          <p:cNvSpPr/>
          <p:nvPr/>
        </p:nvSpPr>
        <p:spPr>
          <a:xfrm>
            <a:off x="5439624" y="5041796"/>
            <a:ext cx="2082297" cy="172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DD8E456-21A0-2E97-6C1A-2858ABEBB460}"/>
              </a:ext>
            </a:extLst>
          </p:cNvPr>
          <p:cNvSpPr/>
          <p:nvPr/>
        </p:nvSpPr>
        <p:spPr>
          <a:xfrm>
            <a:off x="5465279" y="5610656"/>
            <a:ext cx="4095180" cy="735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74331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270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Funktionale Programmierung</vt:lpstr>
      <vt:lpstr>Herangehensweise</vt:lpstr>
      <vt:lpstr>Funktionale vs. Objektorientierte  Programmierung</vt:lpstr>
      <vt:lpstr>Lessons Learned </vt:lpstr>
      <vt:lpstr>Nicht funktionale teile</vt:lpstr>
      <vt:lpstr>Funktionale aspekte  (Pure, Lamdba)</vt:lpstr>
      <vt:lpstr>Nebeneffekte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Funktionale Programmierung</dc:title>
  <dc:creator>Adrian Suchomel</dc:creator>
  <cp:lastModifiedBy>Demyst1fy@outlook.com</cp:lastModifiedBy>
  <cp:revision>3</cp:revision>
  <dcterms:created xsi:type="dcterms:W3CDTF">2022-12-04T20:16:07Z</dcterms:created>
  <dcterms:modified xsi:type="dcterms:W3CDTF">2022-12-04T21:47:26Z</dcterms:modified>
</cp:coreProperties>
</file>