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8" r:id="rId3"/>
    <p:sldId id="257" r:id="rId4"/>
    <p:sldId id="263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39FA9-C0EF-4183-B76B-085127697E62}" v="1768" dt="2022-12-04T21:38:52.981"/>
    <p1510:client id="{4334762E-2377-476C-8ECA-B691FC8FD608}" v="119" dt="2022-12-04T21:33:37.092"/>
    <p1510:client id="{661924FC-E75B-42EA-AE80-C981AAE8CBAB}" v="711" dt="2022-12-04T21:37:26.019"/>
    <p1510:client id="{E06030CE-3A7A-4B15-810B-5D65A3A8E75F}" v="575" dt="2022-12-04T20:53:56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634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929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452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160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41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3370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5301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7889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07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59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2731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920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DF8240-E8FA-40EC-8930-75337522BFDA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BA6DF6-4DEA-4F7F-A54D-F0FCD9CA18C3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49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1A307-D56C-D471-57A4-5D11AD70F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400"/>
              <a:t>Funktionale Programmierung</a:t>
            </a:r>
            <a:endParaRPr lang="de-AT" sz="5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88D472-2F0B-07A6-CF21-028E923D7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Jay </a:t>
            </a:r>
            <a:r>
              <a:rPr lang="de-DE" sz="1600" dirty="0" err="1"/>
              <a:t>quidet</a:t>
            </a:r>
            <a:r>
              <a:rPr lang="de-DE" sz="1600" dirty="0"/>
              <a:t>, Attila Molnar, </a:t>
            </a:r>
            <a:r>
              <a:rPr lang="de-AT" sz="1600" dirty="0"/>
              <a:t>Adrian </a:t>
            </a:r>
            <a:r>
              <a:rPr lang="de-AT" sz="1600" dirty="0" err="1"/>
              <a:t>Suchomel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7806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0F369-708B-0AE4-55E1-CFA7AF88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 dirty="0"/>
              <a:t>Herangehensweise</a:t>
            </a:r>
            <a:endParaRPr lang="de-AT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EA98E-2A5D-D4CD-521F-8F00DDDB3E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2185" y="2063395"/>
            <a:ext cx="10178322" cy="3821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Zuerst komplettes Projekt objekt-orientiert implementiert.</a:t>
            </a:r>
          </a:p>
          <a:p>
            <a:r>
              <a:rPr lang="de-DE" dirty="0"/>
              <a:t>Dann auf funktionale Programmierung umschreiben.</a:t>
            </a:r>
          </a:p>
          <a:p>
            <a:r>
              <a:rPr lang="de-DE" dirty="0"/>
              <a:t>Aber da nur minimale Änderung durchgeführt wurden, </a:t>
            </a:r>
            <a:br>
              <a:rPr lang="de-DE" dirty="0"/>
            </a:br>
            <a:r>
              <a:rPr lang="de-DE" dirty="0"/>
              <a:t>war es einfacher, von Grund auf neu zu programmieren.</a:t>
            </a:r>
            <a:br>
              <a:rPr lang="de-DE" dirty="0"/>
            </a:br>
            <a:endParaRPr lang="de-DE" dirty="0"/>
          </a:p>
          <a:p>
            <a:r>
              <a:rPr lang="de-DE" dirty="0"/>
              <a:t>Mittels LINQ den Großteil des Projektes programmiert.</a:t>
            </a:r>
          </a:p>
          <a:p>
            <a:r>
              <a:rPr lang="de-DE" dirty="0"/>
              <a:t>Alle Outputs in eigene Methoden aufgeteilt.</a:t>
            </a:r>
          </a:p>
          <a:p>
            <a:r>
              <a:rPr lang="de-DE" dirty="0"/>
              <a:t>Batch-File geschrieben, womit man das Projekt leicht testen kann.</a:t>
            </a:r>
          </a:p>
        </p:txBody>
      </p:sp>
    </p:spTree>
    <p:extLst>
      <p:ext uri="{BB962C8B-B14F-4D97-AF65-F5344CB8AC3E}">
        <p14:creationId xmlns:p14="http://schemas.microsoft.com/office/powerpoint/2010/main" val="85432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0F369-708B-0AE4-55E1-CFA7AF88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/>
              <a:t>Funktionale vs. Objektorientierte  Programmierung</a:t>
            </a:r>
            <a:endParaRPr lang="de-AT" sz="44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EA98E-2A5D-D4CD-521F-8F00DDDB3E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2185" y="2063396"/>
            <a:ext cx="10178322" cy="3311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Alle unsere Parameter, die wir einer Lambda oder Methode übergeben, sind nicht veränderbar.  </a:t>
            </a:r>
          </a:p>
          <a:p>
            <a:r>
              <a:rPr lang="de-DE" dirty="0"/>
              <a:t>Außerdem liefern alle unsere Methoden einen Datentypen zurück bis auf die Output-Methoden.  </a:t>
            </a:r>
          </a:p>
          <a:p>
            <a:r>
              <a:rPr lang="de-DE" dirty="0"/>
              <a:t>Alle unsere Funktionen befinden sich im </a:t>
            </a:r>
            <a:r>
              <a:rPr lang="de-DE" dirty="0" err="1"/>
              <a:t>Program.cs</a:t>
            </a:r>
            <a:r>
              <a:rPr lang="de-DE" dirty="0"/>
              <a:t> Main und sind nicht in Klassen ausgelagert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85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0F369-708B-0AE4-55E1-CFA7AF88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 dirty="0" err="1"/>
              <a:t>Lessons</a:t>
            </a:r>
            <a:r>
              <a:rPr lang="de-DE" sz="4400" dirty="0"/>
              <a:t> </a:t>
            </a:r>
            <a:r>
              <a:rPr lang="de-DE" sz="4400" dirty="0" err="1"/>
              <a:t>Learned</a:t>
            </a:r>
            <a:br>
              <a:rPr lang="de-DE" sz="4400" dirty="0"/>
            </a:br>
            <a:endParaRPr lang="de-AT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EA98E-2A5D-D4CD-521F-8F00DDDB3E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2185" y="2063396"/>
            <a:ext cx="10178322" cy="3311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Es ist besser, davor zu planen, was man programmiert, </a:t>
            </a:r>
            <a:br>
              <a:rPr lang="de-DE" dirty="0"/>
            </a:br>
            <a:r>
              <a:rPr lang="de-DE" dirty="0"/>
              <a:t>anstatt ohne Plan zu programmieren und dann immer wieder </a:t>
            </a:r>
            <a:r>
              <a:rPr lang="de-DE" dirty="0" err="1"/>
              <a:t>refactoren</a:t>
            </a:r>
            <a:r>
              <a:rPr lang="de-DE" dirty="0"/>
              <a:t> zu müssen.</a:t>
            </a:r>
          </a:p>
          <a:p>
            <a:r>
              <a:rPr lang="de-DE" dirty="0"/>
              <a:t>Da LINQ funktional ist, ist C# als Programmiersprache keine schlechte Wahl gewesen.</a:t>
            </a:r>
          </a:p>
          <a:p>
            <a:r>
              <a:rPr lang="de-DE" dirty="0"/>
              <a:t>C# Keyword: „in“ = „</a:t>
            </a:r>
            <a:r>
              <a:rPr lang="de-DE" dirty="0" err="1"/>
              <a:t>const</a:t>
            </a:r>
            <a:r>
              <a:rPr lang="de-DE" dirty="0"/>
              <a:t>“</a:t>
            </a:r>
          </a:p>
          <a:p>
            <a:r>
              <a:rPr lang="de-DE" dirty="0"/>
              <a:t>Im Parameter der Lambda-Funktionen muss man das „in“ Schlüsselwort nicht verwenden, da diese generell nicht verändert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82882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0F369-708B-0AE4-55E1-CFA7AF88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/>
              <a:t>Nicht funktionale teile</a:t>
            </a:r>
            <a:endParaRPr lang="de-AT" sz="44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EA98E-2A5D-D4CD-521F-8F00DDDB3E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2183" y="1702339"/>
            <a:ext cx="10216123" cy="5155661"/>
          </a:xfrm>
        </p:spPr>
        <p:txBody>
          <a:bodyPr/>
          <a:lstStyle/>
          <a:p>
            <a:r>
              <a:rPr lang="de-DE" sz="2400" dirty="0"/>
              <a:t>Nur die Streams für I/O sind nicht funktional</a:t>
            </a:r>
          </a:p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AC67FD-3016-5A1D-2C77-5741DC410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83" y="2560728"/>
            <a:ext cx="10941751" cy="297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60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0F369-708B-0AE4-55E1-CFA7AF88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/>
              <a:t>Funktionale </a:t>
            </a:r>
            <a:r>
              <a:rPr lang="de-DE" sz="4400" err="1"/>
              <a:t>aspekte</a:t>
            </a:r>
            <a:r>
              <a:rPr lang="de-DE" sz="4400"/>
              <a:t> </a:t>
            </a:r>
            <a:br>
              <a:rPr lang="de-DE" sz="4400"/>
            </a:br>
            <a:r>
              <a:rPr lang="de-DE" sz="4400"/>
              <a:t>(Pure, </a:t>
            </a:r>
            <a:r>
              <a:rPr lang="de-DE" sz="4400" err="1"/>
              <a:t>Lamdba</a:t>
            </a:r>
            <a:r>
              <a:rPr lang="de-DE" sz="4400"/>
              <a:t>)</a:t>
            </a:r>
            <a:endParaRPr lang="de-AT" sz="44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EA98E-2A5D-D4CD-521F-8F00DDDB3E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2185" y="2063396"/>
            <a:ext cx="10178322" cy="392999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sz="2400" dirty="0" err="1"/>
              <a:t>GetAllLinesFromFiles</a:t>
            </a:r>
            <a:r>
              <a:rPr lang="de-DE" sz="2400" dirty="0"/>
              <a:t>: </a:t>
            </a:r>
          </a:p>
          <a:p>
            <a:pPr lvl="1"/>
            <a:r>
              <a:rPr lang="de-DE" sz="2200" dirty="0"/>
              <a:t>Lokale Liste</a:t>
            </a:r>
          </a:p>
          <a:p>
            <a:pPr lvl="1"/>
            <a:r>
              <a:rPr lang="de-DE" sz="2200" dirty="0"/>
              <a:t>Einlesen der Zeilen</a:t>
            </a:r>
          </a:p>
          <a:p>
            <a:pPr lvl="1"/>
            <a:r>
              <a:rPr lang="de-DE" sz="2200" dirty="0"/>
              <a:t>Liste zurückgeben</a:t>
            </a:r>
            <a:br>
              <a:rPr lang="de-DE" sz="2200" dirty="0"/>
            </a:br>
            <a:endParaRPr lang="en-US" sz="2200" dirty="0"/>
          </a:p>
          <a:p>
            <a:r>
              <a:rPr lang="de-DE" sz="2400" dirty="0" err="1"/>
              <a:t>MapReduceWordsFromFiles</a:t>
            </a:r>
            <a:r>
              <a:rPr lang="de-DE" sz="2400" dirty="0"/>
              <a:t>: </a:t>
            </a:r>
          </a:p>
          <a:p>
            <a:pPr lvl="1"/>
            <a:r>
              <a:rPr lang="de-DE" sz="2200" dirty="0"/>
              <a:t>Mappen der Zeilen zu </a:t>
            </a:r>
            <a:br>
              <a:rPr lang="de-DE" sz="2200" dirty="0"/>
            </a:br>
            <a:r>
              <a:rPr lang="de-DE" sz="2200" dirty="0"/>
              <a:t>einzelne Wörter</a:t>
            </a:r>
          </a:p>
          <a:p>
            <a:pPr lvl="1"/>
            <a:r>
              <a:rPr lang="de-DE" sz="2200" dirty="0"/>
              <a:t>Gruppieren der Wörter</a:t>
            </a:r>
          </a:p>
          <a:p>
            <a:pPr lvl="1"/>
            <a:r>
              <a:rPr lang="de-DE" sz="2200" dirty="0"/>
              <a:t>Abschließend ein </a:t>
            </a:r>
            <a:r>
              <a:rPr lang="de-DE" sz="2200" dirty="0" err="1"/>
              <a:t>KeyValuePair</a:t>
            </a:r>
            <a:br>
              <a:rPr lang="de-DE" sz="2200" dirty="0"/>
            </a:br>
            <a:r>
              <a:rPr lang="de-DE" sz="2200" dirty="0"/>
              <a:t>erstellen und zurückgeben</a:t>
            </a:r>
          </a:p>
          <a:p>
            <a:endParaRPr lang="de-DE" dirty="0"/>
          </a:p>
        </p:txBody>
      </p:sp>
      <p:pic>
        <p:nvPicPr>
          <p:cNvPr id="5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789F7CDF-90A3-5291-E5C7-E6EAA538D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860" y="2091449"/>
            <a:ext cx="7450509" cy="28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3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0F369-708B-0AE4-55E1-CFA7AF88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 dirty="0"/>
              <a:t>Nebeneffekte (?)</a:t>
            </a:r>
            <a:endParaRPr lang="de-AT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EA98E-2A5D-D4CD-521F-8F00DDDB3E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2185" y="2063396"/>
            <a:ext cx="10178322" cy="3311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Files einlesen (</a:t>
            </a:r>
            <a:r>
              <a:rPr lang="de-DE" sz="2000" dirty="0" err="1">
                <a:solidFill>
                  <a:srgbClr val="FF0000"/>
                </a:solidFill>
              </a:rPr>
              <a:t>GetAllLinesFromFiles</a:t>
            </a:r>
            <a:r>
              <a:rPr lang="de-DE" dirty="0">
                <a:solidFill>
                  <a:srgbClr val="FF0000"/>
                </a:solidFill>
              </a:rPr>
              <a:t>) </a:t>
            </a:r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Console</a:t>
            </a:r>
            <a:r>
              <a:rPr lang="de-DE" dirty="0">
                <a:solidFill>
                  <a:srgbClr val="FF0000"/>
                </a:solidFill>
              </a:rPr>
              <a:t>-Stream (</a:t>
            </a:r>
            <a:r>
              <a:rPr lang="de-DE" dirty="0" err="1">
                <a:solidFill>
                  <a:srgbClr val="FF0000"/>
                </a:solidFill>
              </a:rPr>
              <a:t>PrintLinesToConsole</a:t>
            </a:r>
            <a:r>
              <a:rPr lang="de-DE" dirty="0">
                <a:solidFill>
                  <a:srgbClr val="FF0000"/>
                </a:solidFill>
              </a:rPr>
              <a:t> &amp; </a:t>
            </a:r>
            <a:r>
              <a:rPr lang="de-DE" dirty="0" err="1">
                <a:solidFill>
                  <a:srgbClr val="FF0000"/>
                </a:solidFill>
              </a:rPr>
              <a:t>PrintToConsole</a:t>
            </a:r>
            <a:r>
              <a:rPr lang="de-DE" dirty="0">
                <a:solidFill>
                  <a:srgbClr val="FF0000"/>
                </a:solidFill>
              </a:rPr>
              <a:t>)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25" name="Grafik 24" descr="Ein Bild, das Text enthält.&#10;&#10;Beschreibung automatisch generiert.">
            <a:extLst>
              <a:ext uri="{FF2B5EF4-FFF2-40B4-BE49-F238E27FC236}">
                <a16:creationId xmlns:a16="http://schemas.microsoft.com/office/drawing/2014/main" id="{D7AF091B-8C40-4E7D-DC51-25756E185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85" y="3063551"/>
            <a:ext cx="5661577" cy="220073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A1A25D5-C36E-B2B0-253D-972966DD5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277" y="4631755"/>
            <a:ext cx="6557870" cy="178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5A34096D-3355-97BA-CC05-5A21F303946D}"/>
              </a:ext>
            </a:extLst>
          </p:cNvPr>
          <p:cNvSpPr/>
          <p:nvPr/>
        </p:nvSpPr>
        <p:spPr>
          <a:xfrm>
            <a:off x="1251678" y="3657600"/>
            <a:ext cx="2082297" cy="172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066684C-E0A5-FAB5-3CF3-FA9FCE38F1B9}"/>
              </a:ext>
            </a:extLst>
          </p:cNvPr>
          <p:cNvSpPr/>
          <p:nvPr/>
        </p:nvSpPr>
        <p:spPr>
          <a:xfrm>
            <a:off x="5439624" y="5041796"/>
            <a:ext cx="2082297" cy="172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DD8E456-21A0-2E97-6C1A-2858ABEBB460}"/>
              </a:ext>
            </a:extLst>
          </p:cNvPr>
          <p:cNvSpPr/>
          <p:nvPr/>
        </p:nvSpPr>
        <p:spPr>
          <a:xfrm>
            <a:off x="5465279" y="5610656"/>
            <a:ext cx="4095180" cy="735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74331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259</Words>
  <Application>Microsoft Office PowerPoint</Application>
  <PresentationFormat>Breitbild</PresentationFormat>
  <Paragraphs>32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Funktionale Programmierung</vt:lpstr>
      <vt:lpstr>Herangehensweise</vt:lpstr>
      <vt:lpstr>Funktionale vs. Objektorientierte  Programmierung</vt:lpstr>
      <vt:lpstr>Lessons Learned </vt:lpstr>
      <vt:lpstr>Nicht funktionale teile</vt:lpstr>
      <vt:lpstr>Funktionale aspekte  (Pure, Lamdba)</vt:lpstr>
      <vt:lpstr>Nebeneffekte (?)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Funktionale Programmierung</dc:title>
  <dc:creator>Adrian Suchomel</dc:creator>
  <cp:lastModifiedBy>Demyst1fy@outlook.com</cp:lastModifiedBy>
  <cp:revision>2</cp:revision>
  <dcterms:created xsi:type="dcterms:W3CDTF">2022-12-04T20:16:07Z</dcterms:created>
  <dcterms:modified xsi:type="dcterms:W3CDTF">2022-12-04T21:44:25Z</dcterms:modified>
</cp:coreProperties>
</file>