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B00F5-90D7-4569-8BAC-272B4DE18206}" v="174" dt="2020-07-23T04:03:07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5" d="100"/>
          <a:sy n="55" d="100"/>
        </p:scale>
        <p:origin x="109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d sahani" userId="e37277cec97bb992" providerId="LiveId" clId="{81EB00F5-90D7-4569-8BAC-272B4DE18206}"/>
    <pc:docChg chg="undo custSel addSld modSld sldOrd">
      <pc:chgData name="prasad sahani" userId="e37277cec97bb992" providerId="LiveId" clId="{81EB00F5-90D7-4569-8BAC-272B4DE18206}" dt="2020-07-23T04:03:07.182" v="2253" actId="1037"/>
      <pc:docMkLst>
        <pc:docMk/>
      </pc:docMkLst>
      <pc:sldChg chg="addSp delSp modSp">
        <pc:chgData name="prasad sahani" userId="e37277cec97bb992" providerId="LiveId" clId="{81EB00F5-90D7-4569-8BAC-272B4DE18206}" dt="2020-07-23T04:03:07.182" v="2253" actId="1037"/>
        <pc:sldMkLst>
          <pc:docMk/>
          <pc:sldMk cId="2006266170" sldId="256"/>
        </pc:sldMkLst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2" creationId="{1AE7BCDB-B603-4B7A-95BD-9C43CFC6219D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3" creationId="{332A2420-79F3-4BD3-A155-06172BE3B855}"/>
          </ac:spMkLst>
        </pc:spChg>
        <pc:spChg chg="add del mod">
          <ac:chgData name="prasad sahani" userId="e37277cec97bb992" providerId="LiveId" clId="{81EB00F5-90D7-4569-8BAC-272B4DE18206}" dt="2020-07-23T04:01:09.786" v="2229" actId="11529"/>
          <ac:spMkLst>
            <pc:docMk/>
            <pc:sldMk cId="2006266170" sldId="256"/>
            <ac:spMk id="5" creationId="{45CB228B-6F26-4F23-9709-2A19F26978FF}"/>
          </ac:spMkLst>
        </pc:spChg>
        <pc:spChg chg="mod">
          <ac:chgData name="prasad sahani" userId="e37277cec97bb992" providerId="LiveId" clId="{81EB00F5-90D7-4569-8BAC-272B4DE18206}" dt="2020-07-23T04:01:00.835" v="2227" actId="552"/>
          <ac:spMkLst>
            <pc:docMk/>
            <pc:sldMk cId="2006266170" sldId="256"/>
            <ac:spMk id="6" creationId="{E1FBB343-1C05-4EF4-BA65-9486F4F237EE}"/>
          </ac:spMkLst>
        </pc:spChg>
        <pc:spChg chg="mod">
          <ac:chgData name="prasad sahani" userId="e37277cec97bb992" providerId="LiveId" clId="{81EB00F5-90D7-4569-8BAC-272B4DE18206}" dt="2020-07-23T04:01:00.835" v="2227" actId="552"/>
          <ac:spMkLst>
            <pc:docMk/>
            <pc:sldMk cId="2006266170" sldId="256"/>
            <ac:spMk id="7" creationId="{69638686-C9E3-45FB-A501-FD364785AD81}"/>
          </ac:spMkLst>
        </pc:spChg>
        <pc:spChg chg="mod">
          <ac:chgData name="prasad sahani" userId="e37277cec97bb992" providerId="LiveId" clId="{81EB00F5-90D7-4569-8BAC-272B4DE18206}" dt="2020-07-23T04:01:00.835" v="2227" actId="552"/>
          <ac:spMkLst>
            <pc:docMk/>
            <pc:sldMk cId="2006266170" sldId="256"/>
            <ac:spMk id="8" creationId="{43F5E1E9-E971-4616-8703-F6D981A1B02A}"/>
          </ac:spMkLst>
        </pc:spChg>
        <pc:spChg chg="mod">
          <ac:chgData name="prasad sahani" userId="e37277cec97bb992" providerId="LiveId" clId="{81EB00F5-90D7-4569-8BAC-272B4DE18206}" dt="2020-07-23T04:01:00.835" v="2227" actId="552"/>
          <ac:spMkLst>
            <pc:docMk/>
            <pc:sldMk cId="2006266170" sldId="256"/>
            <ac:spMk id="9" creationId="{0E70EC1E-48EF-425C-BE23-A957AA20F54C}"/>
          </ac:spMkLst>
        </pc:spChg>
        <pc:spChg chg="mod">
          <ac:chgData name="prasad sahani" userId="e37277cec97bb992" providerId="LiveId" clId="{81EB00F5-90D7-4569-8BAC-272B4DE18206}" dt="2020-07-23T04:01:00.835" v="2227" actId="552"/>
          <ac:spMkLst>
            <pc:docMk/>
            <pc:sldMk cId="2006266170" sldId="256"/>
            <ac:spMk id="10" creationId="{10AFD3B2-E930-4EB2-9120-EA4C5689BE32}"/>
          </ac:spMkLst>
        </pc:spChg>
        <pc:spChg chg="mod">
          <ac:chgData name="prasad sahani" userId="e37277cec97bb992" providerId="LiveId" clId="{81EB00F5-90D7-4569-8BAC-272B4DE18206}" dt="2020-07-23T04:01:00.835" v="2227" actId="552"/>
          <ac:spMkLst>
            <pc:docMk/>
            <pc:sldMk cId="2006266170" sldId="256"/>
            <ac:spMk id="11" creationId="{F575B15A-4822-47CF-8BC4-D6A225104439}"/>
          </ac:spMkLst>
        </pc:spChg>
        <pc:spChg chg="add mod">
          <ac:chgData name="prasad sahani" userId="e37277cec97bb992" providerId="LiveId" clId="{81EB00F5-90D7-4569-8BAC-272B4DE18206}" dt="2020-07-23T04:01:46.060" v="2235" actId="164"/>
          <ac:spMkLst>
            <pc:docMk/>
            <pc:sldMk cId="2006266170" sldId="256"/>
            <ac:spMk id="12" creationId="{B30909AC-809E-4860-9D93-5AEB9AE2F72A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14" creationId="{3995ACFE-E9F3-4F27-A0B4-A6070E992859}"/>
          </ac:spMkLst>
        </pc:spChg>
        <pc:spChg chg="add mod">
          <ac:chgData name="prasad sahani" userId="e37277cec97bb992" providerId="LiveId" clId="{81EB00F5-90D7-4569-8BAC-272B4DE18206}" dt="2020-07-23T04:00:01.869" v="2221" actId="255"/>
          <ac:spMkLst>
            <pc:docMk/>
            <pc:sldMk cId="2006266170" sldId="256"/>
            <ac:spMk id="15" creationId="{0F8772F8-FB6F-4DC2-B077-188D6C7D570E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16" creationId="{0801CE0B-92A9-4948-828F-0608C695679D}"/>
          </ac:spMkLst>
        </pc:spChg>
        <pc:spChg chg="add mod">
          <ac:chgData name="prasad sahani" userId="e37277cec97bb992" providerId="LiveId" clId="{81EB00F5-90D7-4569-8BAC-272B4DE18206}" dt="2020-07-23T04:00:06.800" v="2222" actId="255"/>
          <ac:spMkLst>
            <pc:docMk/>
            <pc:sldMk cId="2006266170" sldId="256"/>
            <ac:spMk id="17" creationId="{A084D336-D617-48DF-99E9-F53A5798BFB8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18" creationId="{33221E77-FC4B-4571-983F-2E7EC9CF53CA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19" creationId="{8B79C88C-7E71-4043-A803-D1C3E9B1E9F0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20" creationId="{69687818-C67E-42D5-9A74-BCD7DFDC634B}"/>
          </ac:spMkLst>
        </pc:spChg>
        <pc:spChg chg="add del mod">
          <ac:chgData name="prasad sahani" userId="e37277cec97bb992" providerId="LiveId" clId="{81EB00F5-90D7-4569-8BAC-272B4DE18206}" dt="2020-07-08T07:03:02.653" v="278"/>
          <ac:spMkLst>
            <pc:docMk/>
            <pc:sldMk cId="2006266170" sldId="256"/>
            <ac:spMk id="21" creationId="{0EC9E979-3869-4265-AE84-7BD8E9F73344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21" creationId="{1A2538F2-BF67-4CF2-9ABF-3D3B5E81F2EF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22" creationId="{B7E10057-C064-47F0-AFCB-D0640FBBF0E7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23" creationId="{1842C1C8-E9BF-4C3E-94E2-0A930427E24D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24" creationId="{E9250640-BE53-4511-9E02-AEFC7AD4F6AE}"/>
          </ac:spMkLst>
        </pc:spChg>
        <pc:spChg chg="add mod">
          <ac:chgData name="prasad sahani" userId="e37277cec97bb992" providerId="LiveId" clId="{81EB00F5-90D7-4569-8BAC-272B4DE18206}" dt="2020-07-23T03:59:45.298" v="2219" actId="255"/>
          <ac:spMkLst>
            <pc:docMk/>
            <pc:sldMk cId="2006266170" sldId="256"/>
            <ac:spMk id="25" creationId="{A3928C0B-D0D8-4219-95D4-65C496E571E7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26" creationId="{6F6EE962-4E6B-4BF2-9EB2-3BA04D449D51}"/>
          </ac:spMkLst>
        </pc:spChg>
        <pc:spChg chg="add mod">
          <ac:chgData name="prasad sahani" userId="e37277cec97bb992" providerId="LiveId" clId="{81EB00F5-90D7-4569-8BAC-272B4DE18206}" dt="2020-07-23T03:59:52.356" v="2220" actId="255"/>
          <ac:spMkLst>
            <pc:docMk/>
            <pc:sldMk cId="2006266170" sldId="256"/>
            <ac:spMk id="27" creationId="{DA0744DD-A309-4FA3-92E3-12125B3C8BFA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28" creationId="{8F785700-74AD-437E-8D94-1655850B032F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29" creationId="{1FAE8326-6F26-4C6A-B4B5-7803CD1A3418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30" creationId="{B069B04B-F47B-4487-A258-06E46D2A827A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31" creationId="{A0333595-3145-4202-9CDB-B699F0799AF2}"/>
          </ac:spMkLst>
        </pc:spChg>
        <pc:spChg chg="add mod">
          <ac:chgData name="prasad sahani" userId="e37277cec97bb992" providerId="LiveId" clId="{81EB00F5-90D7-4569-8BAC-272B4DE18206}" dt="2020-07-23T03:58:00.418" v="2210" actId="164"/>
          <ac:spMkLst>
            <pc:docMk/>
            <pc:sldMk cId="2006266170" sldId="256"/>
            <ac:spMk id="33" creationId="{005B91B0-C3C7-46AE-AC63-A364BB4FE098}"/>
          </ac:spMkLst>
        </pc:spChg>
        <pc:grpChg chg="add mod">
          <ac:chgData name="prasad sahani" userId="e37277cec97bb992" providerId="LiveId" clId="{81EB00F5-90D7-4569-8BAC-272B4DE18206}" dt="2020-07-23T04:03:07.182" v="2253" actId="1037"/>
          <ac:grpSpMkLst>
            <pc:docMk/>
            <pc:sldMk cId="2006266170" sldId="256"/>
            <ac:grpSpMk id="4" creationId="{A3CCB73B-B27A-472E-B719-235DC0B8AA49}"/>
          </ac:grpSpMkLst>
        </pc:grpChg>
        <pc:grpChg chg="add mod">
          <ac:chgData name="prasad sahani" userId="e37277cec97bb992" providerId="LiveId" clId="{81EB00F5-90D7-4569-8BAC-272B4DE18206}" dt="2020-07-23T04:03:07.182" v="2253" actId="1037"/>
          <ac:grpSpMkLst>
            <pc:docMk/>
            <pc:sldMk cId="2006266170" sldId="256"/>
            <ac:grpSpMk id="13" creationId="{A0F7D8E0-06FD-4C58-AAC0-91E213F72AED}"/>
          </ac:grpSpMkLst>
        </pc:grpChg>
        <pc:picChg chg="add del mod">
          <ac:chgData name="prasad sahani" userId="e37277cec97bb992" providerId="LiveId" clId="{81EB00F5-90D7-4569-8BAC-272B4DE18206}" dt="2020-07-21T00:51:22.983" v="653"/>
          <ac:picMkLst>
            <pc:docMk/>
            <pc:sldMk cId="2006266170" sldId="256"/>
            <ac:picMk id="4" creationId="{983CFFC9-3B73-4FC9-8037-9CAD1DD7AA84}"/>
          </ac:picMkLst>
        </pc:picChg>
        <pc:picChg chg="add mod">
          <ac:chgData name="prasad sahani" userId="e37277cec97bb992" providerId="LiveId" clId="{81EB00F5-90D7-4569-8BAC-272B4DE18206}" dt="2020-07-23T03:58:00.418" v="2210" actId="164"/>
          <ac:picMkLst>
            <pc:docMk/>
            <pc:sldMk cId="2006266170" sldId="256"/>
            <ac:picMk id="1026" creationId="{AC2B5C66-CF47-4595-A9B9-4FDC25832188}"/>
          </ac:picMkLst>
        </pc:picChg>
        <pc:picChg chg="add mod">
          <ac:chgData name="prasad sahani" userId="e37277cec97bb992" providerId="LiveId" clId="{81EB00F5-90D7-4569-8BAC-272B4DE18206}" dt="2020-07-23T03:58:00.418" v="2210" actId="164"/>
          <ac:picMkLst>
            <pc:docMk/>
            <pc:sldMk cId="2006266170" sldId="256"/>
            <ac:picMk id="1028" creationId="{12D4F013-B032-43DA-A6A9-666CE6E50D6B}"/>
          </ac:picMkLst>
        </pc:picChg>
        <pc:picChg chg="add del">
          <ac:chgData name="prasad sahani" userId="e37277cec97bb992" providerId="LiveId" clId="{81EB00F5-90D7-4569-8BAC-272B4DE18206}" dt="2020-07-09T02:21:44.012" v="451"/>
          <ac:picMkLst>
            <pc:docMk/>
            <pc:sldMk cId="2006266170" sldId="256"/>
            <ac:picMk id="1028" creationId="{19BB81CE-A2DE-40B5-BD6F-A2471846137C}"/>
          </ac:picMkLst>
        </pc:picChg>
        <pc:picChg chg="add mod">
          <ac:chgData name="prasad sahani" userId="e37277cec97bb992" providerId="LiveId" clId="{81EB00F5-90D7-4569-8BAC-272B4DE18206}" dt="2020-07-23T03:58:00.418" v="2210" actId="164"/>
          <ac:picMkLst>
            <pc:docMk/>
            <pc:sldMk cId="2006266170" sldId="256"/>
            <ac:picMk id="1030" creationId="{97BEBA66-5D56-4FD3-9733-9D56CC497EEA}"/>
          </ac:picMkLst>
        </pc:picChg>
        <pc:picChg chg="add del mod">
          <ac:chgData name="prasad sahani" userId="e37277cec97bb992" providerId="LiveId" clId="{81EB00F5-90D7-4569-8BAC-272B4DE18206}" dt="2020-07-09T05:01:17.223" v="508" actId="478"/>
          <ac:picMkLst>
            <pc:docMk/>
            <pc:sldMk cId="2006266170" sldId="256"/>
            <ac:picMk id="1032" creationId="{214A9416-0231-4A33-86E0-AE7C5D763479}"/>
          </ac:picMkLst>
        </pc:picChg>
        <pc:picChg chg="add del mod">
          <ac:chgData name="prasad sahani" userId="e37277cec97bb992" providerId="LiveId" clId="{81EB00F5-90D7-4569-8BAC-272B4DE18206}" dt="2020-07-09T05:01:13.827" v="507"/>
          <ac:picMkLst>
            <pc:docMk/>
            <pc:sldMk cId="2006266170" sldId="256"/>
            <ac:picMk id="1034" creationId="{06C77B61-3DD1-4533-980D-2F79C6D5A763}"/>
          </ac:picMkLst>
        </pc:picChg>
        <pc:picChg chg="add del">
          <ac:chgData name="prasad sahani" userId="e37277cec97bb992" providerId="LiveId" clId="{81EB00F5-90D7-4569-8BAC-272B4DE18206}" dt="2020-07-09T05:01:30.974" v="510"/>
          <ac:picMkLst>
            <pc:docMk/>
            <pc:sldMk cId="2006266170" sldId="256"/>
            <ac:picMk id="1036" creationId="{B81DFC63-61CE-4341-BB81-ADA864E0F25D}"/>
          </ac:picMkLst>
        </pc:picChg>
        <pc:picChg chg="add mod">
          <ac:chgData name="prasad sahani" userId="e37277cec97bb992" providerId="LiveId" clId="{81EB00F5-90D7-4569-8BAC-272B4DE18206}" dt="2020-07-23T03:58:00.418" v="2210" actId="164"/>
          <ac:picMkLst>
            <pc:docMk/>
            <pc:sldMk cId="2006266170" sldId="256"/>
            <ac:picMk id="1038" creationId="{B6371298-0FDF-471D-AF26-94B881D7664D}"/>
          </ac:picMkLst>
        </pc:picChg>
        <pc:cxnChg chg="add del mod">
          <ac:chgData name="prasad sahani" userId="e37277cec97bb992" providerId="LiveId" clId="{81EB00F5-90D7-4569-8BAC-272B4DE18206}" dt="2020-07-09T02:11:12.998" v="373" actId="478"/>
          <ac:cxnSpMkLst>
            <pc:docMk/>
            <pc:sldMk cId="2006266170" sldId="256"/>
            <ac:cxnSpMk id="13" creationId="{CC13ECC4-EB4B-40E7-BA76-4A7AC10BDC74}"/>
          </ac:cxnSpMkLst>
        </pc:cxnChg>
      </pc:sldChg>
      <pc:sldChg chg="addSp delSp modSp add">
        <pc:chgData name="prasad sahani" userId="e37277cec97bb992" providerId="LiveId" clId="{81EB00F5-90D7-4569-8BAC-272B4DE18206}" dt="2020-07-21T02:42:46.376" v="2204" actId="1076"/>
        <pc:sldMkLst>
          <pc:docMk/>
          <pc:sldMk cId="3560003599" sldId="257"/>
        </pc:sldMkLst>
        <pc:spChg chg="mod">
          <ac:chgData name="prasad sahani" userId="e37277cec97bb992" providerId="LiveId" clId="{81EB00F5-90D7-4569-8BAC-272B4DE18206}" dt="2020-07-21T02:42:46.376" v="2204" actId="1076"/>
          <ac:spMkLst>
            <pc:docMk/>
            <pc:sldMk cId="3560003599" sldId="257"/>
            <ac:spMk id="2" creationId="{DA036535-1BDC-4FBF-A3A5-087332660E92}"/>
          </ac:spMkLst>
        </pc:spChg>
        <pc:spChg chg="add del mod">
          <ac:chgData name="prasad sahani" userId="e37277cec97bb992" providerId="LiveId" clId="{81EB00F5-90D7-4569-8BAC-272B4DE18206}" dt="2020-07-21T00:22:13.688" v="551" actId="3680"/>
          <ac:spMkLst>
            <pc:docMk/>
            <pc:sldMk cId="3560003599" sldId="257"/>
            <ac:spMk id="3" creationId="{A3589675-A7DA-4288-858C-D738A4595F72}"/>
          </ac:spMkLst>
        </pc:spChg>
        <pc:graphicFrameChg chg="add del mod ord modGraphic">
          <ac:chgData name="prasad sahani" userId="e37277cec97bb992" providerId="LiveId" clId="{81EB00F5-90D7-4569-8BAC-272B4DE18206}" dt="2020-07-21T00:22:08.199" v="550" actId="3680"/>
          <ac:graphicFrameMkLst>
            <pc:docMk/>
            <pc:sldMk cId="3560003599" sldId="257"/>
            <ac:graphicFrameMk id="4" creationId="{CB97C90D-D184-42E0-B581-00DCB5AD018F}"/>
          </ac:graphicFrameMkLst>
        </pc:graphicFrameChg>
        <pc:graphicFrameChg chg="add mod ord modGraphic">
          <ac:chgData name="prasad sahani" userId="e37277cec97bb992" providerId="LiveId" clId="{81EB00F5-90D7-4569-8BAC-272B4DE18206}" dt="2020-07-21T02:42:41.089" v="2203" actId="20577"/>
          <ac:graphicFrameMkLst>
            <pc:docMk/>
            <pc:sldMk cId="3560003599" sldId="257"/>
            <ac:graphicFrameMk id="6" creationId="{26FD5DBC-5C53-4B8F-B63C-169D742492D3}"/>
          </ac:graphicFrameMkLst>
        </pc:graphicFrameChg>
      </pc:sldChg>
      <pc:sldChg chg="addSp modSp add ord">
        <pc:chgData name="prasad sahani" userId="e37277cec97bb992" providerId="LiveId" clId="{81EB00F5-90D7-4569-8BAC-272B4DE18206}" dt="2020-07-21T03:56:48.136" v="2209" actId="20577"/>
        <pc:sldMkLst>
          <pc:docMk/>
          <pc:sldMk cId="248725211" sldId="258"/>
        </pc:sldMkLst>
        <pc:spChg chg="mod">
          <ac:chgData name="prasad sahani" userId="e37277cec97bb992" providerId="LiveId" clId="{81EB00F5-90D7-4569-8BAC-272B4DE18206}" dt="2020-07-21T02:02:20.103" v="1624" actId="115"/>
          <ac:spMkLst>
            <pc:docMk/>
            <pc:sldMk cId="248725211" sldId="258"/>
            <ac:spMk id="2" creationId="{35A38090-25A1-4A40-BA0E-1303C724BEF9}"/>
          </ac:spMkLst>
        </pc:spChg>
        <pc:spChg chg="add mod">
          <ac:chgData name="prasad sahani" userId="e37277cec97bb992" providerId="LiveId" clId="{81EB00F5-90D7-4569-8BAC-272B4DE18206}" dt="2020-07-21T03:56:48.136" v="2209" actId="20577"/>
          <ac:spMkLst>
            <pc:docMk/>
            <pc:sldMk cId="248725211" sldId="258"/>
            <ac:spMk id="3" creationId="{222BA61B-25DA-4B6B-8DCF-E06650A56A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66A1-9C95-43E2-926B-C42BFED2D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672A8-7640-4861-81CF-186E1E23F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3EA9-9A6E-482B-A518-7D300069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B478-992F-4047-B661-E0F32CE2847F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548B3-B530-4E94-BC88-95044440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49E8-BA50-4989-941E-E82B5B84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BFA4-E3E3-4168-84DF-44EEAE5D3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6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3F29-A070-4330-8FB7-D58DC2A0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00588-70A9-48E6-8965-A63D94FDD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1F11-148C-49BB-8025-0CDE9580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B478-992F-4047-B661-E0F32CE2847F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8DA1-EFC6-4ECD-A377-9FB2E58C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C8E9-716C-4C12-93BF-8DCBEC5E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BFA4-E3E3-4168-84DF-44EEAE5D3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4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94803-51E5-4498-AA31-39EDE973C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6DBD-4B6E-48D7-B9B0-81AB97EBE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0DC85-E78E-4D8A-B70D-FC530308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B478-992F-4047-B661-E0F32CE2847F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96B1-BEB9-4376-A492-13015590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59CD-6CA7-4B28-A865-24159757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BFA4-E3E3-4168-84DF-44EEAE5D3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4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5FEA-AF4E-424E-B426-37D3A074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C785-5B74-44FE-B557-0D01769D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4DC8-C011-4E22-9F70-6F10BA5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B478-992F-4047-B661-E0F32CE2847F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61ECE-248A-4E5B-ABF8-F954E6EC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1EEF2-7E12-441A-B8C5-4E70154E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BFA4-E3E3-4168-84DF-44EEAE5D3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6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DC62-26F2-4730-B78E-26304BA7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B7851-8C7D-4217-8C2F-E1A6D285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8C7B4-198A-4948-A56E-FD3BC88C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B478-992F-4047-B661-E0F32CE2847F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FA7E1-F149-4A61-BCCD-B16598E4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4B9A7-7998-43DC-9FD3-9ACBC066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BFA4-E3E3-4168-84DF-44EEAE5D3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8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8233-A9E0-4E3F-8330-211BFA58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EA4D-98B4-4AA4-AB4C-35C212FB2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60D8-FCB9-4FEE-9001-48EABA15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71560-81BE-4492-AD19-39D63EC3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B478-992F-4047-B661-E0F32CE2847F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BB054-A6C0-401D-B535-E01B61FB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E9BA7-4DD9-4835-9737-4E7C316E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BFA4-E3E3-4168-84DF-44EEAE5D3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95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970D-8AD4-49BC-B415-BA1F30E2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40F27-34ED-4D3E-999C-973AD638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2A9A6-5ADD-43DB-91C2-9960A3072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9187E-DAC6-458E-9952-ACE9D632E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821D7-C109-4786-9E57-649F2D620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8EE34-53B5-4B5C-85C9-C6215D77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B478-992F-4047-B661-E0F32CE2847F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7DE54-7207-44B8-8CF5-01E6A3BB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0F5B7-6093-44EF-BDBC-ECDC2746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BFA4-E3E3-4168-84DF-44EEAE5D3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1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8E23-B307-4F2D-9BA9-2C72F032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6F90E-63C8-4905-B349-EDBCB288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B478-992F-4047-B661-E0F32CE2847F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56BC-C1AA-498C-A630-6F58AD47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01827-7357-4666-A00E-6D1D09FB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BFA4-E3E3-4168-84DF-44EEAE5D3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05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182EF-66F2-4298-81A2-D7937E0A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B478-992F-4047-B661-E0F32CE2847F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BB3F9-7481-4E77-BA8A-91220C3D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06F04-9912-4D17-9174-E390D757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BFA4-E3E3-4168-84DF-44EEAE5D3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5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EBE-E0CF-49EB-87D5-F5C7593A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399A-A2D5-4059-8FB2-895B73C0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4623D-0EAB-48C2-A9E9-7F5A71231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70E1A-F005-4A47-AD37-9E98B87A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B478-992F-4047-B661-E0F32CE2847F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51153-9E56-45CB-84D7-ACA45784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8DF76-8DBB-4ECC-8940-F3476026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BFA4-E3E3-4168-84DF-44EEAE5D3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6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4DF8-6D34-47CD-ACD8-B02B7D88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91E2A-12E4-4CFA-A2A1-B69547089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B6BE7-BB75-4181-98DE-22FA7B232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44DD1-844E-4CC9-9C30-47C9CDF2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B478-992F-4047-B661-E0F32CE2847F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DD0EE-C4D3-4A34-87C0-435467C1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0F0FC-C1D4-40E0-9B4C-85F74578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BFA4-E3E3-4168-84DF-44EEAE5D3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07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0AADB-6859-437C-8C1F-E0216618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CE3F9-AB09-4027-B64B-11926331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58D0E-E8E0-4BD0-B92A-0DC6BEEAF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B478-992F-4047-B661-E0F32CE2847F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F572-6496-406A-A871-E272088CF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C0E81-8B3A-47EC-94EE-251FF9642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BFA4-E3E3-4168-84DF-44EEAE5D37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7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0/folders/1ma3Nf3Z0xAaj1apNNUps2yThKrPDJZtg" TargetMode="External"/><Relationship Id="rId2" Type="http://schemas.openxmlformats.org/officeDocument/2006/relationships/hyperlink" Target="https://github.com/WoolworthsSOI/soi-cloudops-utilities/tree/master/tools/az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studio.google.com/u/1/reporting/341afb34-e1df-439e-830b-fde2b19a40dd/page/URsYB" TargetMode="External"/><Relationship Id="rId4" Type="http://schemas.openxmlformats.org/officeDocument/2006/relationships/hyperlink" Target="https://docs.google.com/spreadsheets/d/1GAEW9LFI3JqBQ_wxeaQycJuXw2kU4FRRsXJAbf10cbI/edit#gid=124508662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olworthsSOI/soi-cloudops-utilities/blob/83d107fc10fd34180bbadfda30d5831d3bf1fadf/tools/azure/AzureQuota-ExportToGoogleDrive/UploadtoGCS.ps1#L8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0F7D8E0-06FD-4C58-AAC0-91E213F72AED}"/>
              </a:ext>
            </a:extLst>
          </p:cNvPr>
          <p:cNvGrpSpPr/>
          <p:nvPr/>
        </p:nvGrpSpPr>
        <p:grpSpPr>
          <a:xfrm>
            <a:off x="304142" y="443691"/>
            <a:ext cx="11627742" cy="6309360"/>
            <a:chOff x="408048" y="445770"/>
            <a:chExt cx="11627742" cy="6286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CCB73B-B27A-472E-B719-235DC0B8AA49}"/>
                </a:ext>
              </a:extLst>
            </p:cNvPr>
            <p:cNvGrpSpPr/>
            <p:nvPr/>
          </p:nvGrpSpPr>
          <p:grpSpPr>
            <a:xfrm>
              <a:off x="451482" y="531346"/>
              <a:ext cx="11515729" cy="6149489"/>
              <a:chOff x="542921" y="388471"/>
              <a:chExt cx="11771762" cy="624541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FBB343-1C05-4EF4-BA65-9486F4F237EE}"/>
                  </a:ext>
                </a:extLst>
              </p:cNvPr>
              <p:cNvSpPr/>
              <p:nvPr/>
            </p:nvSpPr>
            <p:spPr>
              <a:xfrm>
                <a:off x="542921" y="3637978"/>
                <a:ext cx="2222744" cy="645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GCP Billing Data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638686-C9E3-45FB-A501-FD364785AD81}"/>
                  </a:ext>
                </a:extLst>
              </p:cNvPr>
              <p:cNvSpPr/>
              <p:nvPr/>
            </p:nvSpPr>
            <p:spPr>
              <a:xfrm>
                <a:off x="542921" y="478155"/>
                <a:ext cx="2223135" cy="645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Azure Billing Data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F5E1E9-E971-4616-8703-F6D981A1B02A}"/>
                  </a:ext>
                </a:extLst>
              </p:cNvPr>
              <p:cNvSpPr/>
              <p:nvPr/>
            </p:nvSpPr>
            <p:spPr>
              <a:xfrm>
                <a:off x="542921" y="1531429"/>
                <a:ext cx="2223135" cy="645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Azure Resource Inventory Data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E70EC1E-48EF-425C-BE23-A957AA20F54C}"/>
                  </a:ext>
                </a:extLst>
              </p:cNvPr>
              <p:cNvSpPr/>
              <p:nvPr/>
            </p:nvSpPr>
            <p:spPr>
              <a:xfrm>
                <a:off x="542921" y="2584703"/>
                <a:ext cx="2223135" cy="645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Azure Quota &amp; Limit Data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AFD3B2-E930-4EB2-9120-EA4C5689BE32}"/>
                  </a:ext>
                </a:extLst>
              </p:cNvPr>
              <p:cNvSpPr/>
              <p:nvPr/>
            </p:nvSpPr>
            <p:spPr>
              <a:xfrm>
                <a:off x="542921" y="4691252"/>
                <a:ext cx="2223135" cy="645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GCP Asset Inventory Data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75B15A-4822-47CF-8BC4-D6A225104439}"/>
                  </a:ext>
                </a:extLst>
              </p:cNvPr>
              <p:cNvSpPr/>
              <p:nvPr/>
            </p:nvSpPr>
            <p:spPr>
              <a:xfrm>
                <a:off x="542921" y="5744528"/>
                <a:ext cx="2223135" cy="6457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GCP Quota and Limits Data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995ACFE-E9F3-4F27-A0B4-A6070E992859}"/>
                  </a:ext>
                </a:extLst>
              </p:cNvPr>
              <p:cNvSpPr/>
              <p:nvPr/>
            </p:nvSpPr>
            <p:spPr>
              <a:xfrm>
                <a:off x="3057802" y="1046966"/>
                <a:ext cx="4954628" cy="364357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Azure Function/ Runbooks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F8772F8-FB6F-4DC2-B077-188D6C7D570E}"/>
                  </a:ext>
                </a:extLst>
              </p:cNvPr>
              <p:cNvSpPr/>
              <p:nvPr/>
            </p:nvSpPr>
            <p:spPr>
              <a:xfrm>
                <a:off x="3073104" y="1468494"/>
                <a:ext cx="1202655" cy="118517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Collect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801CE0B-92A9-4948-828F-0608C695679D}"/>
                  </a:ext>
                </a:extLst>
              </p:cNvPr>
              <p:cNvSpPr/>
              <p:nvPr/>
            </p:nvSpPr>
            <p:spPr>
              <a:xfrm>
                <a:off x="4354942" y="1466588"/>
                <a:ext cx="1202655" cy="118517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Update to CSV/Excel/Sheets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084D336-D617-48DF-99E9-F53A5798BFB8}"/>
                  </a:ext>
                </a:extLst>
              </p:cNvPr>
              <p:cNvSpPr/>
              <p:nvPr/>
            </p:nvSpPr>
            <p:spPr>
              <a:xfrm>
                <a:off x="5636780" y="1466588"/>
                <a:ext cx="1202655" cy="118517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Save to GCS</a:t>
                </a: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33221E77-FC4B-4571-983F-2E7EC9CF53CA}"/>
                  </a:ext>
                </a:extLst>
              </p:cNvPr>
              <p:cNvSpPr/>
              <p:nvPr/>
            </p:nvSpPr>
            <p:spPr>
              <a:xfrm>
                <a:off x="3057803" y="3715287"/>
                <a:ext cx="5023897" cy="490800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Enabled-Daily (GCP BQ Feature)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B79C88C-7E71-4043-A803-D1C3E9B1E9F0}"/>
                  </a:ext>
                </a:extLst>
              </p:cNvPr>
              <p:cNvSpPr/>
              <p:nvPr/>
            </p:nvSpPr>
            <p:spPr>
              <a:xfrm>
                <a:off x="8235574" y="388471"/>
                <a:ext cx="1649506" cy="624541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Big Query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9687818-C67E-42D5-9A74-BCD7DFDC634B}"/>
                  </a:ext>
                </a:extLst>
              </p:cNvPr>
              <p:cNvSpPr/>
              <p:nvPr/>
            </p:nvSpPr>
            <p:spPr>
              <a:xfrm>
                <a:off x="8301317" y="543858"/>
                <a:ext cx="1518023" cy="71207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Azure billing </a:t>
                </a:r>
                <a:r>
                  <a:rPr lang="en-IN" sz="1600" dirty="0" err="1"/>
                  <a:t>DataSet</a:t>
                </a:r>
                <a:r>
                  <a:rPr lang="en-IN" sz="1600" dirty="0"/>
                  <a:t> </a:t>
                </a:r>
                <a:r>
                  <a:rPr lang="en-IN" sz="1000" dirty="0"/>
                  <a:t>(Partitioned-Day)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7E10057-C064-47F0-AFCB-D0640FBBF0E7}"/>
                  </a:ext>
                </a:extLst>
              </p:cNvPr>
              <p:cNvSpPr/>
              <p:nvPr/>
            </p:nvSpPr>
            <p:spPr>
              <a:xfrm>
                <a:off x="8301316" y="1411323"/>
                <a:ext cx="1518023" cy="71207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Azure Inventory </a:t>
                </a:r>
                <a:r>
                  <a:rPr lang="en-IN" sz="1600" dirty="0" err="1"/>
                  <a:t>DataSet</a:t>
                </a:r>
                <a:r>
                  <a:rPr lang="en-IN" sz="1600" dirty="0"/>
                  <a:t> </a:t>
                </a:r>
                <a:r>
                  <a:rPr lang="en-IN" sz="1000" dirty="0"/>
                  <a:t>(Partitioned-Day)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842C1C8-E9BF-4C3E-94E2-0A930427E24D}"/>
                  </a:ext>
                </a:extLst>
              </p:cNvPr>
              <p:cNvSpPr/>
              <p:nvPr/>
            </p:nvSpPr>
            <p:spPr>
              <a:xfrm>
                <a:off x="8301316" y="2263493"/>
                <a:ext cx="1518023" cy="71207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Azure Quota </a:t>
                </a:r>
                <a:r>
                  <a:rPr lang="en-IN" sz="1600" dirty="0" err="1"/>
                  <a:t>DataSet</a:t>
                </a:r>
                <a:r>
                  <a:rPr lang="en-IN" sz="1600" dirty="0"/>
                  <a:t> </a:t>
                </a:r>
                <a:r>
                  <a:rPr lang="en-IN" sz="1000" dirty="0"/>
                  <a:t>(Partitioned-Day)</a:t>
                </a:r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1A2538F2-BF67-4CF2-9ABF-3D3B5E81F2EF}"/>
                  </a:ext>
                </a:extLst>
              </p:cNvPr>
              <p:cNvSpPr/>
              <p:nvPr/>
            </p:nvSpPr>
            <p:spPr>
              <a:xfrm>
                <a:off x="3057802" y="4691255"/>
                <a:ext cx="5023897" cy="490800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Enabled-Manual (GCP BQ Feature)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9250640-BE53-4511-9E02-AEFC7AD4F6AE}"/>
                  </a:ext>
                </a:extLst>
              </p:cNvPr>
              <p:cNvSpPr/>
              <p:nvPr/>
            </p:nvSpPr>
            <p:spPr>
              <a:xfrm>
                <a:off x="3057802" y="5355612"/>
                <a:ext cx="4954628" cy="28355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Google Function/ </a:t>
                </a:r>
                <a:r>
                  <a:rPr lang="en-IN" dirty="0" err="1"/>
                  <a:t>PubSub</a:t>
                </a:r>
                <a:endParaRPr lang="en-IN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928C0B-D0D8-4219-95D4-65C496E571E7}"/>
                  </a:ext>
                </a:extLst>
              </p:cNvPr>
              <p:cNvSpPr/>
              <p:nvPr/>
            </p:nvSpPr>
            <p:spPr>
              <a:xfrm>
                <a:off x="3057802" y="5717019"/>
                <a:ext cx="1159214" cy="8697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Collect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F6EE962-4E6B-4BF2-9EB2-3BA04D449D51}"/>
                  </a:ext>
                </a:extLst>
              </p:cNvPr>
              <p:cNvSpPr/>
              <p:nvPr/>
            </p:nvSpPr>
            <p:spPr>
              <a:xfrm>
                <a:off x="4955509" y="5717019"/>
                <a:ext cx="1159214" cy="8697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Update to CSV/Excel/Sheets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A0744DD-A309-4FA3-92E3-12125B3C8BFA}"/>
                  </a:ext>
                </a:extLst>
              </p:cNvPr>
              <p:cNvSpPr/>
              <p:nvPr/>
            </p:nvSpPr>
            <p:spPr>
              <a:xfrm>
                <a:off x="6853216" y="5717019"/>
                <a:ext cx="1159214" cy="86977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Save to BQ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F785700-74AD-437E-8D94-1655850B032F}"/>
                  </a:ext>
                </a:extLst>
              </p:cNvPr>
              <p:cNvSpPr/>
              <p:nvPr/>
            </p:nvSpPr>
            <p:spPr>
              <a:xfrm>
                <a:off x="8316293" y="3792976"/>
                <a:ext cx="1518023" cy="71207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GCP billing </a:t>
                </a:r>
                <a:r>
                  <a:rPr lang="en-IN" sz="1600" dirty="0" err="1"/>
                  <a:t>DataSet</a:t>
                </a:r>
                <a:r>
                  <a:rPr lang="en-IN" sz="1600" dirty="0"/>
                  <a:t> </a:t>
                </a:r>
                <a:r>
                  <a:rPr lang="en-IN" sz="1000" dirty="0"/>
                  <a:t>(Partitioned-Day)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FAE8326-6F26-4C6A-B4B5-7803CD1A3418}"/>
                  </a:ext>
                </a:extLst>
              </p:cNvPr>
              <p:cNvSpPr/>
              <p:nvPr/>
            </p:nvSpPr>
            <p:spPr>
              <a:xfrm>
                <a:off x="8316292" y="4660441"/>
                <a:ext cx="1518023" cy="71207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GCP Inventory </a:t>
                </a:r>
                <a:r>
                  <a:rPr lang="en-IN" sz="1600" dirty="0" err="1"/>
                  <a:t>DataSet</a:t>
                </a:r>
                <a:r>
                  <a:rPr lang="en-IN" sz="1600" dirty="0"/>
                  <a:t> </a:t>
                </a:r>
                <a:r>
                  <a:rPr lang="en-IN" sz="1000" dirty="0"/>
                  <a:t>(Partitioned-Day)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69B04B-F47B-4487-A258-06E46D2A827A}"/>
                  </a:ext>
                </a:extLst>
              </p:cNvPr>
              <p:cNvSpPr/>
              <p:nvPr/>
            </p:nvSpPr>
            <p:spPr>
              <a:xfrm>
                <a:off x="8316292" y="5512611"/>
                <a:ext cx="1518023" cy="71207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/>
                  <a:t>GCP Quota </a:t>
                </a:r>
                <a:r>
                  <a:rPr lang="en-IN" sz="1600" dirty="0" err="1"/>
                  <a:t>DataSet</a:t>
                </a:r>
                <a:r>
                  <a:rPr lang="en-IN" sz="1600" dirty="0"/>
                  <a:t> </a:t>
                </a:r>
                <a:r>
                  <a:rPr lang="en-IN" sz="1000" dirty="0"/>
                  <a:t>(Partitioned-Day)</a:t>
                </a: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AE7BCDB-B603-4B7A-95BD-9C43CFC6219D}"/>
                  </a:ext>
                </a:extLst>
              </p:cNvPr>
              <p:cNvSpPr/>
              <p:nvPr/>
            </p:nvSpPr>
            <p:spPr>
              <a:xfrm>
                <a:off x="9965798" y="2426769"/>
                <a:ext cx="646956" cy="273241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 anchorCtr="0"/>
              <a:lstStyle/>
              <a:p>
                <a:pPr algn="ctr"/>
                <a:r>
                  <a:rPr lang="en-IN" dirty="0"/>
                  <a:t>Queries/Views</a:t>
                </a:r>
              </a:p>
            </p:txBody>
          </p:sp>
          <p:pic>
            <p:nvPicPr>
              <p:cNvPr id="1026" name="Picture 2" descr="google-sheets-icon - Weston Public Schools">
                <a:extLst>
                  <a:ext uri="{FF2B5EF4-FFF2-40B4-BE49-F238E27FC236}">
                    <a16:creationId xmlns:a16="http://schemas.microsoft.com/office/drawing/2014/main" id="{AC2B5C66-CF47-4595-A9B9-4FDC258321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3814" y="478155"/>
                <a:ext cx="1207497" cy="11395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Invoice bill icon Royalty Free Vector Image - VectorStock">
                <a:extLst>
                  <a:ext uri="{FF2B5EF4-FFF2-40B4-BE49-F238E27FC236}">
                    <a16:creationId xmlns:a16="http://schemas.microsoft.com/office/drawing/2014/main" id="{97BEBA66-5D56-4FD3-9733-9D56CC497E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7113" y="2125562"/>
                <a:ext cx="824760" cy="889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Tableau Software Computer Software Recruitment Service Chartered ...">
                <a:extLst>
                  <a:ext uri="{FF2B5EF4-FFF2-40B4-BE49-F238E27FC236}">
                    <a16:creationId xmlns:a16="http://schemas.microsoft.com/office/drawing/2014/main" id="{B6371298-0FDF-471D-AF26-94B881D766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3814" y="5247009"/>
                <a:ext cx="1399811" cy="9400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2A2420-79F3-4BD3-A155-06172BE3B855}"/>
                  </a:ext>
                </a:extLst>
              </p:cNvPr>
              <p:cNvSpPr txBox="1"/>
              <p:nvPr/>
            </p:nvSpPr>
            <p:spPr>
              <a:xfrm>
                <a:off x="10772754" y="6013406"/>
                <a:ext cx="1541929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Tableau Dashboard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0333595-3145-4202-9CDB-B699F0799AF2}"/>
                  </a:ext>
                </a:extLst>
              </p:cNvPr>
              <p:cNvSpPr/>
              <p:nvPr/>
            </p:nvSpPr>
            <p:spPr>
              <a:xfrm>
                <a:off x="6918618" y="1466588"/>
                <a:ext cx="1202655" cy="118517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err="1"/>
                  <a:t>Dataprep</a:t>
                </a:r>
                <a:r>
                  <a:rPr lang="en-IN" sz="1200" dirty="0"/>
                  <a:t>/ Dataflow to BQ</a:t>
                </a:r>
              </a:p>
            </p:txBody>
          </p:sp>
          <p:pic>
            <p:nvPicPr>
              <p:cNvPr id="1028" name="Picture 4" descr="Data Studio with Google Analytics | Pareto Docs">
                <a:extLst>
                  <a:ext uri="{FF2B5EF4-FFF2-40B4-BE49-F238E27FC236}">
                    <a16:creationId xmlns:a16="http://schemas.microsoft.com/office/drawing/2014/main" id="{12D4F013-B032-43DA-A6A9-666CE6E50D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9350" y="3683117"/>
                <a:ext cx="1368000" cy="8388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5B91B0-C3C7-46AE-AC63-A364BB4FE098}"/>
                  </a:ext>
                </a:extLst>
              </p:cNvPr>
              <p:cNvSpPr txBox="1"/>
              <p:nvPr/>
            </p:nvSpPr>
            <p:spPr>
              <a:xfrm>
                <a:off x="10650071" y="4443799"/>
                <a:ext cx="154192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Google </a:t>
                </a:r>
                <a:r>
                  <a:rPr lang="en-IN" sz="1200" b="1" dirty="0" err="1"/>
                  <a:t>Datastudio</a:t>
                </a:r>
                <a:r>
                  <a:rPr lang="en-IN" sz="1200" b="1" dirty="0"/>
                  <a:t> Dashboard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0909AC-809E-4860-9D93-5AEB9AE2F72A}"/>
                </a:ext>
              </a:extLst>
            </p:cNvPr>
            <p:cNvSpPr/>
            <p:nvPr/>
          </p:nvSpPr>
          <p:spPr>
            <a:xfrm>
              <a:off x="408048" y="445770"/>
              <a:ext cx="11627742" cy="6286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0626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6535-1BDC-4FBF-A3A5-08733266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" y="-327660"/>
            <a:ext cx="10515600" cy="1325563"/>
          </a:xfrm>
        </p:spPr>
        <p:txBody>
          <a:bodyPr/>
          <a:lstStyle/>
          <a:p>
            <a:r>
              <a:rPr lang="en-IN" dirty="0"/>
              <a:t>Azure Quota &amp; Limit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6FD5DBC-5C53-4B8F-B63C-169D74249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60463"/>
              </p:ext>
            </p:extLst>
          </p:nvPr>
        </p:nvGraphicFramePr>
        <p:xfrm>
          <a:off x="213360" y="598805"/>
          <a:ext cx="11650980" cy="575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4243387451"/>
                    </a:ext>
                  </a:extLst>
                </a:gridCol>
                <a:gridCol w="8110595">
                  <a:extLst>
                    <a:ext uri="{9D8B030D-6E8A-4147-A177-3AD203B41FA5}">
                      <a16:colId xmlns:a16="http://schemas.microsoft.com/office/drawing/2014/main" val="165602944"/>
                    </a:ext>
                  </a:extLst>
                </a:gridCol>
                <a:gridCol w="1924945">
                  <a:extLst>
                    <a:ext uri="{9D8B030D-6E8A-4147-A177-3AD203B41FA5}">
                      <a16:colId xmlns:a16="http://schemas.microsoft.com/office/drawing/2014/main" val="3593842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2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 err="1"/>
                        <a:t>Github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hlinkClick r:id="rId2"/>
                        </a:rPr>
                        <a:t>https://github.com/WoolworthsSOI/soi-cloudops-utilities/tree/master/tools/azure/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3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GCP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woolworths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gcp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-billing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5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GCP SA -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647234128025-107m6jekb326nmnsr4g07oubl4gqscr5.apps.googleusercontent.com","project_id":"gcp-wow-corpit-cldops-dev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04482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r>
                        <a:rPr lang="en-IN" sz="1200" dirty="0"/>
                        <a:t>GCP SA - GCS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project_id</a:t>
                      </a:r>
                      <a:r>
                        <a:rPr lang="en-IN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</a:t>
                      </a:r>
                      <a:r>
                        <a:rPr lang="en-I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gcp</a:t>
                      </a:r>
                      <a:r>
                        <a:rPr lang="en-IN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-wow-</a:t>
                      </a:r>
                      <a:r>
                        <a:rPr lang="en-I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corpit</a:t>
                      </a:r>
                      <a:r>
                        <a:rPr lang="en-IN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I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cldops</a:t>
                      </a:r>
                      <a:r>
                        <a:rPr lang="en-IN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-dev",</a:t>
                      </a:r>
                    </a:p>
                    <a:p>
                      <a:r>
                        <a:rPr lang="en-IN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</a:t>
                      </a:r>
                      <a:r>
                        <a:rPr lang="en-I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private_key_id</a:t>
                      </a:r>
                      <a:r>
                        <a:rPr lang="en-IN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"8aaf5d77844e188bc6f9bef999022556f8883430",</a:t>
                      </a:r>
                    </a:p>
                    <a:p>
                      <a:r>
                        <a:rPr lang="en-IN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"</a:t>
                      </a:r>
                      <a:r>
                        <a:rPr lang="en-I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client_email</a:t>
                      </a:r>
                      <a:r>
                        <a:rPr lang="en-IN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"terraformtest@gcp-wow-corpit-cldops-dev.iam.gserviceaccount.com",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Either create new Key, or wait till I upload to </a:t>
                      </a:r>
                      <a:r>
                        <a:rPr lang="en-US" sz="1200" dirty="0" err="1"/>
                        <a:t>AzDevops</a:t>
                      </a:r>
                      <a:r>
                        <a:rPr lang="en-US" sz="1200" dirty="0"/>
                        <a:t>, if urgent contact to get through email.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379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200" dirty="0"/>
                        <a:t>Azure SPN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SPN Name SPN-</a:t>
                      </a:r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CloudOps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ReportAutomation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br>
                        <a:rPr lang="en-IN" sz="1200" dirty="0"/>
                      </a:b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ID: 5ebdf653-a16c-4deb-b52d-586c3e1973df  </a:t>
                      </a:r>
                      <a:br>
                        <a:rPr lang="en-IN" sz="1200" dirty="0"/>
                      </a:b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ID:- ebd6dc8e-da49-49d0-bd4a-315cfb0372b0  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RITM0779030 </a:t>
                      </a:r>
                    </a:p>
                    <a:p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Client Secret Contact Cloud Ops 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8895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IN" sz="1200" dirty="0"/>
                        <a:t>BQ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 ID : </a:t>
                      </a:r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woolworths-gcp-billing:azurequota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37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/>
                        <a:t>GCS-Bucket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azurequotaimport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0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IN" sz="1200" dirty="0" err="1"/>
                        <a:t>Dataprep</a:t>
                      </a:r>
                      <a:r>
                        <a:rPr lang="en-IN" sz="1200" dirty="0"/>
                        <a:t>-flow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/>
                        <a:t>projectId</a:t>
                      </a:r>
                      <a:r>
                        <a:rPr lang="en-IN" sz="1200" dirty="0"/>
                        <a:t>=</a:t>
                      </a:r>
                      <a:r>
                        <a:rPr lang="en-IN" sz="1200" dirty="0" err="1"/>
                        <a:t>woolworths</a:t>
                      </a:r>
                      <a:r>
                        <a:rPr lang="en-IN" sz="1200" dirty="0"/>
                        <a:t>-</a:t>
                      </a:r>
                      <a:r>
                        <a:rPr lang="en-IN" sz="1200" dirty="0" err="1"/>
                        <a:t>gcp</a:t>
                      </a:r>
                      <a:r>
                        <a:rPr lang="en-IN" sz="1200" dirty="0"/>
                        <a:t>-billing, 1. </a:t>
                      </a:r>
                      <a:r>
                        <a:rPr lang="en-IN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test, 2. </a:t>
                      </a:r>
                      <a:r>
                        <a:rPr lang="en-IN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CORPDEVTEST_NW_AuEast</a:t>
                      </a:r>
                      <a:r>
                        <a:rPr lang="en-IN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37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Dataprep</a:t>
                      </a:r>
                      <a:r>
                        <a:rPr lang="en-US" sz="1200" dirty="0"/>
                        <a:t>-Import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</a:t>
                      </a:r>
                      <a:r>
                        <a:rPr lang="en-IN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Dataset with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2. </a:t>
                      </a:r>
                      <a:r>
                        <a:rPr lang="en-IN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CORPDEVTEST_NW_AuEast.csv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9964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Google Drive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hlinkClick r:id="rId3"/>
                        </a:rPr>
                        <a:t>https://drive.google.com/drive/u/0/folders/1ma3Nf3Z0xAaj1apNNUps2yThKrPDJZtg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sample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7525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BQ+Sheets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hlinkClick r:id="rId4"/>
                        </a:rPr>
                        <a:t>https://docs.google.com/spreadsheets/d/1GAEW9LFI3JqBQ_wxeaQycJuXw2kU4FRRsXJAbf10cbI/edit#gid=1245086628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sample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34282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BQ+Datastudio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hlinkClick r:id="rId5"/>
                        </a:rPr>
                        <a:t>https://datastudio.google.com/u/1/reporting/341afb34-e1df-439e-830b-fde2b19a40dd/page/URsYB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a Woolworth endorsed service yet, Utilize Tableau (</a:t>
                      </a:r>
                      <a:r>
                        <a:rPr lang="en-US" sz="1200" dirty="0" err="1"/>
                        <a:t>Srini</a:t>
                      </a:r>
                      <a:r>
                        <a:rPr lang="en-US" sz="1200" dirty="0"/>
                        <a:t>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0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8090-25A1-4A40-BA0E-1303C724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-120650"/>
            <a:ext cx="10515600" cy="1325563"/>
          </a:xfrm>
        </p:spPr>
        <p:txBody>
          <a:bodyPr/>
          <a:lstStyle/>
          <a:p>
            <a:r>
              <a:rPr lang="en-IN" b="1" u="sng" dirty="0"/>
              <a:t>Pending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BA61B-25DA-4B6B-8DCF-E06650A56A4C}"/>
              </a:ext>
            </a:extLst>
          </p:cNvPr>
          <p:cNvSpPr txBox="1"/>
          <p:nvPr/>
        </p:nvSpPr>
        <p:spPr>
          <a:xfrm>
            <a:off x="817245" y="920115"/>
            <a:ext cx="861250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Re-structure the CSV schema (and hence the BQ table schema-Add Subscription and service info on same table)</a:t>
            </a:r>
          </a:p>
          <a:p>
            <a:pPr marL="342900" indent="-342900">
              <a:buAutoNum type="arabicPeriod"/>
            </a:pPr>
            <a:r>
              <a:rPr lang="en-IN" dirty="0"/>
              <a:t>Create table partitioned by date – add new tables with date suffix</a:t>
            </a:r>
          </a:p>
          <a:p>
            <a:pPr marL="342900" indent="-342900">
              <a:buAutoNum type="arabicPeriod"/>
            </a:pPr>
            <a:r>
              <a:rPr lang="en-IN" dirty="0"/>
              <a:t>Create new recipe in </a:t>
            </a:r>
            <a:r>
              <a:rPr lang="en-IN" dirty="0" err="1"/>
              <a:t>Dataprep</a:t>
            </a:r>
            <a:r>
              <a:rPr lang="en-IN" dirty="0"/>
              <a:t> to accommodate</a:t>
            </a:r>
          </a:p>
          <a:p>
            <a:pPr marL="342900" indent="-342900">
              <a:buAutoNum type="arabicPeriod"/>
            </a:pPr>
            <a:r>
              <a:rPr lang="en-IN" dirty="0"/>
              <a:t>Liaise with </a:t>
            </a:r>
            <a:r>
              <a:rPr lang="en-IN" dirty="0" err="1"/>
              <a:t>Srini</a:t>
            </a:r>
            <a:r>
              <a:rPr lang="en-IN" dirty="0"/>
              <a:t> to </a:t>
            </a:r>
            <a:r>
              <a:rPr lang="en-IN"/>
              <a:t>create Tableau </a:t>
            </a:r>
            <a:r>
              <a:rPr lang="en-IN" dirty="0"/>
              <a:t>Dashboards and get Queries to integrate with Google Sheets.</a:t>
            </a:r>
          </a:p>
          <a:p>
            <a:pPr marL="342900" indent="-342900">
              <a:buAutoNum type="arabicPeriod"/>
            </a:pPr>
            <a:r>
              <a:rPr lang="en-IN" dirty="0"/>
              <a:t>Design data archive for GCS and drive files.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Separate common items such as upload to drive and upload to </a:t>
            </a:r>
            <a:r>
              <a:rPr lang="en-IN" dirty="0" err="1"/>
              <a:t>gcs</a:t>
            </a:r>
            <a:r>
              <a:rPr lang="en-IN" dirty="0"/>
              <a:t> to “common folder”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Create AZ </a:t>
            </a:r>
            <a:r>
              <a:rPr lang="en-IN" dirty="0" err="1"/>
              <a:t>devops</a:t>
            </a:r>
            <a:r>
              <a:rPr lang="en-IN" dirty="0"/>
              <a:t> pipeline for this Azure Quota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Parametrize Secrets and other variables in Az-</a:t>
            </a:r>
            <a:r>
              <a:rPr lang="en-IN" dirty="0" err="1"/>
              <a:t>Devops</a:t>
            </a:r>
            <a:r>
              <a:rPr lang="en-IN" dirty="0"/>
              <a:t> pipeline (Get secrets from Vault or Azure Library secrets) (</a:t>
            </a:r>
            <a:r>
              <a:rPr lang="en-IN" dirty="0">
                <a:hlinkClick r:id="rId2"/>
              </a:rPr>
              <a:t>Example</a:t>
            </a:r>
            <a:r>
              <a:rPr lang="en-I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Manage GCP API and refresh token manual step to Automate.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All work pending on GCP-Quota, Azure Billing and Azure-Inventory.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2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501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Azure Quota &amp; Limit Data</vt:lpstr>
      <vt:lpstr>Pending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sahani</dc:creator>
  <cp:lastModifiedBy>prasad sahani</cp:lastModifiedBy>
  <cp:revision>1</cp:revision>
  <dcterms:created xsi:type="dcterms:W3CDTF">2020-07-08T01:39:20Z</dcterms:created>
  <dcterms:modified xsi:type="dcterms:W3CDTF">2020-07-23T04:03:14Z</dcterms:modified>
</cp:coreProperties>
</file>