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11"/>
  </p:normalViewPr>
  <p:slideViewPr>
    <p:cSldViewPr snapToGrid="0">
      <p:cViewPr varScale="1">
        <p:scale>
          <a:sx n="128" d="100"/>
          <a:sy n="128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8684-12F1-D65E-FAE0-811EBF415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467AC-19BC-6FF9-B77A-2C4BC3DB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4D9F-6F16-56DB-1819-600B8FCF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3B5A-ADD8-4098-C8D8-1FCCA00E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89B3-BF86-0E3E-4BA0-C90BDE03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C93E-CD55-B0E9-67C5-5453073A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83B5F-7F22-9A3A-8E5C-47E170302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FABF-BCA4-C6C6-9533-99CBC570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E8BC-59F0-2F0A-3501-0C05BE37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A79C-7DAD-7832-4FFA-E41E59E8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72E-2F2D-9C5A-9508-1CBFB5E1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1070-B6DB-78CB-D563-7B25F5D0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301A-4FA9-3B45-3648-5986D831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B3E9-037E-22BB-1FBC-5C30ED76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B40D-B7AE-0C91-EDD0-020E2EB7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1D4E-A261-47F4-9385-007C02A2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E1B9-B5B5-E02D-265B-2513D6C2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E730-5A53-C558-0694-9BB0AA39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0D4F-CCF1-41CC-117C-F7D44FEB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25EB-CC11-DC98-40D7-9429045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6F7-573A-7FF1-FF1F-64B3A4FD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C0B3-2665-20F0-C6E8-93341536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B187-F437-C46D-292D-C75C03E4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28A-9C01-5C95-2C31-0E87E0D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174B-9871-F271-5078-ACD3E0C9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AD6-DAB4-B1D6-687F-564F481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23E3-C44C-D05F-0C9F-1624FE61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DFFDA-8503-F4D9-3E3B-C329AFFB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6DB4-C31F-B374-5DA6-3F09634D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FEC82-7297-949D-F4DC-0525FAD6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F1DE-A6AD-3B46-8289-CFB9F97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DA03-4AE4-A502-65EE-5DA10E9B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7C3B-1042-F595-052B-09C22683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41628-83E1-3864-5862-415111264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BF22A-582E-B219-BCB2-A05A331A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D3584-3CFB-A523-580A-E6FA13A88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8197C-E635-A719-0C9E-2613B13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7985E-A129-8B31-01B4-855CF3CF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F4FC2-59BB-2BB5-2F56-8760CE0A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7B3-8498-9B8B-C6A0-2D444EC0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72E76-F58B-F5A7-0330-0FC0D962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A8090-D2D5-9069-D3F1-10C3728E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F211A-A3E2-11D0-0C31-7073071E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C84B-35B9-5B67-2A0F-4A20886F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0B19C-9855-D5F0-D10F-9C6C13C7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836D2-8427-CCAC-8726-B0FC2B57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621-1182-C8AC-DA75-6A114090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A6B3-AC60-B1F5-85B5-10CEC65C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AA340-3934-9057-2DDA-28FAC90F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3258-DC4A-AF12-2D40-FF761416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0E89-BF52-A5DD-EC4A-A01C211B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7A69-45A0-11EB-9C02-3C75A50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695-E5FB-DF12-9201-2438D995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B2B9-196E-CBFF-DB6B-B9D4F22D7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2118-4CD8-BCE2-794F-A60C3E97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AC07-074E-364B-6360-1D1879D0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378A-ACEE-A0B3-F070-AFC2E1BC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0957-87F1-3A28-3306-65951685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E035E-2ABB-0985-BD9C-4DD12D23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F6D4-755E-96BE-A403-714A6D94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88B6-774F-279D-2828-CB838D4FA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64D1-A95B-4140-9849-6444B2C241E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E73B-32F8-F09B-CCEB-AA83C2E29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9431-A684-6E6C-E234-AA720379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FDBD-F0DC-594A-8EE8-F7907810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EF56AE-6567-DBB7-4FC9-B64FDFABFEE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11903" y="3544910"/>
            <a:ext cx="1154035" cy="0"/>
          </a:xfrm>
          <a:prstGeom prst="straightConnector1">
            <a:avLst/>
          </a:prstGeom>
          <a:ln w="25400" cmpd="sng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59793B-F466-E638-D288-C2651C36551D}"/>
              </a:ext>
            </a:extLst>
          </p:cNvPr>
          <p:cNvGrpSpPr/>
          <p:nvPr/>
        </p:nvGrpSpPr>
        <p:grpSpPr>
          <a:xfrm>
            <a:off x="4391696" y="2108374"/>
            <a:ext cx="3076334" cy="2873072"/>
            <a:chOff x="4805537" y="1959256"/>
            <a:chExt cx="3076334" cy="287307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6A15FBB-3D96-90AB-B33B-3874C0E6C1B3}"/>
                </a:ext>
              </a:extLst>
            </p:cNvPr>
            <p:cNvSpPr/>
            <p:nvPr/>
          </p:nvSpPr>
          <p:spPr>
            <a:xfrm>
              <a:off x="4805537" y="1959256"/>
              <a:ext cx="3076334" cy="287307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11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8F9DC3-2F6F-23E6-F5D5-5AF4E5769382}"/>
                </a:ext>
              </a:extLst>
            </p:cNvPr>
            <p:cNvGrpSpPr/>
            <p:nvPr/>
          </p:nvGrpSpPr>
          <p:grpSpPr>
            <a:xfrm>
              <a:off x="5071589" y="2109074"/>
              <a:ext cx="2445646" cy="1197030"/>
              <a:chOff x="5019858" y="2133836"/>
              <a:chExt cx="2445646" cy="1197030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A9D9FF8B-AA73-E40A-6B97-4AF0951EB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79104" y="2133836"/>
                <a:ext cx="986400" cy="1135855"/>
              </a:xfrm>
              <a:prstGeom prst="rect">
                <a:avLst/>
              </a:prstGeom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48023347-75B1-C9D2-EAE0-85ED8ADE7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19858" y="2247970"/>
                <a:ext cx="986400" cy="1082896"/>
              </a:xfrm>
              <a:prstGeom prst="rect">
                <a:avLst/>
              </a:prstGeom>
            </p:spPr>
          </p:pic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402335-AE2A-A756-BE47-1DE47C55FF0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468030" y="3544910"/>
            <a:ext cx="959942" cy="8445"/>
          </a:xfrm>
          <a:prstGeom prst="straightConnector1">
            <a:avLst/>
          </a:prstGeom>
          <a:ln w="25400" cmpd="sng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E91D3680-A495-B6EF-C4A8-12367FB9E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3730" y="2941291"/>
            <a:ext cx="986400" cy="11799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BE3831-EE98-420B-4281-E6B4C6013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5830" y="3171979"/>
            <a:ext cx="986400" cy="57736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91DA91-D87A-657F-66DD-01349693D1A6}"/>
              </a:ext>
            </a:extLst>
          </p:cNvPr>
          <p:cNvCxnSpPr>
            <a:cxnSpLocks/>
          </p:cNvCxnSpPr>
          <p:nvPr/>
        </p:nvCxnSpPr>
        <p:spPr>
          <a:xfrm>
            <a:off x="9441867" y="3540687"/>
            <a:ext cx="959942" cy="8445"/>
          </a:xfrm>
          <a:prstGeom prst="straightConnector1">
            <a:avLst/>
          </a:prstGeom>
          <a:ln w="25400" cmpd="sng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BCEFFF-15B1-06D1-7AFE-48A21815FEE7}"/>
              </a:ext>
            </a:extLst>
          </p:cNvPr>
          <p:cNvSpPr txBox="1"/>
          <p:nvPr/>
        </p:nvSpPr>
        <p:spPr>
          <a:xfrm>
            <a:off x="4829056" y="1632591"/>
            <a:ext cx="223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Manipulation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B34CD-1779-4A19-D57C-7355C929A103}"/>
              </a:ext>
            </a:extLst>
          </p:cNvPr>
          <p:cNvSpPr txBox="1"/>
          <p:nvPr/>
        </p:nvSpPr>
        <p:spPr>
          <a:xfrm>
            <a:off x="8144338" y="2568426"/>
            <a:ext cx="1605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Storage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C7E26-222D-BAA2-BE95-36AA54B61648}"/>
              </a:ext>
            </a:extLst>
          </p:cNvPr>
          <p:cNvSpPr txBox="1"/>
          <p:nvPr/>
        </p:nvSpPr>
        <p:spPr>
          <a:xfrm>
            <a:off x="10114675" y="2464093"/>
            <a:ext cx="1608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Consumption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0A765-6572-A175-7C2B-09A67699674C}"/>
              </a:ext>
            </a:extLst>
          </p:cNvPr>
          <p:cNvGrpSpPr/>
          <p:nvPr/>
        </p:nvGrpSpPr>
        <p:grpSpPr>
          <a:xfrm>
            <a:off x="299739" y="384649"/>
            <a:ext cx="2912164" cy="5888552"/>
            <a:chOff x="299739" y="384649"/>
            <a:chExt cx="2912164" cy="58885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16ED25-9F76-8936-A5EB-8CBC43EB8977}"/>
                </a:ext>
              </a:extLst>
            </p:cNvPr>
            <p:cNvSpPr txBox="1"/>
            <p:nvPr/>
          </p:nvSpPr>
          <p:spPr>
            <a:xfrm>
              <a:off x="857498" y="384649"/>
              <a:ext cx="1780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Data Ingestion 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A2C798-BCF5-6BD5-D715-35A7203C3952}"/>
                </a:ext>
              </a:extLst>
            </p:cNvPr>
            <p:cNvGrpSpPr/>
            <p:nvPr/>
          </p:nvGrpSpPr>
          <p:grpSpPr>
            <a:xfrm>
              <a:off x="299739" y="816619"/>
              <a:ext cx="2912164" cy="5456582"/>
              <a:chOff x="299739" y="816619"/>
              <a:chExt cx="2912164" cy="545658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91AAC7-283A-8BFE-C2CA-F34151B55720}"/>
                  </a:ext>
                </a:extLst>
              </p:cNvPr>
              <p:cNvGrpSpPr/>
              <p:nvPr/>
            </p:nvGrpSpPr>
            <p:grpSpPr>
              <a:xfrm>
                <a:off x="299739" y="816619"/>
                <a:ext cx="2912164" cy="5456582"/>
                <a:chOff x="4639918" y="861534"/>
                <a:chExt cx="2912164" cy="545658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1C7E126-5A23-C436-D532-B7C7FA522732}"/>
                    </a:ext>
                  </a:extLst>
                </p:cNvPr>
                <p:cNvGrpSpPr/>
                <p:nvPr/>
              </p:nvGrpSpPr>
              <p:grpSpPr>
                <a:xfrm>
                  <a:off x="5602356" y="1313596"/>
                  <a:ext cx="987288" cy="4552458"/>
                  <a:chOff x="1936736" y="1192883"/>
                  <a:chExt cx="987288" cy="455245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8E74946D-6B5A-1BC5-BC7C-11C0044B9D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937623" y="4756529"/>
                    <a:ext cx="986400" cy="98881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>
                    <a:extLst>
                      <a:ext uri="{FF2B5EF4-FFF2-40B4-BE49-F238E27FC236}">
                        <a16:creationId xmlns:a16="http://schemas.microsoft.com/office/drawing/2014/main" id="{E93822B6-A3FB-F2F0-D2E4-7DE90CA29C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6736" y="1192883"/>
                    <a:ext cx="987287" cy="987287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06660E2E-8B88-E0AD-8448-092160F56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6736" y="2602537"/>
                    <a:ext cx="987288" cy="987288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>
                    <a:extLst>
                      <a:ext uri="{FF2B5EF4-FFF2-40B4-BE49-F238E27FC236}">
                        <a16:creationId xmlns:a16="http://schemas.microsoft.com/office/drawing/2014/main" id="{02C93FD7-88A6-381C-F5FE-722D896B5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7623" y="3679977"/>
                    <a:ext cx="986400" cy="986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4D3EDE98-70CE-0066-9FEC-809A1911DCEB}"/>
                    </a:ext>
                  </a:extLst>
                </p:cNvPr>
                <p:cNvSpPr/>
                <p:nvPr/>
              </p:nvSpPr>
              <p:spPr>
                <a:xfrm>
                  <a:off x="4639918" y="861534"/>
                  <a:ext cx="2912164" cy="5456582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  <a:alpha val="2111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C86AA61-F705-D209-E489-86A2FE2152CF}"/>
                  </a:ext>
                </a:extLst>
              </p:cNvPr>
              <p:cNvGrpSpPr/>
              <p:nvPr/>
            </p:nvGrpSpPr>
            <p:grpSpPr>
              <a:xfrm>
                <a:off x="1063361" y="2260649"/>
                <a:ext cx="1366080" cy="3868267"/>
                <a:chOff x="1063361" y="2260649"/>
                <a:chExt cx="1366080" cy="386826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F6B4708-C386-06A1-8912-1866B44A42C6}"/>
                    </a:ext>
                  </a:extLst>
                </p:cNvPr>
                <p:cNvSpPr txBox="1"/>
                <p:nvPr/>
              </p:nvSpPr>
              <p:spPr>
                <a:xfrm>
                  <a:off x="1141981" y="2260649"/>
                  <a:ext cx="12842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Weighing Scale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1B52B21-A815-524F-E52F-A4D4A84B6599}"/>
                    </a:ext>
                  </a:extLst>
                </p:cNvPr>
                <p:cNvSpPr txBox="1"/>
                <p:nvPr/>
              </p:nvSpPr>
              <p:spPr>
                <a:xfrm>
                  <a:off x="1185406" y="3652405"/>
                  <a:ext cx="11875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MyFitness</a:t>
                  </a:r>
                  <a:r>
                    <a:rPr lang="en-US" sz="1400" dirty="0"/>
                    <a:t> Pal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F906BBD-EAE9-771D-6479-A29D693612A9}"/>
                    </a:ext>
                  </a:extLst>
                </p:cNvPr>
                <p:cNvSpPr txBox="1"/>
                <p:nvPr/>
              </p:nvSpPr>
              <p:spPr>
                <a:xfrm>
                  <a:off x="1162067" y="4368030"/>
                  <a:ext cx="1234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Garmin Watch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4D2A6A-8D4A-4F99-A96A-F9AE538A957F}"/>
                    </a:ext>
                  </a:extLst>
                </p:cNvPr>
                <p:cNvSpPr txBox="1"/>
                <p:nvPr/>
              </p:nvSpPr>
              <p:spPr>
                <a:xfrm>
                  <a:off x="1063361" y="5821139"/>
                  <a:ext cx="13660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Samsung Health</a:t>
                  </a: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C6F74E-05AB-EEDA-8130-BB6D0AF04A2D}"/>
              </a:ext>
            </a:extLst>
          </p:cNvPr>
          <p:cNvSpPr txBox="1"/>
          <p:nvPr/>
        </p:nvSpPr>
        <p:spPr>
          <a:xfrm>
            <a:off x="4458215" y="3359094"/>
            <a:ext cx="1347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Python packages</a:t>
            </a:r>
          </a:p>
          <a:p>
            <a:pPr algn="ctr"/>
            <a:r>
              <a:rPr lang="en-US" sz="1400" dirty="0"/>
              <a:t>Containing functions for data manipulations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41DD9-0DE1-8655-5F9B-D6393C568FA4}"/>
              </a:ext>
            </a:extLst>
          </p:cNvPr>
          <p:cNvSpPr txBox="1"/>
          <p:nvPr/>
        </p:nvSpPr>
        <p:spPr>
          <a:xfrm>
            <a:off x="5963122" y="3357180"/>
            <a:ext cx="1347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Functions from packages are called in </a:t>
            </a:r>
            <a:r>
              <a:rPr lang="en-US" sz="1400" dirty="0" err="1"/>
              <a:t>jupyter</a:t>
            </a:r>
            <a:r>
              <a:rPr lang="en-US" sz="1400" dirty="0"/>
              <a:t> notebooks for staging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FC8B8A-4288-7799-E0DA-B8C76013E79E}"/>
              </a:ext>
            </a:extLst>
          </p:cNvPr>
          <p:cNvSpPr txBox="1"/>
          <p:nvPr/>
        </p:nvSpPr>
        <p:spPr>
          <a:xfrm>
            <a:off x="8578815" y="4169103"/>
            <a:ext cx="736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27014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2023-01-21T23:54:24Z</dcterms:created>
  <dcterms:modified xsi:type="dcterms:W3CDTF">2023-01-22T00:26:40Z</dcterms:modified>
</cp:coreProperties>
</file>