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914665-73C6-4EF2-A19A-2D4DB2CAFD80}">
          <p14:sldIdLst>
            <p14:sldId id="256"/>
            <p14:sldId id="257"/>
            <p14:sldId id="258"/>
            <p14:sldId id="259"/>
            <p14:sldId id="264"/>
            <p14:sldId id="265"/>
            <p14:sldId id="266"/>
          </p14:sldIdLst>
        </p14:section>
        <p14:section name="Untitled Section" id="{62258465-23D6-4830-BABE-19E15DC38E98}">
          <p14:sldIdLst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8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2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2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49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2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3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1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0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ram1996" TargetMode="External"/><Relationship Id="rId2" Type="http://schemas.openxmlformats.org/officeDocument/2006/relationships/hyperlink" Target="https://www.linkedin.com/in/jayram-prabhu-5326a618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Hospitality Performance Analysis – Power BI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approach to optimizing hotel operations and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35DF9-DF9E-811A-51ED-67913FE1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85" y="5041986"/>
            <a:ext cx="1905000" cy="1311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12C87-D293-368D-96E5-3513CA3B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6" y="225425"/>
            <a:ext cx="1665838" cy="131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What I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Translating business needs into BI visuals</a:t>
            </a:r>
          </a:p>
          <a:p>
            <a:r>
              <a:t>Creating executive-level summaries</a:t>
            </a:r>
          </a:p>
          <a:p>
            <a:r>
              <a:t>Using DAX for dynamic KPIs and tooltips</a:t>
            </a:r>
          </a:p>
          <a:p>
            <a:r>
              <a:t>Designing intuitive navigation &amp; user experience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🌐 Let’s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Open to feedback, collaboration, and data analytics opportunities</a:t>
            </a:r>
          </a:p>
          <a:p>
            <a:r>
              <a:rPr dirty="0"/>
              <a:t>🔗 LinkedIn: </a:t>
            </a:r>
            <a:r>
              <a:rPr lang="en-IN" dirty="0" err="1">
                <a:hlinkClick r:id="rId2"/>
              </a:rPr>
              <a:t>linkedin</a:t>
            </a:r>
            <a:r>
              <a:rPr lang="en-IN" dirty="0">
                <a:hlinkClick r:id="rId2"/>
              </a:rPr>
              <a:t> profile</a:t>
            </a:r>
            <a:endParaRPr lang="en-IN" dirty="0"/>
          </a:p>
          <a:p>
            <a:r>
              <a:rPr dirty="0"/>
              <a:t>🔗 GitHub:</a:t>
            </a:r>
            <a:r>
              <a:rPr lang="en-IN" dirty="0"/>
              <a:t> </a:t>
            </a:r>
            <a:r>
              <a:rPr lang="en-IN" dirty="0" err="1">
                <a:hlinkClick r:id="rId3"/>
              </a:rPr>
              <a:t>github</a:t>
            </a:r>
            <a:r>
              <a:rPr lang="en-IN" dirty="0">
                <a:hlinkClick r:id="rId3"/>
              </a:rPr>
              <a:t> profile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an interactive Power BI dashboard for hospitality domain</a:t>
            </a:r>
          </a:p>
          <a:p>
            <a:r>
              <a:t>Enable stakeholders to monitor key metrics: Occupancy, ADR, RevPAR, Realization</a:t>
            </a:r>
          </a:p>
          <a:p>
            <a:r>
              <a:t>Visualize booking behavior, revenue trends, and guest flow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Dim_Date</a:t>
            </a:r>
            <a:endParaRPr lang="en-IN" dirty="0"/>
          </a:p>
          <a:p>
            <a:r>
              <a:rPr lang="en-IN" dirty="0" err="1"/>
              <a:t>Dim_Hotels</a:t>
            </a:r>
            <a:endParaRPr lang="en-IN" dirty="0"/>
          </a:p>
          <a:p>
            <a:r>
              <a:rPr lang="en-IN" dirty="0" err="1"/>
              <a:t>Dim_Rooms</a:t>
            </a:r>
            <a:endParaRPr lang="en-IN" dirty="0"/>
          </a:p>
          <a:p>
            <a:r>
              <a:rPr lang="en-IN" dirty="0" err="1"/>
              <a:t>Fact_Aggregated_Bookings</a:t>
            </a:r>
            <a:endParaRPr lang="en-IN" dirty="0"/>
          </a:p>
          <a:p>
            <a:r>
              <a:rPr lang="en-IN" dirty="0" err="1"/>
              <a:t>Fact_Bookings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Dashboard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Executive View: Key metrics and summary KPIs</a:t>
            </a:r>
          </a:p>
          <a:p>
            <a:pPr marL="0" indent="0">
              <a:buNone/>
            </a:pPr>
            <a:r>
              <a:rPr dirty="0"/>
              <a:t>• Booking Analysis: Trends by channel and lead time</a:t>
            </a:r>
          </a:p>
          <a:p>
            <a:pPr marL="0" indent="0">
              <a:buNone/>
            </a:pPr>
            <a:r>
              <a:rPr dirty="0"/>
              <a:t>• Revenue Analysis: ADR, RevPAR, Realization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AB9E-560E-995E-C424-9E9A898E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35AB3-0886-3CC7-896C-B1692769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40" y="1725106"/>
            <a:ext cx="6608190" cy="45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5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E7CE-9B68-0235-45C6-261AE061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BFF52-3053-FA8D-6F39-30011F61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72" y="1753310"/>
            <a:ext cx="6740165" cy="45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0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6A8F-127D-6BCB-210D-8EED564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Booking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7FF81-D309-F99D-18BA-75AD0630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0" y="1885286"/>
            <a:ext cx="6730739" cy="43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0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🛏️ Avg Occupancy Rate: </a:t>
            </a:r>
            <a:r>
              <a:rPr lang="en-IN" dirty="0"/>
              <a:t>58</a:t>
            </a:r>
            <a:r>
              <a:rPr dirty="0"/>
              <a:t>%</a:t>
            </a:r>
          </a:p>
          <a:p>
            <a:r>
              <a:rPr dirty="0"/>
              <a:t>💰 Revenue Realization: </a:t>
            </a:r>
            <a:r>
              <a:rPr lang="en-IN" dirty="0"/>
              <a:t>70</a:t>
            </a:r>
            <a:r>
              <a:rPr dirty="0"/>
              <a:t>% — affected by </a:t>
            </a:r>
            <a:r>
              <a:rPr lang="en-IN" dirty="0"/>
              <a:t>25</a:t>
            </a:r>
            <a:r>
              <a:rPr dirty="0"/>
              <a:t>% cancellation, </a:t>
            </a:r>
            <a:r>
              <a:rPr lang="en-IN" dirty="0"/>
              <a:t>5</a:t>
            </a:r>
            <a:r>
              <a:rPr dirty="0"/>
              <a:t>% no-shows</a:t>
            </a:r>
          </a:p>
          <a:p>
            <a:r>
              <a:rPr dirty="0"/>
              <a:t>📈 ADR </a:t>
            </a:r>
            <a:r>
              <a:rPr lang="en-IN" dirty="0"/>
              <a:t>– Nearly 13000 &amp; RevPAR – 7500 </a:t>
            </a:r>
          </a:p>
          <a:p>
            <a:r>
              <a:rPr dirty="0"/>
              <a:t>📉 </a:t>
            </a:r>
            <a:r>
              <a:rPr lang="en-IN" dirty="0"/>
              <a:t>On weekends bookings are less compared to weekdays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Power BI (DAX, tooltips, KPI cards)</a:t>
            </a:r>
          </a:p>
          <a:p>
            <a:r>
              <a:rPr dirty="0"/>
              <a:t>Data Cleaning &amp; Modeling</a:t>
            </a:r>
          </a:p>
          <a:p>
            <a:r>
              <a:rPr dirty="0"/>
              <a:t>Custom Visuals &amp; Conditional Formatting</a:t>
            </a:r>
          </a:p>
          <a:p>
            <a:r>
              <a:rPr dirty="0"/>
              <a:t>Report Page Tooltips &amp; Filters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23</TotalTime>
  <Words>231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Hospitality Performance Analysis – Power BI Dashboard</vt:lpstr>
      <vt:lpstr> Project Objective</vt:lpstr>
      <vt:lpstr>Data Used</vt:lpstr>
      <vt:lpstr> Dashboard Views</vt:lpstr>
      <vt:lpstr>Executive View</vt:lpstr>
      <vt:lpstr>Revenue Analysis</vt:lpstr>
      <vt:lpstr>Booking Analysis</vt:lpstr>
      <vt:lpstr> Key Business Insights</vt:lpstr>
      <vt:lpstr> Tools &amp; Techniques</vt:lpstr>
      <vt:lpstr>📚 What I Learned</vt:lpstr>
      <vt:lpstr>🌐 Let’s Connect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Jayram Prabhu</cp:lastModifiedBy>
  <cp:revision>2</cp:revision>
  <dcterms:created xsi:type="dcterms:W3CDTF">2013-01-27T09:14:16Z</dcterms:created>
  <dcterms:modified xsi:type="dcterms:W3CDTF">2025-07-11T18:33:26Z</dcterms:modified>
  <cp:category/>
</cp:coreProperties>
</file>