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26.xml" ContentType="application/vnd.openxmlformats-officedocument.presentationml.slideMaster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9.xml" ContentType="application/vnd.openxmlformats-officedocument.theme+xml"/>
  <Override PartName="/ppt/theme/theme18.xml" ContentType="application/vnd.openxmlformats-officedocument.theme+xml"/>
  <Override PartName="/ppt/theme/theme1.xml" ContentType="application/vnd.openxmlformats-officedocument.theme+xml"/>
  <Override PartName="/ppt/theme/theme17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3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9.xml" ContentType="application/vnd.openxmlformats-officedocument.theme+xml"/>
  <Override PartName="/ppt/theme/theme30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20.xml" ContentType="application/vnd.openxmlformats-officedocument.theme+xml"/>
  <Override PartName="/ppt/theme/theme1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74" r:id="rId1"/>
    <p:sldMasterId id="2147483675" r:id="rId2"/>
    <p:sldMasterId id="2147483676" r:id="rId3"/>
    <p:sldMasterId id="2147483677" r:id="rId4"/>
    <p:sldMasterId id="2147483678" r:id="rId5"/>
    <p:sldMasterId id="2147483679" r:id="rId6"/>
    <p:sldMasterId id="2147483680" r:id="rId7"/>
    <p:sldMasterId id="2147483681" r:id="rId8"/>
    <p:sldMasterId id="2147483682" r:id="rId9"/>
    <p:sldMasterId id="2147483683" r:id="rId10"/>
    <p:sldMasterId id="2147483684" r:id="rId11"/>
    <p:sldMasterId id="2147483685" r:id="rId12"/>
    <p:sldMasterId id="2147483686" r:id="rId13"/>
    <p:sldMasterId id="2147483687" r:id="rId14"/>
    <p:sldMasterId id="2147483688" r:id="rId15"/>
    <p:sldMasterId id="2147483689" r:id="rId16"/>
    <p:sldMasterId id="2147483690" r:id="rId17"/>
    <p:sldMasterId id="2147483691" r:id="rId18"/>
    <p:sldMasterId id="2147483692" r:id="rId19"/>
    <p:sldMasterId id="2147483693" r:id="rId20"/>
    <p:sldMasterId id="2147483694" r:id="rId21"/>
    <p:sldMasterId id="2147483695" r:id="rId22"/>
    <p:sldMasterId id="2147483696" r:id="rId23"/>
    <p:sldMasterId id="2147483697" r:id="rId24"/>
    <p:sldMasterId id="2147483698" r:id="rId25"/>
    <p:sldMasterId id="2147483699" r:id="rId26"/>
    <p:sldMasterId id="2147483700" r:id="rId27"/>
    <p:sldMasterId id="2147483701" r:id="rId28"/>
    <p:sldMasterId id="2147483702" r:id="rId29"/>
  </p:sldMasterIdLst>
  <p:notesMasterIdLst>
    <p:notesMasterId r:id="rId43"/>
  </p:notes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</p:sldIdLst>
  <p:sldSz cx="9144000" cy="6858000" type="screen4x3"/>
  <p:notesSz cx="7053263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000000"/>
          </p15:clr>
        </p15:guide>
        <p15:guide id="2" pos="222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2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32"/>
        <p:guide pos="22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0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5.xml"/><Relationship Id="rId42" Type="http://schemas.openxmlformats.org/officeDocument/2006/relationships/slide" Target="slides/slide13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3.xml"/><Relationship Id="rId37" Type="http://schemas.openxmlformats.org/officeDocument/2006/relationships/slide" Target="slides/slide8.xml"/><Relationship Id="rId40" Type="http://schemas.openxmlformats.org/officeDocument/2006/relationships/slide" Target="slides/slide11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7.xml"/><Relationship Id="rId49" Type="http://schemas.openxmlformats.org/officeDocument/2006/relationships/customXml" Target="../customXml/item2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2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1.xml"/><Relationship Id="rId35" Type="http://schemas.openxmlformats.org/officeDocument/2006/relationships/slide" Target="slides/slide6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4.xml"/><Relationship Id="rId38" Type="http://schemas.openxmlformats.org/officeDocument/2006/relationships/slide" Target="slides/slide9.xml"/><Relationship Id="rId46" Type="http://schemas.openxmlformats.org/officeDocument/2006/relationships/theme" Target="theme/theme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95737" y="0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698500"/>
            <a:ext cx="46545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44" name="Google Shape;344;p1:notes"/>
          <p:cNvSpPr txBox="1">
            <a:spLocks noGrp="1"/>
          </p:cNvSpPr>
          <p:nvPr>
            <p:ph type="body" idx="1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99" name="Google Shape;399;p10:notes"/>
          <p:cNvSpPr txBox="1">
            <a:spLocks noGrp="1"/>
          </p:cNvSpPr>
          <p:nvPr>
            <p:ph type="body" idx="1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05" name="Google Shape;405;p11:notes"/>
          <p:cNvSpPr txBox="1">
            <a:spLocks noGrp="1"/>
          </p:cNvSpPr>
          <p:nvPr>
            <p:ph type="body" idx="1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11" name="Google Shape;411;p12:notes"/>
          <p:cNvSpPr txBox="1">
            <a:spLocks noGrp="1"/>
          </p:cNvSpPr>
          <p:nvPr>
            <p:ph type="body" idx="1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17" name="Google Shape;417;p13:notes"/>
          <p:cNvSpPr txBox="1">
            <a:spLocks noGrp="1"/>
          </p:cNvSpPr>
          <p:nvPr>
            <p:ph type="body" idx="1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:notes"/>
          <p:cNvSpPr txBox="1">
            <a:spLocks noGrp="1"/>
          </p:cNvSpPr>
          <p:nvPr>
            <p:ph type="body" idx="1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57" name="Google Shape;357;p3:notes"/>
          <p:cNvSpPr txBox="1">
            <a:spLocks noGrp="1"/>
          </p:cNvSpPr>
          <p:nvPr>
            <p:ph type="body" idx="1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63" name="Google Shape;363;p4:notes"/>
          <p:cNvSpPr txBox="1">
            <a:spLocks noGrp="1"/>
          </p:cNvSpPr>
          <p:nvPr>
            <p:ph type="body" idx="1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69" name="Google Shape;369;p5:notes"/>
          <p:cNvSpPr txBox="1">
            <a:spLocks noGrp="1"/>
          </p:cNvSpPr>
          <p:nvPr>
            <p:ph type="body" idx="1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75" name="Google Shape;375;p6:notes"/>
          <p:cNvSpPr txBox="1">
            <a:spLocks noGrp="1"/>
          </p:cNvSpPr>
          <p:nvPr>
            <p:ph type="body" idx="1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81" name="Google Shape;381;p7:notes"/>
          <p:cNvSpPr txBox="1">
            <a:spLocks noGrp="1"/>
          </p:cNvSpPr>
          <p:nvPr>
            <p:ph type="body" idx="1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87" name="Google Shape;387;p8:notes"/>
          <p:cNvSpPr txBox="1">
            <a:spLocks noGrp="1"/>
          </p:cNvSpPr>
          <p:nvPr>
            <p:ph type="body" idx="1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93" name="Google Shape;393;p9:notes"/>
          <p:cNvSpPr txBox="1">
            <a:spLocks noGrp="1"/>
          </p:cNvSpPr>
          <p:nvPr>
            <p:ph type="body" idx="1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304800" y="2209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 rot="5400000">
            <a:off x="4099718" y="1462881"/>
            <a:ext cx="1249363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ctrTitle"/>
          </p:nvPr>
        </p:nvSpPr>
        <p:spPr>
          <a:xfrm>
            <a:off x="0" y="7620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"/>
          </p:nvPr>
        </p:nvSpPr>
        <p:spPr>
          <a:xfrm>
            <a:off x="762000" y="1676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70" name="Google Shape;270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82" name="Google Shape;282;p4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4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>
            <a:spLocks noGrp="1"/>
          </p:cNvSpPr>
          <p:nvPr>
            <p:ph type="ctrTitle"/>
          </p:nvPr>
        </p:nvSpPr>
        <p:spPr>
          <a:xfrm>
            <a:off x="0" y="7620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49"/>
          <p:cNvSpPr txBox="1">
            <a:spLocks noGrp="1"/>
          </p:cNvSpPr>
          <p:nvPr>
            <p:ph type="subTitle" idx="1"/>
          </p:nvPr>
        </p:nvSpPr>
        <p:spPr>
          <a:xfrm>
            <a:off x="762000" y="1676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2" name="Google Shape;322;p51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53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1" name="Google Shape;341;p5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1828800" y="4419600"/>
            <a:ext cx="60198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jp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g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jp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jpg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jp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jpg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jp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jpg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jp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jpg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jp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g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jp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jpg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jp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jpg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jp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7.jpg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jp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.jpg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heme" Target="../theme/theme4.xml"/><Relationship Id="rId6" Type="http://schemas.openxmlformats.org/officeDocument/2006/relationships/image" Target="../media/image4.jpg"/><Relationship Id="rId5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heme" Target="../theme/theme5.xml"/><Relationship Id="rId4" Type="http://schemas.openxmlformats.org/officeDocument/2006/relationships/image" Target="../media/image3.jp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857250"/>
            <a:ext cx="9153524" cy="6000750"/>
            <a:chOff x="-9335" y="914867"/>
            <a:chExt cx="8980108" cy="5833059"/>
          </a:xfrm>
        </p:grpSpPr>
        <p:pic>
          <p:nvPicPr>
            <p:cNvPr id="11" name="Google Shape;11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9357" y="914867"/>
              <a:ext cx="2912467" cy="5806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;p1"/>
            <p:cNvSpPr/>
            <p:nvPr/>
          </p:nvSpPr>
          <p:spPr>
            <a:xfrm rot="10800000" flipH="1">
              <a:off x="-9335" y="5698593"/>
              <a:ext cx="8980108" cy="10231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2" y="66"/>
                  </a:moveTo>
                  <a:lnTo>
                    <a:pt x="9513" y="0"/>
                  </a:lnTo>
                  <a:cubicBezTo>
                    <a:pt x="10276" y="3326"/>
                    <a:pt x="14325" y="12084"/>
                    <a:pt x="16368" y="12084"/>
                  </a:cubicBezTo>
                  <a:cubicBezTo>
                    <a:pt x="18412" y="12084"/>
                    <a:pt x="20679" y="5005"/>
                    <a:pt x="21578" y="1811"/>
                  </a:cubicBezTo>
                  <a:lnTo>
                    <a:pt x="21600" y="7013"/>
                  </a:lnTo>
                  <a:cubicBezTo>
                    <a:pt x="21218" y="8462"/>
                    <a:pt x="18771" y="14521"/>
                    <a:pt x="16099" y="14455"/>
                  </a:cubicBezTo>
                  <a:cubicBezTo>
                    <a:pt x="13427" y="14389"/>
                    <a:pt x="8252" y="5433"/>
                    <a:pt x="5568" y="6618"/>
                  </a:cubicBezTo>
                  <a:cubicBezTo>
                    <a:pt x="2807" y="6882"/>
                    <a:pt x="1010" y="15871"/>
                    <a:pt x="0" y="21600"/>
                  </a:cubicBezTo>
                  <a:lnTo>
                    <a:pt x="22" y="66"/>
                  </a:lnTo>
                  <a:close/>
                  <a:moveTo>
                    <a:pt x="22" y="66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10800000" flipH="1">
              <a:off x="4303173" y="6150732"/>
              <a:ext cx="4667600" cy="597194"/>
            </a:xfrm>
            <a:custGeom>
              <a:avLst/>
              <a:gdLst/>
              <a:ahLst/>
              <a:cxnLst/>
              <a:rect l="l" t="t" r="r" b="b"/>
              <a:pathLst>
                <a:path w="21600" h="20552" extrusionOk="0">
                  <a:moveTo>
                    <a:pt x="0" y="0"/>
                  </a:moveTo>
                  <a:cubicBezTo>
                    <a:pt x="1253" y="3703"/>
                    <a:pt x="8410" y="19349"/>
                    <a:pt x="12010" y="20475"/>
                  </a:cubicBezTo>
                  <a:cubicBezTo>
                    <a:pt x="15610" y="21600"/>
                    <a:pt x="20002" y="10128"/>
                    <a:pt x="21600" y="6752"/>
                  </a:cubicBezTo>
                  <a:lnTo>
                    <a:pt x="21600" y="218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6325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4" name="Google Shape;1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30162"/>
            <a:ext cx="2133600" cy="15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 descr="walh_logo_hiresRGB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65550" y="738187"/>
            <a:ext cx="2254250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 descr="IBPAP-final-logo-low-re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89725" y="282575"/>
            <a:ext cx="2195512" cy="9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1828800" y="4419600"/>
            <a:ext cx="60198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6"/>
          <p:cNvGrpSpPr/>
          <p:nvPr/>
        </p:nvGrpSpPr>
        <p:grpSpPr>
          <a:xfrm>
            <a:off x="0" y="857250"/>
            <a:ext cx="9153524" cy="6000750"/>
            <a:chOff x="-9335" y="914867"/>
            <a:chExt cx="8980108" cy="5833059"/>
          </a:xfrm>
        </p:grpSpPr>
        <p:pic>
          <p:nvPicPr>
            <p:cNvPr id="114" name="Google Shape;114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9357" y="914867"/>
              <a:ext cx="2912467" cy="5806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6"/>
            <p:cNvSpPr/>
            <p:nvPr/>
          </p:nvSpPr>
          <p:spPr>
            <a:xfrm rot="10800000" flipH="1">
              <a:off x="-9335" y="5698593"/>
              <a:ext cx="8980108" cy="10231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2" y="66"/>
                  </a:moveTo>
                  <a:lnTo>
                    <a:pt x="9513" y="0"/>
                  </a:lnTo>
                  <a:cubicBezTo>
                    <a:pt x="10276" y="3326"/>
                    <a:pt x="14325" y="12084"/>
                    <a:pt x="16368" y="12084"/>
                  </a:cubicBezTo>
                  <a:cubicBezTo>
                    <a:pt x="18412" y="12084"/>
                    <a:pt x="20679" y="5005"/>
                    <a:pt x="21578" y="1811"/>
                  </a:cubicBezTo>
                  <a:lnTo>
                    <a:pt x="21600" y="7013"/>
                  </a:lnTo>
                  <a:cubicBezTo>
                    <a:pt x="21218" y="8462"/>
                    <a:pt x="18771" y="14521"/>
                    <a:pt x="16099" y="14455"/>
                  </a:cubicBezTo>
                  <a:cubicBezTo>
                    <a:pt x="13427" y="14389"/>
                    <a:pt x="8252" y="5433"/>
                    <a:pt x="5568" y="6618"/>
                  </a:cubicBezTo>
                  <a:cubicBezTo>
                    <a:pt x="2807" y="6882"/>
                    <a:pt x="1010" y="15871"/>
                    <a:pt x="0" y="21600"/>
                  </a:cubicBezTo>
                  <a:lnTo>
                    <a:pt x="22" y="66"/>
                  </a:lnTo>
                  <a:close/>
                  <a:moveTo>
                    <a:pt x="22" y="66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 rot="10800000" flipH="1">
              <a:off x="4303173" y="6150732"/>
              <a:ext cx="4667600" cy="597194"/>
            </a:xfrm>
            <a:custGeom>
              <a:avLst/>
              <a:gdLst/>
              <a:ahLst/>
              <a:cxnLst/>
              <a:rect l="l" t="t" r="r" b="b"/>
              <a:pathLst>
                <a:path w="21600" h="20552" extrusionOk="0">
                  <a:moveTo>
                    <a:pt x="0" y="0"/>
                  </a:moveTo>
                  <a:cubicBezTo>
                    <a:pt x="1253" y="3703"/>
                    <a:pt x="8410" y="19349"/>
                    <a:pt x="12010" y="20475"/>
                  </a:cubicBezTo>
                  <a:cubicBezTo>
                    <a:pt x="15610" y="21600"/>
                    <a:pt x="20002" y="10128"/>
                    <a:pt x="21600" y="6752"/>
                  </a:cubicBezTo>
                  <a:lnTo>
                    <a:pt x="21600" y="218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6325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30162"/>
            <a:ext cx="2133600" cy="15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1828800" y="4419600"/>
            <a:ext cx="60198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8"/>
          <p:cNvGrpSpPr/>
          <p:nvPr/>
        </p:nvGrpSpPr>
        <p:grpSpPr>
          <a:xfrm>
            <a:off x="0" y="857250"/>
            <a:ext cx="9153524" cy="6000750"/>
            <a:chOff x="-9335" y="914867"/>
            <a:chExt cx="8980108" cy="5833059"/>
          </a:xfrm>
        </p:grpSpPr>
        <p:pic>
          <p:nvPicPr>
            <p:cNvPr id="124" name="Google Shape;124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9357" y="914867"/>
              <a:ext cx="2912467" cy="5806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8"/>
            <p:cNvSpPr/>
            <p:nvPr/>
          </p:nvSpPr>
          <p:spPr>
            <a:xfrm rot="10800000" flipH="1">
              <a:off x="-9335" y="5698593"/>
              <a:ext cx="8980108" cy="10231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2" y="66"/>
                  </a:moveTo>
                  <a:lnTo>
                    <a:pt x="9513" y="0"/>
                  </a:lnTo>
                  <a:cubicBezTo>
                    <a:pt x="10276" y="3326"/>
                    <a:pt x="14325" y="12084"/>
                    <a:pt x="16368" y="12084"/>
                  </a:cubicBezTo>
                  <a:cubicBezTo>
                    <a:pt x="18412" y="12084"/>
                    <a:pt x="20679" y="5005"/>
                    <a:pt x="21578" y="1811"/>
                  </a:cubicBezTo>
                  <a:lnTo>
                    <a:pt x="21600" y="7013"/>
                  </a:lnTo>
                  <a:cubicBezTo>
                    <a:pt x="21218" y="8462"/>
                    <a:pt x="18771" y="14521"/>
                    <a:pt x="16099" y="14455"/>
                  </a:cubicBezTo>
                  <a:cubicBezTo>
                    <a:pt x="13427" y="14389"/>
                    <a:pt x="8252" y="5433"/>
                    <a:pt x="5568" y="6618"/>
                  </a:cubicBezTo>
                  <a:cubicBezTo>
                    <a:pt x="2807" y="6882"/>
                    <a:pt x="1010" y="15871"/>
                    <a:pt x="0" y="21600"/>
                  </a:cubicBezTo>
                  <a:lnTo>
                    <a:pt x="22" y="66"/>
                  </a:lnTo>
                  <a:close/>
                  <a:moveTo>
                    <a:pt x="22" y="66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 rot="10800000" flipH="1">
              <a:off x="4303173" y="6150732"/>
              <a:ext cx="4667600" cy="597194"/>
            </a:xfrm>
            <a:custGeom>
              <a:avLst/>
              <a:gdLst/>
              <a:ahLst/>
              <a:cxnLst/>
              <a:rect l="l" t="t" r="r" b="b"/>
              <a:pathLst>
                <a:path w="21600" h="20552" extrusionOk="0">
                  <a:moveTo>
                    <a:pt x="0" y="0"/>
                  </a:moveTo>
                  <a:cubicBezTo>
                    <a:pt x="1253" y="3703"/>
                    <a:pt x="8410" y="19349"/>
                    <a:pt x="12010" y="20475"/>
                  </a:cubicBezTo>
                  <a:cubicBezTo>
                    <a:pt x="15610" y="21600"/>
                    <a:pt x="20002" y="10128"/>
                    <a:pt x="21600" y="6752"/>
                  </a:cubicBezTo>
                  <a:lnTo>
                    <a:pt x="21600" y="218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6325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27" name="Google Shape;12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30162"/>
            <a:ext cx="2133600" cy="15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1828800" y="4419600"/>
            <a:ext cx="60198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0"/>
          <p:cNvGrpSpPr/>
          <p:nvPr/>
        </p:nvGrpSpPr>
        <p:grpSpPr>
          <a:xfrm>
            <a:off x="0" y="857250"/>
            <a:ext cx="9153524" cy="6000750"/>
            <a:chOff x="-9335" y="914867"/>
            <a:chExt cx="8980108" cy="5833059"/>
          </a:xfrm>
        </p:grpSpPr>
        <p:pic>
          <p:nvPicPr>
            <p:cNvPr id="133" name="Google Shape;133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9357" y="914867"/>
              <a:ext cx="2912467" cy="5806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20"/>
            <p:cNvSpPr/>
            <p:nvPr/>
          </p:nvSpPr>
          <p:spPr>
            <a:xfrm rot="10800000" flipH="1">
              <a:off x="-9335" y="5698593"/>
              <a:ext cx="8980108" cy="10231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2" y="66"/>
                  </a:moveTo>
                  <a:lnTo>
                    <a:pt x="9513" y="0"/>
                  </a:lnTo>
                  <a:cubicBezTo>
                    <a:pt x="10276" y="3326"/>
                    <a:pt x="14325" y="12084"/>
                    <a:pt x="16368" y="12084"/>
                  </a:cubicBezTo>
                  <a:cubicBezTo>
                    <a:pt x="18412" y="12084"/>
                    <a:pt x="20679" y="5005"/>
                    <a:pt x="21578" y="1811"/>
                  </a:cubicBezTo>
                  <a:lnTo>
                    <a:pt x="21600" y="7013"/>
                  </a:lnTo>
                  <a:cubicBezTo>
                    <a:pt x="21218" y="8462"/>
                    <a:pt x="18771" y="14521"/>
                    <a:pt x="16099" y="14455"/>
                  </a:cubicBezTo>
                  <a:cubicBezTo>
                    <a:pt x="13427" y="14389"/>
                    <a:pt x="8252" y="5433"/>
                    <a:pt x="5568" y="6618"/>
                  </a:cubicBezTo>
                  <a:cubicBezTo>
                    <a:pt x="2807" y="6882"/>
                    <a:pt x="1010" y="15871"/>
                    <a:pt x="0" y="21600"/>
                  </a:cubicBezTo>
                  <a:lnTo>
                    <a:pt x="22" y="66"/>
                  </a:lnTo>
                  <a:close/>
                  <a:moveTo>
                    <a:pt x="22" y="66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 rot="10800000" flipH="1">
              <a:off x="4303173" y="6150732"/>
              <a:ext cx="4667600" cy="597194"/>
            </a:xfrm>
            <a:custGeom>
              <a:avLst/>
              <a:gdLst/>
              <a:ahLst/>
              <a:cxnLst/>
              <a:rect l="l" t="t" r="r" b="b"/>
              <a:pathLst>
                <a:path w="21600" h="20552" extrusionOk="0">
                  <a:moveTo>
                    <a:pt x="0" y="0"/>
                  </a:moveTo>
                  <a:cubicBezTo>
                    <a:pt x="1253" y="3703"/>
                    <a:pt x="8410" y="19349"/>
                    <a:pt x="12010" y="20475"/>
                  </a:cubicBezTo>
                  <a:cubicBezTo>
                    <a:pt x="15610" y="21600"/>
                    <a:pt x="20002" y="10128"/>
                    <a:pt x="21600" y="6752"/>
                  </a:cubicBezTo>
                  <a:lnTo>
                    <a:pt x="21600" y="218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6325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30162"/>
            <a:ext cx="2133600" cy="15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828800" y="4419600"/>
            <a:ext cx="60198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2"/>
          <p:cNvGrpSpPr/>
          <p:nvPr/>
        </p:nvGrpSpPr>
        <p:grpSpPr>
          <a:xfrm>
            <a:off x="0" y="857250"/>
            <a:ext cx="9153524" cy="6000750"/>
            <a:chOff x="-9335" y="914867"/>
            <a:chExt cx="8980108" cy="5833059"/>
          </a:xfrm>
        </p:grpSpPr>
        <p:pic>
          <p:nvPicPr>
            <p:cNvPr id="145" name="Google Shape;145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9357" y="914867"/>
              <a:ext cx="2912467" cy="5806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22"/>
            <p:cNvSpPr/>
            <p:nvPr/>
          </p:nvSpPr>
          <p:spPr>
            <a:xfrm rot="10800000" flipH="1">
              <a:off x="-9335" y="5698593"/>
              <a:ext cx="8980108" cy="10231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2" y="66"/>
                  </a:moveTo>
                  <a:lnTo>
                    <a:pt x="9513" y="0"/>
                  </a:lnTo>
                  <a:cubicBezTo>
                    <a:pt x="10276" y="3326"/>
                    <a:pt x="14325" y="12084"/>
                    <a:pt x="16368" y="12084"/>
                  </a:cubicBezTo>
                  <a:cubicBezTo>
                    <a:pt x="18412" y="12084"/>
                    <a:pt x="20679" y="5005"/>
                    <a:pt x="21578" y="1811"/>
                  </a:cubicBezTo>
                  <a:lnTo>
                    <a:pt x="21600" y="7013"/>
                  </a:lnTo>
                  <a:cubicBezTo>
                    <a:pt x="21218" y="8462"/>
                    <a:pt x="18771" y="14521"/>
                    <a:pt x="16099" y="14455"/>
                  </a:cubicBezTo>
                  <a:cubicBezTo>
                    <a:pt x="13427" y="14389"/>
                    <a:pt x="8252" y="5433"/>
                    <a:pt x="5568" y="6618"/>
                  </a:cubicBezTo>
                  <a:cubicBezTo>
                    <a:pt x="2807" y="6882"/>
                    <a:pt x="1010" y="15871"/>
                    <a:pt x="0" y="21600"/>
                  </a:cubicBezTo>
                  <a:lnTo>
                    <a:pt x="22" y="66"/>
                  </a:lnTo>
                  <a:close/>
                  <a:moveTo>
                    <a:pt x="22" y="66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 rot="10800000" flipH="1">
              <a:off x="4303173" y="6150732"/>
              <a:ext cx="4667600" cy="597194"/>
            </a:xfrm>
            <a:custGeom>
              <a:avLst/>
              <a:gdLst/>
              <a:ahLst/>
              <a:cxnLst/>
              <a:rect l="l" t="t" r="r" b="b"/>
              <a:pathLst>
                <a:path w="21600" h="20552" extrusionOk="0">
                  <a:moveTo>
                    <a:pt x="0" y="0"/>
                  </a:moveTo>
                  <a:cubicBezTo>
                    <a:pt x="1253" y="3703"/>
                    <a:pt x="8410" y="19349"/>
                    <a:pt x="12010" y="20475"/>
                  </a:cubicBezTo>
                  <a:cubicBezTo>
                    <a:pt x="15610" y="21600"/>
                    <a:pt x="20002" y="10128"/>
                    <a:pt x="21600" y="6752"/>
                  </a:cubicBezTo>
                  <a:lnTo>
                    <a:pt x="21600" y="218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6325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48" name="Google Shape;14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30162"/>
            <a:ext cx="2133600" cy="15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1828800" y="4419600"/>
            <a:ext cx="60198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4"/>
          <p:cNvGrpSpPr/>
          <p:nvPr/>
        </p:nvGrpSpPr>
        <p:grpSpPr>
          <a:xfrm>
            <a:off x="0" y="857250"/>
            <a:ext cx="9153524" cy="6000750"/>
            <a:chOff x="-9335" y="914867"/>
            <a:chExt cx="8980108" cy="5833059"/>
          </a:xfrm>
        </p:grpSpPr>
        <p:pic>
          <p:nvPicPr>
            <p:cNvPr id="157" name="Google Shape;157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9357" y="914867"/>
              <a:ext cx="2912467" cy="5806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4"/>
            <p:cNvSpPr/>
            <p:nvPr/>
          </p:nvSpPr>
          <p:spPr>
            <a:xfrm rot="10800000" flipH="1">
              <a:off x="-9335" y="5698593"/>
              <a:ext cx="8980108" cy="10231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2" y="66"/>
                  </a:moveTo>
                  <a:lnTo>
                    <a:pt x="9513" y="0"/>
                  </a:lnTo>
                  <a:cubicBezTo>
                    <a:pt x="10276" y="3326"/>
                    <a:pt x="14325" y="12084"/>
                    <a:pt x="16368" y="12084"/>
                  </a:cubicBezTo>
                  <a:cubicBezTo>
                    <a:pt x="18412" y="12084"/>
                    <a:pt x="20679" y="5005"/>
                    <a:pt x="21578" y="1811"/>
                  </a:cubicBezTo>
                  <a:lnTo>
                    <a:pt x="21600" y="7013"/>
                  </a:lnTo>
                  <a:cubicBezTo>
                    <a:pt x="21218" y="8462"/>
                    <a:pt x="18771" y="14521"/>
                    <a:pt x="16099" y="14455"/>
                  </a:cubicBezTo>
                  <a:cubicBezTo>
                    <a:pt x="13427" y="14389"/>
                    <a:pt x="8252" y="5433"/>
                    <a:pt x="5568" y="6618"/>
                  </a:cubicBezTo>
                  <a:cubicBezTo>
                    <a:pt x="2807" y="6882"/>
                    <a:pt x="1010" y="15871"/>
                    <a:pt x="0" y="21600"/>
                  </a:cubicBezTo>
                  <a:lnTo>
                    <a:pt x="22" y="66"/>
                  </a:lnTo>
                  <a:close/>
                  <a:moveTo>
                    <a:pt x="22" y="66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Google Shape;159;p24"/>
            <p:cNvSpPr/>
            <p:nvPr/>
          </p:nvSpPr>
          <p:spPr>
            <a:xfrm rot="10800000" flipH="1">
              <a:off x="4303173" y="6150732"/>
              <a:ext cx="4667600" cy="597194"/>
            </a:xfrm>
            <a:custGeom>
              <a:avLst/>
              <a:gdLst/>
              <a:ahLst/>
              <a:cxnLst/>
              <a:rect l="l" t="t" r="r" b="b"/>
              <a:pathLst>
                <a:path w="21600" h="20552" extrusionOk="0">
                  <a:moveTo>
                    <a:pt x="0" y="0"/>
                  </a:moveTo>
                  <a:cubicBezTo>
                    <a:pt x="1253" y="3703"/>
                    <a:pt x="8410" y="19349"/>
                    <a:pt x="12010" y="20475"/>
                  </a:cubicBezTo>
                  <a:cubicBezTo>
                    <a:pt x="15610" y="21600"/>
                    <a:pt x="20002" y="10128"/>
                    <a:pt x="21600" y="6752"/>
                  </a:cubicBezTo>
                  <a:lnTo>
                    <a:pt x="21600" y="218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6325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60" name="Google Shape;16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30162"/>
            <a:ext cx="2133600" cy="15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1828800" y="4419600"/>
            <a:ext cx="60198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6"/>
          <p:cNvGrpSpPr/>
          <p:nvPr/>
        </p:nvGrpSpPr>
        <p:grpSpPr>
          <a:xfrm>
            <a:off x="0" y="857250"/>
            <a:ext cx="9153524" cy="6000750"/>
            <a:chOff x="-9335" y="914867"/>
            <a:chExt cx="8980108" cy="5833059"/>
          </a:xfrm>
        </p:grpSpPr>
        <p:pic>
          <p:nvPicPr>
            <p:cNvPr id="168" name="Google Shape;168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9357" y="914867"/>
              <a:ext cx="2912467" cy="5806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26"/>
            <p:cNvSpPr/>
            <p:nvPr/>
          </p:nvSpPr>
          <p:spPr>
            <a:xfrm rot="10800000" flipH="1">
              <a:off x="-9335" y="5698593"/>
              <a:ext cx="8980108" cy="10231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2" y="66"/>
                  </a:moveTo>
                  <a:lnTo>
                    <a:pt x="9513" y="0"/>
                  </a:lnTo>
                  <a:cubicBezTo>
                    <a:pt x="10276" y="3326"/>
                    <a:pt x="14325" y="12084"/>
                    <a:pt x="16368" y="12084"/>
                  </a:cubicBezTo>
                  <a:cubicBezTo>
                    <a:pt x="18412" y="12084"/>
                    <a:pt x="20679" y="5005"/>
                    <a:pt x="21578" y="1811"/>
                  </a:cubicBezTo>
                  <a:lnTo>
                    <a:pt x="21600" y="7013"/>
                  </a:lnTo>
                  <a:cubicBezTo>
                    <a:pt x="21218" y="8462"/>
                    <a:pt x="18771" y="14521"/>
                    <a:pt x="16099" y="14455"/>
                  </a:cubicBezTo>
                  <a:cubicBezTo>
                    <a:pt x="13427" y="14389"/>
                    <a:pt x="8252" y="5433"/>
                    <a:pt x="5568" y="6618"/>
                  </a:cubicBezTo>
                  <a:cubicBezTo>
                    <a:pt x="2807" y="6882"/>
                    <a:pt x="1010" y="15871"/>
                    <a:pt x="0" y="21600"/>
                  </a:cubicBezTo>
                  <a:lnTo>
                    <a:pt x="22" y="66"/>
                  </a:lnTo>
                  <a:close/>
                  <a:moveTo>
                    <a:pt x="22" y="66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 rot="10800000" flipH="1">
              <a:off x="4303173" y="6150732"/>
              <a:ext cx="4667600" cy="597194"/>
            </a:xfrm>
            <a:custGeom>
              <a:avLst/>
              <a:gdLst/>
              <a:ahLst/>
              <a:cxnLst/>
              <a:rect l="l" t="t" r="r" b="b"/>
              <a:pathLst>
                <a:path w="21600" h="20552" extrusionOk="0">
                  <a:moveTo>
                    <a:pt x="0" y="0"/>
                  </a:moveTo>
                  <a:cubicBezTo>
                    <a:pt x="1253" y="3703"/>
                    <a:pt x="8410" y="19349"/>
                    <a:pt x="12010" y="20475"/>
                  </a:cubicBezTo>
                  <a:cubicBezTo>
                    <a:pt x="15610" y="21600"/>
                    <a:pt x="20002" y="10128"/>
                    <a:pt x="21600" y="6752"/>
                  </a:cubicBezTo>
                  <a:lnTo>
                    <a:pt x="21600" y="218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6325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71" name="Google Shape;17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30162"/>
            <a:ext cx="2133600" cy="15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1828800" y="4419600"/>
            <a:ext cx="60198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8" descr="C:\Users\martha\Desktop\Bpap templa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0" y="0"/>
            <a:ext cx="9163050" cy="68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95400"/>
            <a:ext cx="9144000" cy="4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 descr="walh_logo_hiresRGB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25" y="6524625"/>
            <a:ext cx="1527175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7075" y="152400"/>
            <a:ext cx="15081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 descr="IBPAP-final-logo-low-re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45362" y="304800"/>
            <a:ext cx="1646237" cy="7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0" descr="C:\Users\martha\Desktop\Bpap templa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0" y="0"/>
            <a:ext cx="9163050" cy="68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95400"/>
            <a:ext cx="9144000" cy="4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 descr="walh_logo_hiresRGB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25" y="6524625"/>
            <a:ext cx="1527175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7075" y="152400"/>
            <a:ext cx="15081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 descr="IBPAP-final-logo-low-re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45362" y="304800"/>
            <a:ext cx="1646237" cy="7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2" descr="C:\Users\martha\Desktop\Bpap templa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0" y="0"/>
            <a:ext cx="9163050" cy="68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95400"/>
            <a:ext cx="9144000" cy="4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 descr="walh_logo_hiresRGB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25" y="6524625"/>
            <a:ext cx="1527175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7075" y="152400"/>
            <a:ext cx="15081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 descr="IBPAP-final-logo-low-re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45362" y="304800"/>
            <a:ext cx="1646237" cy="7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4" descr="C:\Users\martha\Desktop\Bpap templa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0" y="0"/>
            <a:ext cx="9163050" cy="68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95400"/>
            <a:ext cx="9144000" cy="4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 descr="walh_logo_hiresRGB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25" y="6524625"/>
            <a:ext cx="1527175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7075" y="152400"/>
            <a:ext cx="15081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 descr="IBPAP-final-logo-low-re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45362" y="304800"/>
            <a:ext cx="1646237" cy="7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 descr="C:\Users\martha\Desktop\Bpap templa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0" y="0"/>
            <a:ext cx="9163050" cy="68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95400"/>
            <a:ext cx="9144000" cy="4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 descr="walh_logo_hiresRGB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25" y="6524625"/>
            <a:ext cx="1527175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7075" y="152400"/>
            <a:ext cx="15081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 descr="IBPAP-final-logo-low-re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45362" y="304800"/>
            <a:ext cx="1646237" cy="7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6" descr="C:\Users\martha\Desktop\Bpap templa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0" y="0"/>
            <a:ext cx="9163050" cy="68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6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95400"/>
            <a:ext cx="9144000" cy="4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 descr="walh_logo_hiresRGB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25" y="6524625"/>
            <a:ext cx="1527175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7075" y="152400"/>
            <a:ext cx="15081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 descr="IBPAP-final-logo-low-re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45362" y="304800"/>
            <a:ext cx="1646237" cy="7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pic>
        <p:nvPicPr>
          <p:cNvPr id="239" name="Google Shape;239;p36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95400"/>
            <a:ext cx="9144000" cy="4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8" descr="C:\Users\martha\Desktop\Bpap templa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0" y="0"/>
            <a:ext cx="9163050" cy="68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8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95400"/>
            <a:ext cx="9144000" cy="4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8" descr="walh_logo_hiresRGB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25" y="6524625"/>
            <a:ext cx="1527175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7075" y="152400"/>
            <a:ext cx="15081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8" descr="IBPAP-final-logo-low-re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45362" y="304800"/>
            <a:ext cx="1646237" cy="7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8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pic>
        <p:nvPicPr>
          <p:cNvPr id="253" name="Google Shape;253;p38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95400"/>
            <a:ext cx="9144000" cy="4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0" descr="C:\Users\martha\Desktop\Bpap templa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0" y="0"/>
            <a:ext cx="9163050" cy="68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0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95400"/>
            <a:ext cx="9144000" cy="4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0" descr="walh_logo_hiresRGB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25" y="6524625"/>
            <a:ext cx="1527175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7075" y="152400"/>
            <a:ext cx="15081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0" descr="IBPAP-final-logo-low-re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45362" y="304800"/>
            <a:ext cx="1646237" cy="7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0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2" descr="C:\Users\martha\Desktop\Bpap templa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0" y="0"/>
            <a:ext cx="9163050" cy="68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2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95400"/>
            <a:ext cx="9144000" cy="4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2" descr="walh_logo_hiresRGB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25" y="6524625"/>
            <a:ext cx="1527175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7075" y="152400"/>
            <a:ext cx="15081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2" descr="IBPAP-final-logo-low-re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45362" y="304800"/>
            <a:ext cx="1646237" cy="7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4" descr="C:\Users\martha\Desktop\Bpap templa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0" y="0"/>
            <a:ext cx="9163050" cy="68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4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95400"/>
            <a:ext cx="9144000" cy="4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4" descr="walh_logo_hiresRGB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25" y="6524625"/>
            <a:ext cx="1527175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7075" y="152400"/>
            <a:ext cx="15081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 descr="IBPAP-final-logo-low-re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45362" y="304800"/>
            <a:ext cx="1646237" cy="7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4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6" descr="C:\Users\martha\Desktop\Bpap templa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0" y="0"/>
            <a:ext cx="9163050" cy="68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95400"/>
            <a:ext cx="9144000" cy="4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6" descr="walh_logo_hiresRGB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25" y="6524625"/>
            <a:ext cx="1527175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7075" y="152400"/>
            <a:ext cx="15081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6" descr="IBPAP-final-logo-low-re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45362" y="304800"/>
            <a:ext cx="1646237" cy="7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6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1" name="Google Shape;301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8" descr="C:\Users\martha\Desktop\Bpap templa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0" y="0"/>
            <a:ext cx="9163050" cy="68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8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95400"/>
            <a:ext cx="9144000" cy="4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8" descr="walh_logo_hiresRGB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25" y="6524625"/>
            <a:ext cx="1527175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8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Google Shape;310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50" descr="C:\Users\martha\Desktop\Bpap templa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0" y="0"/>
            <a:ext cx="9163050" cy="68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50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95400"/>
            <a:ext cx="9144000" cy="4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0" descr="walh_logo_hiresRGB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25" y="6524625"/>
            <a:ext cx="1527175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0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2" descr="C:\Users\martha\Desktop\Bpap templa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0" y="0"/>
            <a:ext cx="9163050" cy="68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2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95400"/>
            <a:ext cx="9144000" cy="4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2" descr="walh_logo_hiresRGB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25" y="6524625"/>
            <a:ext cx="1527175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2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8" name="Google Shape;328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54" descr="C:\Users\martha\Desktop\Bpap templa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0" y="0"/>
            <a:ext cx="9163050" cy="68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4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95400"/>
            <a:ext cx="9144000" cy="4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4" descr="walh_logo_hiresRGB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25" y="6524625"/>
            <a:ext cx="1527175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4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7" name="Google Shape;337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5"/>
          <p:cNvGrpSpPr/>
          <p:nvPr/>
        </p:nvGrpSpPr>
        <p:grpSpPr>
          <a:xfrm>
            <a:off x="0" y="857250"/>
            <a:ext cx="9153524" cy="6000750"/>
            <a:chOff x="-9335" y="914867"/>
            <a:chExt cx="8980108" cy="5833059"/>
          </a:xfrm>
        </p:grpSpPr>
        <p:pic>
          <p:nvPicPr>
            <p:cNvPr id="38" name="Google Shape;38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9357" y="914867"/>
              <a:ext cx="2912467" cy="5806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39;p5"/>
            <p:cNvSpPr/>
            <p:nvPr/>
          </p:nvSpPr>
          <p:spPr>
            <a:xfrm rot="10800000" flipH="1">
              <a:off x="-9335" y="5698593"/>
              <a:ext cx="8980108" cy="10231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2" y="66"/>
                  </a:moveTo>
                  <a:lnTo>
                    <a:pt x="9513" y="0"/>
                  </a:lnTo>
                  <a:cubicBezTo>
                    <a:pt x="10276" y="3326"/>
                    <a:pt x="14325" y="12084"/>
                    <a:pt x="16368" y="12084"/>
                  </a:cubicBezTo>
                  <a:cubicBezTo>
                    <a:pt x="18412" y="12084"/>
                    <a:pt x="20679" y="5005"/>
                    <a:pt x="21578" y="1811"/>
                  </a:cubicBezTo>
                  <a:lnTo>
                    <a:pt x="21600" y="7013"/>
                  </a:lnTo>
                  <a:cubicBezTo>
                    <a:pt x="21218" y="8462"/>
                    <a:pt x="18771" y="14521"/>
                    <a:pt x="16099" y="14455"/>
                  </a:cubicBezTo>
                  <a:cubicBezTo>
                    <a:pt x="13427" y="14389"/>
                    <a:pt x="8252" y="5433"/>
                    <a:pt x="5568" y="6618"/>
                  </a:cubicBezTo>
                  <a:cubicBezTo>
                    <a:pt x="2807" y="6882"/>
                    <a:pt x="1010" y="15871"/>
                    <a:pt x="0" y="21600"/>
                  </a:cubicBezTo>
                  <a:lnTo>
                    <a:pt x="22" y="66"/>
                  </a:lnTo>
                  <a:close/>
                  <a:moveTo>
                    <a:pt x="22" y="66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10800000" flipH="1">
              <a:off x="4303173" y="6150732"/>
              <a:ext cx="4667600" cy="597194"/>
            </a:xfrm>
            <a:custGeom>
              <a:avLst/>
              <a:gdLst/>
              <a:ahLst/>
              <a:cxnLst/>
              <a:rect l="l" t="t" r="r" b="b"/>
              <a:pathLst>
                <a:path w="21600" h="20552" extrusionOk="0">
                  <a:moveTo>
                    <a:pt x="0" y="0"/>
                  </a:moveTo>
                  <a:cubicBezTo>
                    <a:pt x="1253" y="3703"/>
                    <a:pt x="8410" y="19349"/>
                    <a:pt x="12010" y="20475"/>
                  </a:cubicBezTo>
                  <a:cubicBezTo>
                    <a:pt x="15610" y="21600"/>
                    <a:pt x="20002" y="10128"/>
                    <a:pt x="21600" y="6752"/>
                  </a:cubicBezTo>
                  <a:lnTo>
                    <a:pt x="21600" y="218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6325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828800" y="4419600"/>
            <a:ext cx="60198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0162"/>
            <a:ext cx="2133600" cy="1508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sz="12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sz="12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sz="12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sz="12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sz="12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sz="12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sz="12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sz="12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sz="12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6" descr="C:\Users\martha\Desktop\Bpap templa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9050" y="0"/>
            <a:ext cx="9163050" cy="68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51" name="Google Shape;51;p6" descr="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5400"/>
            <a:ext cx="9144000" cy="4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 descr="walh_logo_hiresRGB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25" y="6524625"/>
            <a:ext cx="1527175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07075" y="152400"/>
            <a:ext cx="15081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6" descr="IBPAP-final-logo-low-re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45362" y="304800"/>
            <a:ext cx="1646237" cy="7016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sz="12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sz="12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sz="12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sz="12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sz="12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sz="12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sz="12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sz="12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sz="12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7" descr="C:\Users\martha\Desktop\Bpap templa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9050" y="0"/>
            <a:ext cx="9163050" cy="68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62" name="Google Shape;62;p7" descr="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5400"/>
            <a:ext cx="9144000" cy="4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7" descr="walh_logo_hiresRGB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25" y="6524625"/>
            <a:ext cx="1527175" cy="215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0" y="857250"/>
            <a:ext cx="9153524" cy="6000750"/>
            <a:chOff x="-9335" y="914867"/>
            <a:chExt cx="8980108" cy="5833059"/>
          </a:xfrm>
        </p:grpSpPr>
        <p:pic>
          <p:nvPicPr>
            <p:cNvPr id="66" name="Google Shape;66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9357" y="914867"/>
              <a:ext cx="2912467" cy="5806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8"/>
            <p:cNvSpPr/>
            <p:nvPr/>
          </p:nvSpPr>
          <p:spPr>
            <a:xfrm rot="10800000" flipH="1">
              <a:off x="-9335" y="5698593"/>
              <a:ext cx="8980108" cy="10231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2" y="66"/>
                  </a:moveTo>
                  <a:lnTo>
                    <a:pt x="9513" y="0"/>
                  </a:lnTo>
                  <a:cubicBezTo>
                    <a:pt x="10276" y="3326"/>
                    <a:pt x="14325" y="12084"/>
                    <a:pt x="16368" y="12084"/>
                  </a:cubicBezTo>
                  <a:cubicBezTo>
                    <a:pt x="18412" y="12084"/>
                    <a:pt x="20679" y="5005"/>
                    <a:pt x="21578" y="1811"/>
                  </a:cubicBezTo>
                  <a:lnTo>
                    <a:pt x="21600" y="7013"/>
                  </a:lnTo>
                  <a:cubicBezTo>
                    <a:pt x="21218" y="8462"/>
                    <a:pt x="18771" y="14521"/>
                    <a:pt x="16099" y="14455"/>
                  </a:cubicBezTo>
                  <a:cubicBezTo>
                    <a:pt x="13427" y="14389"/>
                    <a:pt x="8252" y="5433"/>
                    <a:pt x="5568" y="6618"/>
                  </a:cubicBezTo>
                  <a:cubicBezTo>
                    <a:pt x="2807" y="6882"/>
                    <a:pt x="1010" y="15871"/>
                    <a:pt x="0" y="21600"/>
                  </a:cubicBezTo>
                  <a:lnTo>
                    <a:pt x="22" y="66"/>
                  </a:lnTo>
                  <a:close/>
                  <a:moveTo>
                    <a:pt x="22" y="66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 rot="10800000" flipH="1">
              <a:off x="4303173" y="6150732"/>
              <a:ext cx="4667600" cy="597194"/>
            </a:xfrm>
            <a:custGeom>
              <a:avLst/>
              <a:gdLst/>
              <a:ahLst/>
              <a:cxnLst/>
              <a:rect l="l" t="t" r="r" b="b"/>
              <a:pathLst>
                <a:path w="21600" h="20552" extrusionOk="0">
                  <a:moveTo>
                    <a:pt x="0" y="0"/>
                  </a:moveTo>
                  <a:cubicBezTo>
                    <a:pt x="1253" y="3703"/>
                    <a:pt x="8410" y="19349"/>
                    <a:pt x="12010" y="20475"/>
                  </a:cubicBezTo>
                  <a:cubicBezTo>
                    <a:pt x="15610" y="21600"/>
                    <a:pt x="20002" y="10128"/>
                    <a:pt x="21600" y="6752"/>
                  </a:cubicBezTo>
                  <a:lnTo>
                    <a:pt x="21600" y="218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6325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69" name="Google Shape;6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30162"/>
            <a:ext cx="2133600" cy="15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1828800" y="4419600"/>
            <a:ext cx="60198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>
          <a:xfrm>
            <a:off x="0" y="857250"/>
            <a:ext cx="9153524" cy="6000750"/>
            <a:chOff x="-9335" y="914867"/>
            <a:chExt cx="8980108" cy="5833059"/>
          </a:xfrm>
        </p:grpSpPr>
        <p:pic>
          <p:nvPicPr>
            <p:cNvPr id="77" name="Google Shape;77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9357" y="914867"/>
              <a:ext cx="2912467" cy="5806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0"/>
            <p:cNvSpPr/>
            <p:nvPr/>
          </p:nvSpPr>
          <p:spPr>
            <a:xfrm rot="10800000" flipH="1">
              <a:off x="-9335" y="5698593"/>
              <a:ext cx="8980108" cy="10231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2" y="66"/>
                  </a:moveTo>
                  <a:lnTo>
                    <a:pt x="9513" y="0"/>
                  </a:lnTo>
                  <a:cubicBezTo>
                    <a:pt x="10276" y="3326"/>
                    <a:pt x="14325" y="12084"/>
                    <a:pt x="16368" y="12084"/>
                  </a:cubicBezTo>
                  <a:cubicBezTo>
                    <a:pt x="18412" y="12084"/>
                    <a:pt x="20679" y="5005"/>
                    <a:pt x="21578" y="1811"/>
                  </a:cubicBezTo>
                  <a:lnTo>
                    <a:pt x="21600" y="7013"/>
                  </a:lnTo>
                  <a:cubicBezTo>
                    <a:pt x="21218" y="8462"/>
                    <a:pt x="18771" y="14521"/>
                    <a:pt x="16099" y="14455"/>
                  </a:cubicBezTo>
                  <a:cubicBezTo>
                    <a:pt x="13427" y="14389"/>
                    <a:pt x="8252" y="5433"/>
                    <a:pt x="5568" y="6618"/>
                  </a:cubicBezTo>
                  <a:cubicBezTo>
                    <a:pt x="2807" y="6882"/>
                    <a:pt x="1010" y="15871"/>
                    <a:pt x="0" y="21600"/>
                  </a:cubicBezTo>
                  <a:lnTo>
                    <a:pt x="22" y="66"/>
                  </a:lnTo>
                  <a:close/>
                  <a:moveTo>
                    <a:pt x="22" y="66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" name="Google Shape;79;p10"/>
            <p:cNvSpPr/>
            <p:nvPr/>
          </p:nvSpPr>
          <p:spPr>
            <a:xfrm rot="10800000" flipH="1">
              <a:off x="4303173" y="6150732"/>
              <a:ext cx="4667600" cy="597194"/>
            </a:xfrm>
            <a:custGeom>
              <a:avLst/>
              <a:gdLst/>
              <a:ahLst/>
              <a:cxnLst/>
              <a:rect l="l" t="t" r="r" b="b"/>
              <a:pathLst>
                <a:path w="21600" h="20552" extrusionOk="0">
                  <a:moveTo>
                    <a:pt x="0" y="0"/>
                  </a:moveTo>
                  <a:cubicBezTo>
                    <a:pt x="1253" y="3703"/>
                    <a:pt x="8410" y="19349"/>
                    <a:pt x="12010" y="20475"/>
                  </a:cubicBezTo>
                  <a:cubicBezTo>
                    <a:pt x="15610" y="21600"/>
                    <a:pt x="20002" y="10128"/>
                    <a:pt x="21600" y="6752"/>
                  </a:cubicBezTo>
                  <a:lnTo>
                    <a:pt x="21600" y="218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6325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80" name="Google Shape;8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30162"/>
            <a:ext cx="2133600" cy="15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1828800" y="4419600"/>
            <a:ext cx="60198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2"/>
          <p:cNvGrpSpPr/>
          <p:nvPr/>
        </p:nvGrpSpPr>
        <p:grpSpPr>
          <a:xfrm>
            <a:off x="0" y="857250"/>
            <a:ext cx="9153524" cy="6000750"/>
            <a:chOff x="-9335" y="914867"/>
            <a:chExt cx="8980108" cy="5833059"/>
          </a:xfrm>
        </p:grpSpPr>
        <p:pic>
          <p:nvPicPr>
            <p:cNvPr id="88" name="Google Shape;88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9357" y="914867"/>
              <a:ext cx="2912467" cy="5806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2"/>
            <p:cNvSpPr/>
            <p:nvPr/>
          </p:nvSpPr>
          <p:spPr>
            <a:xfrm rot="10800000" flipH="1">
              <a:off x="-9335" y="5698593"/>
              <a:ext cx="8980108" cy="10231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2" y="66"/>
                  </a:moveTo>
                  <a:lnTo>
                    <a:pt x="9513" y="0"/>
                  </a:lnTo>
                  <a:cubicBezTo>
                    <a:pt x="10276" y="3326"/>
                    <a:pt x="14325" y="12084"/>
                    <a:pt x="16368" y="12084"/>
                  </a:cubicBezTo>
                  <a:cubicBezTo>
                    <a:pt x="18412" y="12084"/>
                    <a:pt x="20679" y="5005"/>
                    <a:pt x="21578" y="1811"/>
                  </a:cubicBezTo>
                  <a:lnTo>
                    <a:pt x="21600" y="7013"/>
                  </a:lnTo>
                  <a:cubicBezTo>
                    <a:pt x="21218" y="8462"/>
                    <a:pt x="18771" y="14521"/>
                    <a:pt x="16099" y="14455"/>
                  </a:cubicBezTo>
                  <a:cubicBezTo>
                    <a:pt x="13427" y="14389"/>
                    <a:pt x="8252" y="5433"/>
                    <a:pt x="5568" y="6618"/>
                  </a:cubicBezTo>
                  <a:cubicBezTo>
                    <a:pt x="2807" y="6882"/>
                    <a:pt x="1010" y="15871"/>
                    <a:pt x="0" y="21600"/>
                  </a:cubicBezTo>
                  <a:lnTo>
                    <a:pt x="22" y="66"/>
                  </a:lnTo>
                  <a:close/>
                  <a:moveTo>
                    <a:pt x="22" y="66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10800000" flipH="1">
              <a:off x="4303173" y="6150732"/>
              <a:ext cx="4667600" cy="597194"/>
            </a:xfrm>
            <a:custGeom>
              <a:avLst/>
              <a:gdLst/>
              <a:ahLst/>
              <a:cxnLst/>
              <a:rect l="l" t="t" r="r" b="b"/>
              <a:pathLst>
                <a:path w="21600" h="20552" extrusionOk="0">
                  <a:moveTo>
                    <a:pt x="0" y="0"/>
                  </a:moveTo>
                  <a:cubicBezTo>
                    <a:pt x="1253" y="3703"/>
                    <a:pt x="8410" y="19349"/>
                    <a:pt x="12010" y="20475"/>
                  </a:cubicBezTo>
                  <a:cubicBezTo>
                    <a:pt x="15610" y="21600"/>
                    <a:pt x="20002" y="10128"/>
                    <a:pt x="21600" y="6752"/>
                  </a:cubicBezTo>
                  <a:lnTo>
                    <a:pt x="21600" y="218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6325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91" name="Google Shape;9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30162"/>
            <a:ext cx="2133600" cy="15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>
            <a:off x="1828800" y="4419600"/>
            <a:ext cx="60198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0" y="857250"/>
            <a:ext cx="9153524" cy="6000750"/>
            <a:chOff x="-9335" y="914867"/>
            <a:chExt cx="8980108" cy="5833059"/>
          </a:xfrm>
        </p:grpSpPr>
        <p:pic>
          <p:nvPicPr>
            <p:cNvPr id="100" name="Google Shape;100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9357" y="914867"/>
              <a:ext cx="2912467" cy="5806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4"/>
            <p:cNvSpPr/>
            <p:nvPr/>
          </p:nvSpPr>
          <p:spPr>
            <a:xfrm rot="10800000" flipH="1">
              <a:off x="-9335" y="5698593"/>
              <a:ext cx="8980108" cy="10231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2" y="66"/>
                  </a:moveTo>
                  <a:lnTo>
                    <a:pt x="9513" y="0"/>
                  </a:lnTo>
                  <a:cubicBezTo>
                    <a:pt x="10276" y="3326"/>
                    <a:pt x="14325" y="12084"/>
                    <a:pt x="16368" y="12084"/>
                  </a:cubicBezTo>
                  <a:cubicBezTo>
                    <a:pt x="18412" y="12084"/>
                    <a:pt x="20679" y="5005"/>
                    <a:pt x="21578" y="1811"/>
                  </a:cubicBezTo>
                  <a:lnTo>
                    <a:pt x="21600" y="7013"/>
                  </a:lnTo>
                  <a:cubicBezTo>
                    <a:pt x="21218" y="8462"/>
                    <a:pt x="18771" y="14521"/>
                    <a:pt x="16099" y="14455"/>
                  </a:cubicBezTo>
                  <a:cubicBezTo>
                    <a:pt x="13427" y="14389"/>
                    <a:pt x="8252" y="5433"/>
                    <a:pt x="5568" y="6618"/>
                  </a:cubicBezTo>
                  <a:cubicBezTo>
                    <a:pt x="2807" y="6882"/>
                    <a:pt x="1010" y="15871"/>
                    <a:pt x="0" y="21600"/>
                  </a:cubicBezTo>
                  <a:lnTo>
                    <a:pt x="22" y="66"/>
                  </a:lnTo>
                  <a:close/>
                  <a:moveTo>
                    <a:pt x="22" y="66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 rot="10800000" flipH="1">
              <a:off x="4303173" y="6150732"/>
              <a:ext cx="4667600" cy="597194"/>
            </a:xfrm>
            <a:custGeom>
              <a:avLst/>
              <a:gdLst/>
              <a:ahLst/>
              <a:cxnLst/>
              <a:rect l="l" t="t" r="r" b="b"/>
              <a:pathLst>
                <a:path w="21600" h="20552" extrusionOk="0">
                  <a:moveTo>
                    <a:pt x="0" y="0"/>
                  </a:moveTo>
                  <a:cubicBezTo>
                    <a:pt x="1253" y="3703"/>
                    <a:pt x="8410" y="19349"/>
                    <a:pt x="12010" y="20475"/>
                  </a:cubicBezTo>
                  <a:cubicBezTo>
                    <a:pt x="15610" y="21600"/>
                    <a:pt x="20002" y="10128"/>
                    <a:pt x="21600" y="6752"/>
                  </a:cubicBezTo>
                  <a:lnTo>
                    <a:pt x="21600" y="218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6325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30162"/>
            <a:ext cx="2133600" cy="15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1828800" y="4419600"/>
            <a:ext cx="60198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6"/>
          <p:cNvSpPr txBox="1"/>
          <p:nvPr/>
        </p:nvSpPr>
        <p:spPr>
          <a:xfrm>
            <a:off x="3716337" y="2960687"/>
            <a:ext cx="184150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56"/>
          <p:cNvSpPr txBox="1"/>
          <p:nvPr/>
        </p:nvSpPr>
        <p:spPr>
          <a:xfrm>
            <a:off x="914400" y="1905000"/>
            <a:ext cx="77724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Project Reporting</a:t>
            </a:r>
            <a:endParaRPr/>
          </a:p>
        </p:txBody>
      </p:sp>
      <p:sp>
        <p:nvSpPr>
          <p:cNvPr id="348" name="Google Shape;348;p56"/>
          <p:cNvSpPr txBox="1">
            <a:spLocks noGrp="1"/>
          </p:cNvSpPr>
          <p:nvPr>
            <p:ph type="subTitle" idx="1"/>
          </p:nvPr>
        </p:nvSpPr>
        <p:spPr>
          <a:xfrm>
            <a:off x="1143000" y="44196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Fundamentals of </a:t>
            </a:r>
            <a:endParaRPr/>
          </a:p>
          <a:p>
            <a:pPr marL="342900" lvl="0" indent="-342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Business Process Outsourcing 102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24850" cy="49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327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External: suppliers, client stakeholders, market, political events, acts of God</a:t>
            </a:r>
            <a:endParaRPr/>
          </a:p>
          <a:p>
            <a:pPr marL="1093787" marR="0" lvl="1" indent="-34766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Supplier failure to deliver right inputs/resources on time at right price and with right quality</a:t>
            </a:r>
            <a:endParaRPr/>
          </a:p>
          <a:p>
            <a:pPr marL="1093787" marR="0" lvl="1" indent="-34766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Unexpected change in client senior management, unexpected loss of support, change in executive direction for the project</a:t>
            </a:r>
            <a:endParaRPr/>
          </a:p>
          <a:p>
            <a:pPr marL="1093787" marR="0" lvl="1" indent="-34766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Severe market downturn leading to change in project value</a:t>
            </a:r>
            <a:endParaRPr/>
          </a:p>
          <a:p>
            <a:pPr marL="1093787" marR="0" lvl="1" indent="-34766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Unexpected political disruptions, strikes, coup, rebellion, severe crime wave</a:t>
            </a:r>
            <a:endParaRPr/>
          </a:p>
          <a:p>
            <a:pPr marL="1093787" marR="0" lvl="1" indent="-34766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Storms, typhoons, fire leading to project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disruption</a:t>
            </a:r>
            <a:endParaRPr/>
          </a:p>
        </p:txBody>
      </p:sp>
      <p:sp>
        <p:nvSpPr>
          <p:cNvPr id="402" name="Google Shape;402;p65"/>
          <p:cNvSpPr txBox="1">
            <a:spLocks noGrp="1"/>
          </p:cNvSpPr>
          <p:nvPr>
            <p:ph type="title"/>
          </p:nvPr>
        </p:nvSpPr>
        <p:spPr>
          <a:xfrm>
            <a:off x="0" y="777875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2000"/>
              <a:buFont typeface="Verdana"/>
              <a:buNone/>
            </a:pPr>
            <a:r>
              <a:rPr lang="en-US" sz="2000" b="1" i="0" u="none">
                <a:solidFill>
                  <a:srgbClr val="558ED5"/>
                </a:solidFill>
                <a:latin typeface="Verdana"/>
                <a:ea typeface="Verdana"/>
                <a:cs typeface="Verdana"/>
                <a:sym typeface="Verdana"/>
              </a:rPr>
              <a:t>Sources of Risk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24850" cy="49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327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Lists specific internal and external risks to the project</a:t>
            </a:r>
            <a:endParaRPr/>
          </a:p>
          <a:p>
            <a:pPr marL="1203325" marR="0" lvl="1" indent="-4571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Stakeholders (sponsor, business leaders) assess if the significant risks have been considered by the project team</a:t>
            </a:r>
            <a:endParaRPr/>
          </a:p>
          <a:p>
            <a:pPr marL="1203325" marR="0" lvl="1" indent="-32003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3275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each risk, state the mitigation action</a:t>
            </a:r>
            <a:endParaRPr/>
          </a:p>
          <a:p>
            <a:pPr marL="1203325" marR="0" lvl="1" indent="-4571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Stakeholders assess if the mitigations are correct/sufficient</a:t>
            </a:r>
            <a:endParaRPr/>
          </a:p>
          <a:p>
            <a:pPr marL="1203325" marR="0" lvl="1" indent="-4571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Stakeholders assess if the amount spent for mitigations is commensurate to the cost of the risk</a:t>
            </a:r>
            <a:endParaRPr/>
          </a:p>
        </p:txBody>
      </p:sp>
      <p:sp>
        <p:nvSpPr>
          <p:cNvPr id="408" name="Google Shape;408;p66"/>
          <p:cNvSpPr txBox="1">
            <a:spLocks noGrp="1"/>
          </p:cNvSpPr>
          <p:nvPr>
            <p:ph type="title"/>
          </p:nvPr>
        </p:nvSpPr>
        <p:spPr>
          <a:xfrm>
            <a:off x="0" y="777875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2000"/>
              <a:buFont typeface="Verdana"/>
              <a:buNone/>
            </a:pPr>
            <a:r>
              <a:rPr lang="en-US" sz="2000" b="1" i="0" u="none">
                <a:solidFill>
                  <a:srgbClr val="558ED5"/>
                </a:solidFill>
                <a:latin typeface="Verdana"/>
                <a:ea typeface="Verdana"/>
                <a:cs typeface="Verdana"/>
                <a:sym typeface="Verdana"/>
              </a:rPr>
              <a:t>Risk Section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24850" cy="49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327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Parts of a project report</a:t>
            </a:r>
            <a:endParaRPr/>
          </a:p>
          <a:p>
            <a:pPr marL="1203325" marR="0" lvl="1" indent="-4571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Status report, progress report, forecast, risk section</a:t>
            </a:r>
            <a:endParaRPr/>
          </a:p>
          <a:p>
            <a:pPr marL="803275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“Days to completion”</a:t>
            </a:r>
            <a:endParaRPr/>
          </a:p>
          <a:p>
            <a:pPr marL="1203325" marR="0" lvl="1" indent="-4571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Goal is a conservative measure for effort required to complete the project</a:t>
            </a:r>
            <a:endParaRPr/>
          </a:p>
          <a:p>
            <a:pPr marL="1203325" marR="0" lvl="1" indent="-4571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Task-binary measure (count hours for unfinished tasks)</a:t>
            </a:r>
            <a:endParaRPr/>
          </a:p>
          <a:p>
            <a:pPr marL="1203325" marR="0" lvl="1" indent="-4571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Man-hours to complete (refreshed estimate of time to complete)</a:t>
            </a:r>
            <a:endParaRPr/>
          </a:p>
          <a:p>
            <a:pPr marL="803275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“Project risk” section</a:t>
            </a:r>
            <a:endParaRPr/>
          </a:p>
          <a:p>
            <a:pPr marL="1203325" marR="0" lvl="1" indent="-4571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Specific internal and external risks to the project</a:t>
            </a:r>
            <a:endParaRPr/>
          </a:p>
          <a:p>
            <a:pPr marL="1203325" marR="0" lvl="1" indent="-4571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Mitigation for each risk</a:t>
            </a:r>
            <a:endParaRPr/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4" name="Google Shape;414;p67"/>
          <p:cNvSpPr txBox="1">
            <a:spLocks noGrp="1"/>
          </p:cNvSpPr>
          <p:nvPr>
            <p:ph type="title"/>
          </p:nvPr>
        </p:nvSpPr>
        <p:spPr>
          <a:xfrm>
            <a:off x="0" y="777875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2000"/>
              <a:buFont typeface="Verdana"/>
              <a:buNone/>
            </a:pPr>
            <a:r>
              <a:rPr lang="en-US" sz="2000" b="1" i="0" u="none">
                <a:solidFill>
                  <a:srgbClr val="558ED5"/>
                </a:solidFill>
                <a:latin typeface="Verdana"/>
                <a:ea typeface="Verdana"/>
                <a:cs typeface="Verdana"/>
                <a:sym typeface="Verdana"/>
              </a:rPr>
              <a:t>Summary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107362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Guide to the Project Management Body of Knowledge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(referred to as “PMBOK”), Project Management Institute, 2000 Edition.</a:t>
            </a:r>
            <a:endParaRPr/>
          </a:p>
        </p:txBody>
      </p:sp>
      <p:sp>
        <p:nvSpPr>
          <p:cNvPr id="420" name="Google Shape;420;p68"/>
          <p:cNvSpPr txBox="1">
            <a:spLocks noGrp="1"/>
          </p:cNvSpPr>
          <p:nvPr>
            <p:ph type="title"/>
          </p:nvPr>
        </p:nvSpPr>
        <p:spPr>
          <a:xfrm>
            <a:off x="0" y="777875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2000"/>
              <a:buFont typeface="Verdana"/>
              <a:buNone/>
            </a:pPr>
            <a:r>
              <a:rPr lang="en-US" sz="2000" b="1" i="0" u="none">
                <a:solidFill>
                  <a:srgbClr val="558ED5"/>
                </a:solidFill>
                <a:latin typeface="Verdana"/>
                <a:ea typeface="Verdana"/>
                <a:cs typeface="Verdana"/>
                <a:sym typeface="Verdana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the end of this session, the student should be</a:t>
            </a:r>
            <a:endParaRPr/>
          </a:p>
          <a:p>
            <a:pPr marL="381000" marR="0" lvl="0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able to:</a:t>
            </a:r>
            <a:endParaRPr/>
          </a:p>
          <a:p>
            <a:pPr marL="381000" marR="0" lvl="0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Describe the parts of a project report</a:t>
            </a:r>
            <a:endParaRPr/>
          </a:p>
          <a:p>
            <a:pPr marL="3810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“days to completion” as a method to assess percentage completed</a:t>
            </a:r>
            <a:endParaRPr/>
          </a:p>
          <a:p>
            <a:pPr marL="3810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Describe the contents of “project risk” section</a:t>
            </a:r>
            <a:endParaRPr/>
          </a:p>
        </p:txBody>
      </p:sp>
      <p:sp>
        <p:nvSpPr>
          <p:cNvPr id="354" name="Google Shape;354;p57"/>
          <p:cNvSpPr txBox="1">
            <a:spLocks noGrp="1"/>
          </p:cNvSpPr>
          <p:nvPr>
            <p:ph type="title"/>
          </p:nvPr>
        </p:nvSpPr>
        <p:spPr>
          <a:xfrm>
            <a:off x="0" y="777875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2000"/>
              <a:buFont typeface="Verdana"/>
              <a:buNone/>
            </a:pPr>
            <a:r>
              <a:rPr lang="en-US" sz="2000" b="1" i="0" u="none">
                <a:solidFill>
                  <a:srgbClr val="558ED5"/>
                </a:solidFill>
                <a:latin typeface="Verdana"/>
                <a:ea typeface="Verdana"/>
                <a:cs typeface="Verdana"/>
                <a:sym typeface="Verdana"/>
              </a:rPr>
              <a:t>Session Objectives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24850" cy="49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327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Verdana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Status Report.  “Where the project now stands” </a:t>
            </a:r>
            <a:endParaRPr/>
          </a:p>
          <a:p>
            <a:pPr marL="1089025" marR="0" lvl="1" indent="-34131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Schedule, budget status</a:t>
            </a:r>
            <a:endParaRPr/>
          </a:p>
          <a:p>
            <a:pPr marL="1089025" marR="0" lvl="1" indent="-34131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Percentage completed against plan</a:t>
            </a:r>
            <a:endParaRPr/>
          </a:p>
          <a:p>
            <a:pPr marL="1089025" marR="0" lvl="1" indent="-34131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Current open issues and challenges</a:t>
            </a:r>
            <a:endParaRPr/>
          </a:p>
          <a:p>
            <a:pPr marL="803275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Verdana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Progress Report.  “what the project team has accomplished”</a:t>
            </a:r>
            <a:endParaRPr/>
          </a:p>
          <a:p>
            <a:pPr marL="1089025" marR="0" lvl="1" indent="-34131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Tasks completed, tasks in flight</a:t>
            </a:r>
            <a:endParaRPr/>
          </a:p>
          <a:p>
            <a:pPr marL="1089025" marR="0" lvl="1" indent="-34131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Issues and challenges handled</a:t>
            </a:r>
            <a:endParaRPr/>
          </a:p>
          <a:p>
            <a:pPr marL="803275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Verdana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Forecast.  Prediction of “future status”</a:t>
            </a:r>
            <a:endParaRPr/>
          </a:p>
          <a:p>
            <a:pPr marL="1089025" marR="0" lvl="1" indent="-34131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Projected time and budget to completion</a:t>
            </a:r>
            <a:endParaRPr/>
          </a:p>
          <a:p>
            <a:pPr marL="803275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Verdana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Risk Section.  Specific risks and mitigations</a:t>
            </a:r>
            <a:endParaRPr/>
          </a:p>
        </p:txBody>
      </p:sp>
      <p:sp>
        <p:nvSpPr>
          <p:cNvPr id="360" name="Google Shape;360;p58"/>
          <p:cNvSpPr txBox="1">
            <a:spLocks noGrp="1"/>
          </p:cNvSpPr>
          <p:nvPr>
            <p:ph type="title"/>
          </p:nvPr>
        </p:nvSpPr>
        <p:spPr>
          <a:xfrm>
            <a:off x="0" y="777875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2000"/>
              <a:buFont typeface="Verdana"/>
              <a:buNone/>
            </a:pPr>
            <a:r>
              <a:rPr lang="en-US" sz="2000" b="1" i="0" u="none">
                <a:solidFill>
                  <a:srgbClr val="558ED5"/>
                </a:solidFill>
                <a:latin typeface="Verdana"/>
                <a:ea typeface="Verdana"/>
                <a:cs typeface="Verdana"/>
                <a:sym typeface="Verdana"/>
              </a:rPr>
              <a:t>Parts of a Project Report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24850" cy="49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327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project report for a hypothetical school concert one week before the event</a:t>
            </a:r>
            <a:endParaRPr dirty="0"/>
          </a:p>
        </p:txBody>
      </p:sp>
      <p:sp>
        <p:nvSpPr>
          <p:cNvPr id="366" name="Google Shape;366;p59"/>
          <p:cNvSpPr txBox="1">
            <a:spLocks noGrp="1"/>
          </p:cNvSpPr>
          <p:nvPr>
            <p:ph type="title"/>
          </p:nvPr>
        </p:nvSpPr>
        <p:spPr>
          <a:xfrm>
            <a:off x="0" y="777875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2000"/>
              <a:buFont typeface="Verdana"/>
              <a:buNone/>
            </a:pPr>
            <a:r>
              <a:rPr lang="en-US" sz="2000" b="1" i="0" u="none">
                <a:solidFill>
                  <a:srgbClr val="558ED5"/>
                </a:solidFill>
                <a:latin typeface="Verdana"/>
                <a:ea typeface="Verdana"/>
                <a:cs typeface="Verdana"/>
                <a:sym typeface="Verdana"/>
              </a:rPr>
              <a:t>Class Activity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24850" cy="49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327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to get a reasonably accurate estimate of percentage completed</a:t>
            </a:r>
            <a:endParaRPr/>
          </a:p>
          <a:p>
            <a:pPr marL="803275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Challenges:  </a:t>
            </a:r>
            <a:endParaRPr/>
          </a:p>
          <a:p>
            <a:pPr marL="1203325" marR="0" lvl="1" indent="-4571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Most people over-estimate the work they have done.  “50% completed” is difficult to verify</a:t>
            </a:r>
            <a:endParaRPr/>
          </a:p>
          <a:p>
            <a:pPr marL="1203325" marR="0" lvl="1" indent="-4571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Most will add buffers when asked for “time to completion;” conservative (lowest) estimate of percentage completed</a:t>
            </a:r>
            <a:endParaRPr/>
          </a:p>
          <a:p>
            <a:pPr marL="1203325" marR="0" lvl="1" indent="-4571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“Hours spent” versus total man-hours may not be an accurate basis for actual work done</a:t>
            </a:r>
            <a:endParaRPr/>
          </a:p>
        </p:txBody>
      </p:sp>
      <p:sp>
        <p:nvSpPr>
          <p:cNvPr id="372" name="Google Shape;372;p60"/>
          <p:cNvSpPr txBox="1">
            <a:spLocks noGrp="1"/>
          </p:cNvSpPr>
          <p:nvPr>
            <p:ph type="title"/>
          </p:nvPr>
        </p:nvSpPr>
        <p:spPr>
          <a:xfrm>
            <a:off x="0" y="777875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2000"/>
              <a:buFont typeface="Verdana"/>
              <a:buNone/>
            </a:pPr>
            <a:r>
              <a:rPr lang="en-US" sz="2000" b="1" i="0" u="none">
                <a:solidFill>
                  <a:srgbClr val="558ED5"/>
                </a:solidFill>
                <a:latin typeface="Verdana"/>
                <a:ea typeface="Verdana"/>
                <a:cs typeface="Verdana"/>
                <a:sym typeface="Verdana"/>
              </a:rPr>
              <a:t>Challenges on Estimated % Completed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24850" cy="49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Goal of measure:  good basis for assessing remaining work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Possible approaches: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“Task-binary” measure</a:t>
            </a:r>
            <a:endParaRPr/>
          </a:p>
          <a:p>
            <a:pPr marL="1203325" marR="0" lvl="1" indent="-4571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work is completed, task is marked 100%.  If task is not yet completed, it is marked 0%.  Add the hours for unfinished tasks, calculate against total project hours</a:t>
            </a:r>
            <a:endParaRPr/>
          </a:p>
          <a:p>
            <a:pPr marL="1203325" marR="0" lvl="1" indent="-45719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Easy judgment whether task is done or not—versus subjective “% done”</a:t>
            </a:r>
            <a:endParaRPr/>
          </a:p>
        </p:txBody>
      </p:sp>
      <p:sp>
        <p:nvSpPr>
          <p:cNvPr id="378" name="Google Shape;378;p61"/>
          <p:cNvSpPr txBox="1">
            <a:spLocks noGrp="1"/>
          </p:cNvSpPr>
          <p:nvPr>
            <p:ph type="title"/>
          </p:nvPr>
        </p:nvSpPr>
        <p:spPr>
          <a:xfrm>
            <a:off x="0" y="777875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2000"/>
              <a:buFont typeface="Verdana"/>
              <a:buNone/>
            </a:pPr>
            <a:r>
              <a:rPr lang="en-US" sz="2000" b="1" i="0" u="none">
                <a:solidFill>
                  <a:srgbClr val="558ED5"/>
                </a:solidFill>
                <a:latin typeface="Verdana"/>
                <a:ea typeface="Verdana"/>
                <a:cs typeface="Verdana"/>
                <a:sym typeface="Verdana"/>
              </a:rPr>
              <a:t>Conservative Measures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24850" cy="49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Possible approaches: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“Time to completion”</a:t>
            </a:r>
            <a:endParaRPr/>
          </a:p>
          <a:p>
            <a:pPr marL="1093787" marR="0" lvl="1" indent="-34766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manager is asked to estimate man-hours needed to completion</a:t>
            </a:r>
            <a:endParaRPr/>
          </a:p>
          <a:p>
            <a:pPr marL="1093787" marR="0" lvl="1" indent="-34766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Essentially a “re-forecast” of effort required given all factors—resource skill, availability of inputs, effectiveness of tools, quality of work</a:t>
            </a:r>
            <a:endParaRPr/>
          </a:p>
          <a:p>
            <a:pPr marL="1093787" marR="0" lvl="1" indent="-34766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Conservative because most PMs will add a buffer</a:t>
            </a:r>
            <a:endParaRPr/>
          </a:p>
          <a:p>
            <a:pPr marL="1093787" marR="0" lvl="1" indent="-34766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Stringent and good measure if the project manager is highly experienced and professional</a:t>
            </a:r>
            <a:endParaRPr/>
          </a:p>
        </p:txBody>
      </p:sp>
      <p:sp>
        <p:nvSpPr>
          <p:cNvPr id="384" name="Google Shape;384;p62"/>
          <p:cNvSpPr txBox="1">
            <a:spLocks noGrp="1"/>
          </p:cNvSpPr>
          <p:nvPr>
            <p:ph type="title"/>
          </p:nvPr>
        </p:nvSpPr>
        <p:spPr>
          <a:xfrm>
            <a:off x="0" y="777875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2000"/>
              <a:buFont typeface="Verdana"/>
              <a:buNone/>
            </a:pPr>
            <a:r>
              <a:rPr lang="en-US" sz="2000" b="1" i="0" u="none">
                <a:solidFill>
                  <a:srgbClr val="558ED5"/>
                </a:solidFill>
                <a:latin typeface="Verdana"/>
                <a:ea typeface="Verdana"/>
                <a:cs typeface="Verdana"/>
                <a:sym typeface="Verdana"/>
              </a:rPr>
              <a:t>Conservative Measures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24850" cy="49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327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Risks are events that could have adverse effect “IF” they occur</a:t>
            </a:r>
            <a:endParaRPr/>
          </a:p>
          <a:p>
            <a:pPr marL="1093787" marR="0" lvl="1" indent="-34766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Risks that the project will not be completed, not completed on time, on budget, and with the right quality and scope</a:t>
            </a:r>
            <a:endParaRPr/>
          </a:p>
          <a:p>
            <a:pPr marL="1093787" marR="0" lvl="1" indent="-34766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the risk events have already occurred (e.g., “not enough programmers”), that is a weakness which needs correction</a:t>
            </a:r>
            <a:endParaRPr/>
          </a:p>
          <a:p>
            <a:pPr marL="803275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Identified risks can be mitigated</a:t>
            </a:r>
            <a:endParaRPr/>
          </a:p>
          <a:p>
            <a:pPr marL="1093787" marR="0" lvl="1" indent="-3476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Mitigation actions minimize negative effect if risk event occurs</a:t>
            </a:r>
            <a:endParaRPr/>
          </a:p>
          <a:p>
            <a:pPr marL="1093787" marR="0" lvl="1" indent="-3476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 “cross-training” mitigates effect of loss of critical resources</a:t>
            </a:r>
            <a:endParaRPr/>
          </a:p>
        </p:txBody>
      </p:sp>
      <p:sp>
        <p:nvSpPr>
          <p:cNvPr id="390" name="Google Shape;390;p63"/>
          <p:cNvSpPr txBox="1">
            <a:spLocks noGrp="1"/>
          </p:cNvSpPr>
          <p:nvPr>
            <p:ph type="title"/>
          </p:nvPr>
        </p:nvSpPr>
        <p:spPr>
          <a:xfrm>
            <a:off x="0" y="777875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2000"/>
              <a:buFont typeface="Verdana"/>
              <a:buNone/>
            </a:pPr>
            <a:r>
              <a:rPr lang="en-US" sz="2000" b="1" i="0" u="none">
                <a:solidFill>
                  <a:srgbClr val="558ED5"/>
                </a:solidFill>
                <a:latin typeface="Verdana"/>
                <a:ea typeface="Verdana"/>
                <a:cs typeface="Verdana"/>
                <a:sym typeface="Verdana"/>
              </a:rPr>
              <a:t>Risk to Projects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24850" cy="49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327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Internal:  resources, equipment, facilities</a:t>
            </a:r>
            <a:endParaRPr sz="2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093787" marR="0" lvl="1" indent="-34766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Unexpected attrition</a:t>
            </a:r>
            <a:endParaRPr/>
          </a:p>
          <a:p>
            <a:pPr marL="1093787" marR="0" lvl="1" indent="-34766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Unexpected equipment failure</a:t>
            </a:r>
            <a:endParaRPr/>
          </a:p>
          <a:p>
            <a:pPr marL="1093787" marR="0" lvl="1" indent="-34766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Loss of facilities</a:t>
            </a:r>
            <a:endParaRPr/>
          </a:p>
        </p:txBody>
      </p:sp>
      <p:sp>
        <p:nvSpPr>
          <p:cNvPr id="396" name="Google Shape;396;p64"/>
          <p:cNvSpPr txBox="1">
            <a:spLocks noGrp="1"/>
          </p:cNvSpPr>
          <p:nvPr>
            <p:ph type="title"/>
          </p:nvPr>
        </p:nvSpPr>
        <p:spPr>
          <a:xfrm>
            <a:off x="0" y="777875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2000"/>
              <a:buFont typeface="Verdana"/>
              <a:buNone/>
            </a:pPr>
            <a:r>
              <a:rPr lang="en-US" sz="2000" b="1" i="0" u="none">
                <a:solidFill>
                  <a:srgbClr val="558ED5"/>
                </a:solidFill>
                <a:latin typeface="Verdana"/>
                <a:ea typeface="Verdana"/>
                <a:cs typeface="Verdana"/>
                <a:sym typeface="Verdana"/>
              </a:rPr>
              <a:t>Sources of Risk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paplightfin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6_bpaplightfin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7_bpaplightfin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8_bpaplightfin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9_bpaplightfin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0_bpaplightfin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1_bpaplightfin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2_Custom Desig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4_Custom Desig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5_Custom Desig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6_Custom Desig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7_Custom Desig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8_Custom Desig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9_Custom Desig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10_Custom Desig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11_Custom Desig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12_Custom Desig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13_Custom Desig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14_Custom Desig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15_Custom Desig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16_Custom Desig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paplightfin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ustom Desig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bpaplightfin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bpaplightfin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bpaplightfin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bpaplightfin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3AECDEADBAA44F9B9A31FE8DDC3C63" ma:contentTypeVersion="2" ma:contentTypeDescription="Create a new document." ma:contentTypeScope="" ma:versionID="922fb2aac03d00ebaf743007c297b4c7">
  <xsd:schema xmlns:xsd="http://www.w3.org/2001/XMLSchema" xmlns:xs="http://www.w3.org/2001/XMLSchema" xmlns:p="http://schemas.microsoft.com/office/2006/metadata/properties" xmlns:ns2="cb866772-4f81-4d2f-a6f4-e21e16bf1723" targetNamespace="http://schemas.microsoft.com/office/2006/metadata/properties" ma:root="true" ma:fieldsID="dc2d1cd026725454718fce5298157931" ns2:_="">
    <xsd:import namespace="cb866772-4f81-4d2f-a6f4-e21e16bf17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66772-4f81-4d2f-a6f4-e21e16bf17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D471D5-E2C9-44CA-B524-B7C567A8C739}"/>
</file>

<file path=customXml/itemProps2.xml><?xml version="1.0" encoding="utf-8"?>
<ds:datastoreItem xmlns:ds="http://schemas.openxmlformats.org/officeDocument/2006/customXml" ds:itemID="{1FD3BB6E-FAE4-4496-AD57-A6906C2D3469}"/>
</file>

<file path=customXml/itemProps3.xml><?xml version="1.0" encoding="utf-8"?>
<ds:datastoreItem xmlns:ds="http://schemas.openxmlformats.org/officeDocument/2006/customXml" ds:itemID="{962C9D89-24AF-45B8-A763-4951C5FAE86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Microsoft Office PowerPoint</Application>
  <PresentationFormat>On-screen Show (4:3)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29</vt:i4>
      </vt:variant>
      <vt:variant>
        <vt:lpstr>Slide Titles</vt:lpstr>
      </vt:variant>
      <vt:variant>
        <vt:i4>13</vt:i4>
      </vt:variant>
    </vt:vector>
  </HeadingPairs>
  <TitlesOfParts>
    <vt:vector size="46" baseType="lpstr">
      <vt:lpstr>Arial</vt:lpstr>
      <vt:lpstr>Calibri</vt:lpstr>
      <vt:lpstr>Times New Roman</vt:lpstr>
      <vt:lpstr>Verdana</vt:lpstr>
      <vt:lpstr>1_bpaplightfinal</vt:lpstr>
      <vt:lpstr>3_Custom Design</vt:lpstr>
      <vt:lpstr>bpaplightfinal</vt:lpstr>
      <vt:lpstr>Custom Design</vt:lpstr>
      <vt:lpstr>1_Custom Design</vt:lpstr>
      <vt:lpstr>2_bpaplightfinal</vt:lpstr>
      <vt:lpstr>3_bpaplightfinal</vt:lpstr>
      <vt:lpstr>4_bpaplightfinal</vt:lpstr>
      <vt:lpstr>5_bpaplightfinal</vt:lpstr>
      <vt:lpstr>6_bpaplightfinal</vt:lpstr>
      <vt:lpstr>7_bpaplightfinal</vt:lpstr>
      <vt:lpstr>8_bpaplightfinal</vt:lpstr>
      <vt:lpstr>9_bpaplightfinal</vt:lpstr>
      <vt:lpstr>10_bpaplightfinal</vt:lpstr>
      <vt:lpstr>11_bpaplightfinal</vt:lpstr>
      <vt:lpstr>2_Custom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10_Custom Design</vt:lpstr>
      <vt:lpstr>11_Custom Design</vt:lpstr>
      <vt:lpstr>12_Custom Design</vt:lpstr>
      <vt:lpstr>13_Custom Design</vt:lpstr>
      <vt:lpstr>14_Custom Design</vt:lpstr>
      <vt:lpstr>15_Custom Design</vt:lpstr>
      <vt:lpstr>16_Custom Design</vt:lpstr>
      <vt:lpstr>PowerPoint Presentation</vt:lpstr>
      <vt:lpstr>Session Objectives</vt:lpstr>
      <vt:lpstr>Parts of a Project Report</vt:lpstr>
      <vt:lpstr>Class Activity</vt:lpstr>
      <vt:lpstr>Challenges on Estimated % Completed</vt:lpstr>
      <vt:lpstr>Conservative Measures</vt:lpstr>
      <vt:lpstr>Conservative Measures</vt:lpstr>
      <vt:lpstr>Risk to Projects</vt:lpstr>
      <vt:lpstr>Sources of Risk</vt:lpstr>
      <vt:lpstr>Sources of Risk</vt:lpstr>
      <vt:lpstr>Risk Section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Mark David  Otayde</cp:lastModifiedBy>
  <cp:revision>1</cp:revision>
  <dcterms:modified xsi:type="dcterms:W3CDTF">2022-06-01T11:50:43Z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0x010100083AECDEADBAA44F9B9A31FE8DDC3C63</vt:lpwstr>
  </property>
</Properties>
</file>