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Masters/slideMaster25.xml" ContentType="application/vnd.openxmlformats-officedocument.presentationml.slideMaster+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21.xml" ContentType="application/vnd.openxmlformats-officedocument.theme+xml"/>
  <Override PartName="/ppt/theme/theme20.xml" ContentType="application/vnd.openxmlformats-officedocument.theme+xml"/>
  <Override PartName="/ppt/theme/theme1.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9.xml" ContentType="application/vnd.openxmlformats-officedocument.theme+xml"/>
  <Override PartName="/ppt/theme/theme23.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30.xml" ContentType="application/vnd.openxmlformats-officedocument.theme+xml"/>
  <Override PartName="/ppt/theme/theme28.xml" ContentType="application/vnd.openxmlformats-officedocument.theme+xml"/>
  <Override PartName="/ppt/theme/theme18.xml" ContentType="application/vnd.openxmlformats-officedocument.theme+xml"/>
  <Override PartName="/ppt/theme/theme2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74" r:id="rId1"/>
    <p:sldMasterId id="2147483675" r:id="rId2"/>
    <p:sldMasterId id="2147483676" r:id="rId3"/>
    <p:sldMasterId id="2147483677" r:id="rId4"/>
    <p:sldMasterId id="2147483678" r:id="rId5"/>
    <p:sldMasterId id="2147483679" r:id="rId6"/>
    <p:sldMasterId id="2147483680" r:id="rId7"/>
    <p:sldMasterId id="2147483681" r:id="rId8"/>
    <p:sldMasterId id="2147483682" r:id="rId9"/>
    <p:sldMasterId id="2147483683" r:id="rId10"/>
    <p:sldMasterId id="2147483684" r:id="rId11"/>
    <p:sldMasterId id="2147483685" r:id="rId12"/>
    <p:sldMasterId id="2147483686" r:id="rId13"/>
    <p:sldMasterId id="2147483687" r:id="rId14"/>
    <p:sldMasterId id="2147483688" r:id="rId15"/>
    <p:sldMasterId id="2147483689" r:id="rId16"/>
    <p:sldMasterId id="2147483690" r:id="rId17"/>
    <p:sldMasterId id="2147483691" r:id="rId18"/>
    <p:sldMasterId id="2147483692" r:id="rId19"/>
    <p:sldMasterId id="2147483693" r:id="rId20"/>
    <p:sldMasterId id="2147483694" r:id="rId21"/>
    <p:sldMasterId id="2147483695" r:id="rId22"/>
    <p:sldMasterId id="2147483696" r:id="rId23"/>
    <p:sldMasterId id="2147483697" r:id="rId24"/>
    <p:sldMasterId id="2147483698" r:id="rId25"/>
    <p:sldMasterId id="2147483699" r:id="rId26"/>
    <p:sldMasterId id="2147483700" r:id="rId27"/>
    <p:sldMasterId id="2147483701" r:id="rId28"/>
    <p:sldMasterId id="2147483702" r:id="rId29"/>
  </p:sldMasterIdLst>
  <p:notesMasterIdLst>
    <p:notesMasterId r:id="rId43"/>
  </p:notesMasterIdLst>
  <p:sldIdLst>
    <p:sldId id="256" r:id="rId30"/>
    <p:sldId id="257" r:id="rId31"/>
    <p:sldId id="258" r:id="rId32"/>
    <p:sldId id="259" r:id="rId33"/>
    <p:sldId id="260" r:id="rId34"/>
    <p:sldId id="261" r:id="rId35"/>
    <p:sldId id="262" r:id="rId36"/>
    <p:sldId id="263" r:id="rId37"/>
    <p:sldId id="264" r:id="rId38"/>
    <p:sldId id="267" r:id="rId39"/>
    <p:sldId id="268" r:id="rId40"/>
    <p:sldId id="265" r:id="rId41"/>
    <p:sldId id="266" r:id="rId42"/>
  </p:sldIdLst>
  <p:sldSz cx="9144000" cy="6858000" type="screen4x3"/>
  <p:notesSz cx="7053263"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932">
          <p15:clr>
            <a:srgbClr val="000000"/>
          </p15:clr>
        </p15:guide>
        <p15:guide id="2" pos="222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1968" y="42"/>
      </p:cViewPr>
      <p:guideLst>
        <p:guide orient="horz" pos="2160"/>
        <p:guide pos="2880"/>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932"/>
        <p:guide pos="22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0.xml"/><Relationship Id="rId21" Type="http://schemas.openxmlformats.org/officeDocument/2006/relationships/slideMaster" Target="slideMasters/slideMaster21.xml"/><Relationship Id="rId34" Type="http://schemas.openxmlformats.org/officeDocument/2006/relationships/slide" Target="slides/slide5.xml"/><Relationship Id="rId42" Type="http://schemas.openxmlformats.org/officeDocument/2006/relationships/slide" Target="slides/slide13.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7.xml"/><Relationship Id="rId49" Type="http://schemas.openxmlformats.org/officeDocument/2006/relationships/customXml" Target="../customXml/item2.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2.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55937" cy="4651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95737" y="0"/>
            <a:ext cx="3055937" cy="4651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4850" y="4421187"/>
            <a:ext cx="5643562" cy="4189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42375"/>
            <a:ext cx="3055937" cy="4651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95737" y="8842375"/>
            <a:ext cx="3055937" cy="4651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notes"/>
          <p:cNvSpPr>
            <a:spLocks noGrp="1" noRot="1" noChangeAspect="1"/>
          </p:cNvSpPr>
          <p:nvPr>
            <p:ph type="sldImg" idx="2"/>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44" name="Google Shape;344;p1:notes"/>
          <p:cNvSpPr txBox="1">
            <a:spLocks noGrp="1"/>
          </p:cNvSpPr>
          <p:nvPr>
            <p:ph type="body" idx="1"/>
          </p:nvPr>
        </p:nvSpPr>
        <p:spPr>
          <a:xfrm>
            <a:off x="704850" y="4421187"/>
            <a:ext cx="5643562" cy="4189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0:notes"/>
          <p:cNvSpPr>
            <a:spLocks noGrp="1" noRot="1" noChangeAspect="1"/>
          </p:cNvSpPr>
          <p:nvPr>
            <p:ph type="sldImg" idx="2"/>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9" name="Google Shape;399;p10:notes"/>
          <p:cNvSpPr txBox="1">
            <a:spLocks noGrp="1"/>
          </p:cNvSpPr>
          <p:nvPr>
            <p:ph type="body" idx="1"/>
          </p:nvPr>
        </p:nvSpPr>
        <p:spPr>
          <a:xfrm>
            <a:off x="704850" y="4421187"/>
            <a:ext cx="5643562" cy="4189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1:notes"/>
          <p:cNvSpPr>
            <a:spLocks noGrp="1" noRot="1" noChangeAspect="1"/>
          </p:cNvSpPr>
          <p:nvPr>
            <p:ph type="sldImg" idx="2"/>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05" name="Google Shape;405;p11:notes"/>
          <p:cNvSpPr txBox="1">
            <a:spLocks noGrp="1"/>
          </p:cNvSpPr>
          <p:nvPr>
            <p:ph type="body" idx="1"/>
          </p:nvPr>
        </p:nvSpPr>
        <p:spPr>
          <a:xfrm>
            <a:off x="704850" y="4421187"/>
            <a:ext cx="5643562" cy="4189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notes"/>
          <p:cNvSpPr txBox="1">
            <a:spLocks noGrp="1"/>
          </p:cNvSpPr>
          <p:nvPr>
            <p:ph type="body" idx="1"/>
          </p:nvPr>
        </p:nvSpPr>
        <p:spPr>
          <a:xfrm>
            <a:off x="704850" y="4421187"/>
            <a:ext cx="5643562" cy="4189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notes"/>
          <p:cNvSpPr>
            <a:spLocks noGrp="1" noRot="1" noChangeAspect="1"/>
          </p:cNvSpPr>
          <p:nvPr>
            <p:ph type="sldImg" idx="2"/>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a:spLocks noGrp="1" noRot="1" noChangeAspect="1"/>
          </p:cNvSpPr>
          <p:nvPr>
            <p:ph type="sldImg" idx="2"/>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57" name="Google Shape;357;p3:notes"/>
          <p:cNvSpPr txBox="1">
            <a:spLocks noGrp="1"/>
          </p:cNvSpPr>
          <p:nvPr>
            <p:ph type="body" idx="1"/>
          </p:nvPr>
        </p:nvSpPr>
        <p:spPr>
          <a:xfrm>
            <a:off x="704850" y="4421187"/>
            <a:ext cx="5643562" cy="4189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notes"/>
          <p:cNvSpPr>
            <a:spLocks noGrp="1" noRot="1" noChangeAspect="1"/>
          </p:cNvSpPr>
          <p:nvPr>
            <p:ph type="sldImg" idx="2"/>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63" name="Google Shape;363;p4:notes"/>
          <p:cNvSpPr txBox="1">
            <a:spLocks noGrp="1"/>
          </p:cNvSpPr>
          <p:nvPr>
            <p:ph type="body" idx="1"/>
          </p:nvPr>
        </p:nvSpPr>
        <p:spPr>
          <a:xfrm>
            <a:off x="704850" y="4421187"/>
            <a:ext cx="5643562" cy="4189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notes"/>
          <p:cNvSpPr>
            <a:spLocks noGrp="1" noRot="1" noChangeAspect="1"/>
          </p:cNvSpPr>
          <p:nvPr>
            <p:ph type="sldImg" idx="2"/>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69" name="Google Shape;369;p5:notes"/>
          <p:cNvSpPr txBox="1">
            <a:spLocks noGrp="1"/>
          </p:cNvSpPr>
          <p:nvPr>
            <p:ph type="body" idx="1"/>
          </p:nvPr>
        </p:nvSpPr>
        <p:spPr>
          <a:xfrm>
            <a:off x="704850" y="4421187"/>
            <a:ext cx="5643562" cy="4189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6:notes"/>
          <p:cNvSpPr>
            <a:spLocks noGrp="1" noRot="1" noChangeAspect="1"/>
          </p:cNvSpPr>
          <p:nvPr>
            <p:ph type="sldImg" idx="2"/>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75" name="Google Shape;375;p6:notes"/>
          <p:cNvSpPr txBox="1">
            <a:spLocks noGrp="1"/>
          </p:cNvSpPr>
          <p:nvPr>
            <p:ph type="body" idx="1"/>
          </p:nvPr>
        </p:nvSpPr>
        <p:spPr>
          <a:xfrm>
            <a:off x="704850" y="4421187"/>
            <a:ext cx="5643562" cy="4189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a:spLocks noGrp="1" noRot="1" noChangeAspect="1"/>
          </p:cNvSpPr>
          <p:nvPr>
            <p:ph type="sldImg" idx="2"/>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81" name="Google Shape;381;p7:notes"/>
          <p:cNvSpPr txBox="1">
            <a:spLocks noGrp="1"/>
          </p:cNvSpPr>
          <p:nvPr>
            <p:ph type="body" idx="1"/>
          </p:nvPr>
        </p:nvSpPr>
        <p:spPr>
          <a:xfrm>
            <a:off x="704850" y="4421187"/>
            <a:ext cx="5643562" cy="4189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8:notes"/>
          <p:cNvSpPr>
            <a:spLocks noGrp="1" noRot="1" noChangeAspect="1"/>
          </p:cNvSpPr>
          <p:nvPr>
            <p:ph type="sldImg" idx="2"/>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87" name="Google Shape;387;p8:notes"/>
          <p:cNvSpPr txBox="1">
            <a:spLocks noGrp="1"/>
          </p:cNvSpPr>
          <p:nvPr>
            <p:ph type="body" idx="1"/>
          </p:nvPr>
        </p:nvSpPr>
        <p:spPr>
          <a:xfrm>
            <a:off x="704850" y="4421187"/>
            <a:ext cx="5643562" cy="4189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9:notes"/>
          <p:cNvSpPr>
            <a:spLocks noGrp="1" noRot="1" noChangeAspect="1"/>
          </p:cNvSpPr>
          <p:nvPr>
            <p:ph type="sldImg" idx="2"/>
          </p:nvPr>
        </p:nvSpPr>
        <p:spPr>
          <a:xfrm>
            <a:off x="1200150" y="698500"/>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3" name="Google Shape;393;p9:notes"/>
          <p:cNvSpPr txBox="1">
            <a:spLocks noGrp="1"/>
          </p:cNvSpPr>
          <p:nvPr>
            <p:ph type="body" idx="1"/>
          </p:nvPr>
        </p:nvSpPr>
        <p:spPr>
          <a:xfrm>
            <a:off x="704850" y="4421187"/>
            <a:ext cx="5643562" cy="4189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3" name="Google Shape;153;p23"/>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Verdana"/>
                <a:ea typeface="Verdana"/>
                <a:cs typeface="Verdana"/>
                <a:sym typeface="Verdana"/>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Verdana"/>
                <a:ea typeface="Verdana"/>
                <a:cs typeface="Verdana"/>
                <a:sym typeface="Verdana"/>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54" name="Google Shape;15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304800" y="22098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5" name="Google Shape;165;p25"/>
          <p:cNvSpPr txBox="1">
            <a:spLocks noGrp="1"/>
          </p:cNvSpPr>
          <p:nvPr>
            <p:ph type="body" idx="1"/>
          </p:nvPr>
        </p:nvSpPr>
        <p:spPr>
          <a:xfrm rot="5400000">
            <a:off x="4099718" y="1462881"/>
            <a:ext cx="1249363" cy="6096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9" name="Google Shape;179;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7"/>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1" name="Google Shape;18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1"/>
        <p:cNvGrpSpPr/>
        <p:nvPr/>
      </p:nvGrpSpPr>
      <p:grpSpPr>
        <a:xfrm>
          <a:off x="0" y="0"/>
          <a:ext cx="0" cy="0"/>
          <a:chOff x="0" y="0"/>
          <a:chExt cx="0" cy="0"/>
        </a:xfrm>
      </p:grpSpPr>
      <p:sp>
        <p:nvSpPr>
          <p:cNvPr id="192" name="Google Shape;192;p29"/>
          <p:cNvSpPr txBox="1">
            <a:spLocks noGrp="1"/>
          </p:cNvSpPr>
          <p:nvPr>
            <p:ph type="ctrTitle"/>
          </p:nvPr>
        </p:nvSpPr>
        <p:spPr>
          <a:xfrm>
            <a:off x="0" y="762000"/>
            <a:ext cx="7772400" cy="533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3" name="Google Shape;193;p29"/>
          <p:cNvSpPr txBox="1">
            <a:spLocks noGrp="1"/>
          </p:cNvSpPr>
          <p:nvPr>
            <p:ph type="subTitle" idx="1"/>
          </p:nvPr>
        </p:nvSpPr>
        <p:spPr>
          <a:xfrm>
            <a:off x="762000" y="1676400"/>
            <a:ext cx="7772400" cy="39624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None/>
              <a:defRPr>
                <a:solidFill>
                  <a:srgbClr val="888888"/>
                </a:solidFill>
              </a:defRPr>
            </a:lvl1pPr>
            <a:lvl2pPr lvl="1" algn="ctr">
              <a:spcBef>
                <a:spcPts val="480"/>
              </a:spcBef>
              <a:spcAft>
                <a:spcPts val="0"/>
              </a:spcAft>
              <a:buSzPts val="24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80"/>
              </a:spcBef>
              <a:spcAft>
                <a:spcPts val="0"/>
              </a:spcAft>
              <a:buSzPts val="2400"/>
              <a:buNone/>
              <a:defRPr>
                <a:solidFill>
                  <a:srgbClr val="888888"/>
                </a:solidFill>
              </a:defRPr>
            </a:lvl4pPr>
            <a:lvl5pPr lvl="4" algn="ctr">
              <a:spcBef>
                <a:spcPts val="480"/>
              </a:spcBef>
              <a:spcAft>
                <a:spcPts val="0"/>
              </a:spcAft>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02"/>
        <p:cNvGrpSpPr/>
        <p:nvPr/>
      </p:nvGrpSpPr>
      <p:grpSpPr>
        <a:xfrm>
          <a:off x="0" y="0"/>
          <a:ext cx="0" cy="0"/>
          <a:chOff x="0" y="0"/>
          <a:chExt cx="0" cy="0"/>
        </a:xfrm>
      </p:grpSpPr>
      <p:sp>
        <p:nvSpPr>
          <p:cNvPr id="203" name="Google Shape;203;p3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solidFill>
                  <a:srgbClr val="888888"/>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04" name="Google Shape;204;p31"/>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5" name="Google Shape;215;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16" name="Google Shape;216;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7" name="Google Shape;227;p3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28" name="Google Shape;228;p3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29" name="Google Shape;229;p3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30" name="Google Shape;230;p3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0" y="762000"/>
            <a:ext cx="8229600" cy="5032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4" name="Google Shape;244;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0" y="762000"/>
            <a:ext cx="8229600" cy="5032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8" name="Google Shape;258;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9" name="Google Shape;269;p4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70" name="Google Shape;270;p4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4"/>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9"/>
        <p:cNvGrpSpPr/>
        <p:nvPr/>
      </p:nvGrpSpPr>
      <p:grpSpPr>
        <a:xfrm>
          <a:off x="0" y="0"/>
          <a:ext cx="0" cy="0"/>
          <a:chOff x="0" y="0"/>
          <a:chExt cx="0" cy="0"/>
        </a:xfrm>
      </p:grpSpPr>
      <p:sp>
        <p:nvSpPr>
          <p:cNvPr id="280" name="Google Shape;280;p4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1" name="Google Shape;281;p43"/>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rgbClr val="FF0000"/>
              </a:buClr>
              <a:buSzPts val="2800"/>
              <a:buFont typeface="Arial"/>
              <a:buNone/>
              <a:defRPr sz="2800" b="0" i="0" u="none" strike="noStrike" cap="none">
                <a:solidFill>
                  <a:schemeClr val="dk1"/>
                </a:solidFill>
                <a:latin typeface="Verdana"/>
                <a:ea typeface="Verdana"/>
                <a:cs typeface="Verdana"/>
                <a:sym typeface="Verdana"/>
              </a:defRPr>
            </a:lvl2pPr>
            <a:lvl3pPr marR="0" lvl="2" algn="l" rtl="0">
              <a:spcBef>
                <a:spcPts val="480"/>
              </a:spcBef>
              <a:spcAft>
                <a:spcPts val="0"/>
              </a:spcAft>
              <a:buClr>
                <a:srgbClr val="FF0000"/>
              </a:buClr>
              <a:buSzPts val="2400"/>
              <a:buFont typeface="Arial"/>
              <a:buNone/>
              <a:defRPr sz="2400" b="0" i="0" u="none" strike="noStrike" cap="none">
                <a:solidFill>
                  <a:schemeClr val="dk1"/>
                </a:solidFill>
                <a:latin typeface="Verdana"/>
                <a:ea typeface="Verdana"/>
                <a:cs typeface="Verdana"/>
                <a:sym typeface="Verdana"/>
              </a:defRPr>
            </a:lvl3pPr>
            <a:lvl4pPr marR="0" lvl="3" algn="l" rtl="0">
              <a:spcBef>
                <a:spcPts val="400"/>
              </a:spcBef>
              <a:spcAft>
                <a:spcPts val="0"/>
              </a:spcAft>
              <a:buClr>
                <a:srgbClr val="FF0000"/>
              </a:buClr>
              <a:buSzPts val="2000"/>
              <a:buFont typeface="Arial"/>
              <a:buNone/>
              <a:defRPr sz="2000" b="0" i="0" u="none" strike="noStrike" cap="none">
                <a:solidFill>
                  <a:schemeClr val="dk1"/>
                </a:solidFill>
                <a:latin typeface="Verdana"/>
                <a:ea typeface="Verdana"/>
                <a:cs typeface="Verdana"/>
                <a:sym typeface="Verdana"/>
              </a:defRPr>
            </a:lvl4pPr>
            <a:lvl5pPr marR="0" lvl="4" algn="l" rtl="0">
              <a:spcBef>
                <a:spcPts val="400"/>
              </a:spcBef>
              <a:spcAft>
                <a:spcPts val="0"/>
              </a:spcAft>
              <a:buClr>
                <a:srgbClr val="FF0000"/>
              </a:buClr>
              <a:buSzPts val="2000"/>
              <a:buFont typeface="Arial"/>
              <a:buNone/>
              <a:defRPr sz="2000" b="0" i="0" u="none" strike="noStrike" cap="none">
                <a:solidFill>
                  <a:schemeClr val="dk1"/>
                </a:solidFill>
                <a:latin typeface="Verdana"/>
                <a:ea typeface="Verdana"/>
                <a:cs typeface="Verdana"/>
                <a:sym typeface="Verdana"/>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282" name="Google Shape;282;p4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1"/>
        <p:cNvGrpSpPr/>
        <p:nvPr/>
      </p:nvGrpSpPr>
      <p:grpSpPr>
        <a:xfrm>
          <a:off x="0" y="0"/>
          <a:ext cx="0" cy="0"/>
          <a:chOff x="0" y="0"/>
          <a:chExt cx="0" cy="0"/>
        </a:xfrm>
      </p:grpSpPr>
      <p:sp>
        <p:nvSpPr>
          <p:cNvPr id="292" name="Google Shape;292;p45"/>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3" name="Google Shape;293;p4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4" name="Google Shape;304;p4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1"/>
        <p:cNvGrpSpPr/>
        <p:nvPr/>
      </p:nvGrpSpPr>
      <p:grpSpPr>
        <a:xfrm>
          <a:off x="0" y="0"/>
          <a:ext cx="0" cy="0"/>
          <a:chOff x="0" y="0"/>
          <a:chExt cx="0" cy="0"/>
        </a:xfrm>
      </p:grpSpPr>
      <p:sp>
        <p:nvSpPr>
          <p:cNvPr id="312" name="Google Shape;312;p49"/>
          <p:cNvSpPr txBox="1">
            <a:spLocks noGrp="1"/>
          </p:cNvSpPr>
          <p:nvPr>
            <p:ph type="ctrTitle"/>
          </p:nvPr>
        </p:nvSpPr>
        <p:spPr>
          <a:xfrm>
            <a:off x="0" y="762000"/>
            <a:ext cx="7772400" cy="533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3" name="Google Shape;313;p49"/>
          <p:cNvSpPr txBox="1">
            <a:spLocks noGrp="1"/>
          </p:cNvSpPr>
          <p:nvPr>
            <p:ph type="subTitle" idx="1"/>
          </p:nvPr>
        </p:nvSpPr>
        <p:spPr>
          <a:xfrm>
            <a:off x="762000" y="1676400"/>
            <a:ext cx="7772400" cy="39624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None/>
              <a:defRPr>
                <a:solidFill>
                  <a:srgbClr val="888888"/>
                </a:solidFill>
              </a:defRPr>
            </a:lvl1pPr>
            <a:lvl2pPr lvl="1" algn="ctr">
              <a:spcBef>
                <a:spcPts val="480"/>
              </a:spcBef>
              <a:spcAft>
                <a:spcPts val="0"/>
              </a:spcAft>
              <a:buSzPts val="24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80"/>
              </a:spcBef>
              <a:spcAft>
                <a:spcPts val="0"/>
              </a:spcAft>
              <a:buSzPts val="2400"/>
              <a:buNone/>
              <a:defRPr>
                <a:solidFill>
                  <a:srgbClr val="888888"/>
                </a:solidFill>
              </a:defRPr>
            </a:lvl4pPr>
            <a:lvl5pPr lvl="4" algn="ctr">
              <a:spcBef>
                <a:spcPts val="480"/>
              </a:spcBef>
              <a:spcAft>
                <a:spcPts val="0"/>
              </a:spcAft>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0"/>
        <p:cNvGrpSpPr/>
        <p:nvPr/>
      </p:nvGrpSpPr>
      <p:grpSpPr>
        <a:xfrm>
          <a:off x="0" y="0"/>
          <a:ext cx="0" cy="0"/>
          <a:chOff x="0" y="0"/>
          <a:chExt cx="0" cy="0"/>
        </a:xfrm>
      </p:grpSpPr>
      <p:sp>
        <p:nvSpPr>
          <p:cNvPr id="321" name="Google Shape;321;p5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2" name="Google Shape;322;p51"/>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29"/>
        <p:cNvGrpSpPr/>
        <p:nvPr/>
      </p:nvGrpSpPr>
      <p:grpSpPr>
        <a:xfrm>
          <a:off x="0" y="0"/>
          <a:ext cx="0" cy="0"/>
          <a:chOff x="0" y="0"/>
          <a:chExt cx="0" cy="0"/>
        </a:xfrm>
      </p:grpSpPr>
      <p:sp>
        <p:nvSpPr>
          <p:cNvPr id="330" name="Google Shape;330;p5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solidFill>
                  <a:srgbClr val="888888"/>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31" name="Google Shape;331;p53"/>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8"/>
        <p:cNvGrpSpPr/>
        <p:nvPr/>
      </p:nvGrpSpPr>
      <p:grpSpPr>
        <a:xfrm>
          <a:off x="0" y="0"/>
          <a:ext cx="0" cy="0"/>
          <a:chOff x="0" y="0"/>
          <a:chExt cx="0" cy="0"/>
        </a:xfrm>
      </p:grpSpPr>
      <p:sp>
        <p:nvSpPr>
          <p:cNvPr id="339" name="Google Shape;339;p55"/>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0" name="Google Shape;340;p5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1" name="Google Shape;341;p5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6" name="Google Shape;96;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7" name="Google Shape;97;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8" name="Google Shape;108;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9" name="Google Shape;109;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0" name="Google Shape;110;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1" name="Google Shape;111;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1" name="Google Shape;141;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42" name="Google Shape;142;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0.xml"/><Relationship Id="rId1" Type="http://schemas.openxmlformats.org/officeDocument/2006/relationships/slideLayout" Target="../slideLayouts/slideLayout7.xml"/><Relationship Id="rId4" Type="http://schemas.openxmlformats.org/officeDocument/2006/relationships/image" Target="../media/image2.jp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1.xml"/><Relationship Id="rId1" Type="http://schemas.openxmlformats.org/officeDocument/2006/relationships/slideLayout" Target="../slideLayouts/slideLayout8.xml"/><Relationship Id="rId4" Type="http://schemas.openxmlformats.org/officeDocument/2006/relationships/image" Target="../media/image2.jp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2.xml"/><Relationship Id="rId1" Type="http://schemas.openxmlformats.org/officeDocument/2006/relationships/slideLayout" Target="../slideLayouts/slideLayout9.xml"/><Relationship Id="rId4" Type="http://schemas.openxmlformats.org/officeDocument/2006/relationships/image" Target="../media/image2.jp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3.xml"/><Relationship Id="rId1" Type="http://schemas.openxmlformats.org/officeDocument/2006/relationships/slideLayout" Target="../slideLayouts/slideLayout10.xml"/><Relationship Id="rId4" Type="http://schemas.openxmlformats.org/officeDocument/2006/relationships/image" Target="../media/image2.jp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4.xml"/><Relationship Id="rId1" Type="http://schemas.openxmlformats.org/officeDocument/2006/relationships/slideLayout" Target="../slideLayouts/slideLayout11.xml"/><Relationship Id="rId4" Type="http://schemas.openxmlformats.org/officeDocument/2006/relationships/image" Target="../media/image2.jp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5.xml"/><Relationship Id="rId1" Type="http://schemas.openxmlformats.org/officeDocument/2006/relationships/slideLayout" Target="../slideLayouts/slideLayout12.xml"/><Relationship Id="rId4" Type="http://schemas.openxmlformats.org/officeDocument/2006/relationships/image" Target="../media/image2.jp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theme" Target="../theme/theme16.xml"/><Relationship Id="rId1" Type="http://schemas.openxmlformats.org/officeDocument/2006/relationships/slideLayout" Target="../slideLayouts/slideLayout13.xml"/><Relationship Id="rId6" Type="http://schemas.openxmlformats.org/officeDocument/2006/relationships/image" Target="../media/image7.jpg"/><Relationship Id="rId5" Type="http://schemas.openxmlformats.org/officeDocument/2006/relationships/image" Target="../media/image3.jpg"/><Relationship Id="rId4" Type="http://schemas.openxmlformats.org/officeDocument/2006/relationships/image" Target="../media/image6.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theme" Target="../theme/theme17.xml"/><Relationship Id="rId1" Type="http://schemas.openxmlformats.org/officeDocument/2006/relationships/slideLayout" Target="../slideLayouts/slideLayout14.xml"/><Relationship Id="rId6" Type="http://schemas.openxmlformats.org/officeDocument/2006/relationships/image" Target="../media/image7.jpg"/><Relationship Id="rId5" Type="http://schemas.openxmlformats.org/officeDocument/2006/relationships/image" Target="../media/image3.jpg"/><Relationship Id="rId4" Type="http://schemas.openxmlformats.org/officeDocument/2006/relationships/image" Target="../media/image6.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theme" Target="../theme/theme18.xml"/><Relationship Id="rId1" Type="http://schemas.openxmlformats.org/officeDocument/2006/relationships/slideLayout" Target="../slideLayouts/slideLayout15.xml"/><Relationship Id="rId6" Type="http://schemas.openxmlformats.org/officeDocument/2006/relationships/image" Target="../media/image7.jpg"/><Relationship Id="rId5" Type="http://schemas.openxmlformats.org/officeDocument/2006/relationships/image" Target="../media/image3.jpg"/><Relationship Id="rId4" Type="http://schemas.openxmlformats.org/officeDocument/2006/relationships/image" Target="../media/image6.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theme" Target="../theme/theme19.xml"/><Relationship Id="rId1" Type="http://schemas.openxmlformats.org/officeDocument/2006/relationships/slideLayout" Target="../slideLayouts/slideLayout16.xml"/><Relationship Id="rId6" Type="http://schemas.openxmlformats.org/officeDocument/2006/relationships/image" Target="../media/image7.jpg"/><Relationship Id="rId5" Type="http://schemas.openxmlformats.org/officeDocument/2006/relationships/image" Target="../media/image3.jpg"/><Relationship Id="rId4"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3.jpg"/><Relationship Id="rId4" Type="http://schemas.openxmlformats.org/officeDocument/2006/relationships/image" Target="../media/image6.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theme" Target="../theme/theme20.xml"/><Relationship Id="rId1" Type="http://schemas.openxmlformats.org/officeDocument/2006/relationships/slideLayout" Target="../slideLayouts/slideLayout17.xml"/><Relationship Id="rId6" Type="http://schemas.openxmlformats.org/officeDocument/2006/relationships/image" Target="../media/image7.jpg"/><Relationship Id="rId5" Type="http://schemas.openxmlformats.org/officeDocument/2006/relationships/image" Target="../media/image3.jpg"/><Relationship Id="rId4" Type="http://schemas.openxmlformats.org/officeDocument/2006/relationships/image" Target="../media/image6.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theme" Target="../theme/theme21.xml"/><Relationship Id="rId1" Type="http://schemas.openxmlformats.org/officeDocument/2006/relationships/slideLayout" Target="../slideLayouts/slideLayout18.xml"/><Relationship Id="rId6" Type="http://schemas.openxmlformats.org/officeDocument/2006/relationships/image" Target="../media/image7.jpg"/><Relationship Id="rId5" Type="http://schemas.openxmlformats.org/officeDocument/2006/relationships/image" Target="../media/image3.jpg"/><Relationship Id="rId4" Type="http://schemas.openxmlformats.org/officeDocument/2006/relationships/image" Target="../media/image6.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theme" Target="../theme/theme22.xml"/><Relationship Id="rId1" Type="http://schemas.openxmlformats.org/officeDocument/2006/relationships/slideLayout" Target="../slideLayouts/slideLayout19.xml"/><Relationship Id="rId6" Type="http://schemas.openxmlformats.org/officeDocument/2006/relationships/image" Target="../media/image7.jpg"/><Relationship Id="rId5" Type="http://schemas.openxmlformats.org/officeDocument/2006/relationships/image" Target="../media/image3.jpg"/><Relationship Id="rId4" Type="http://schemas.openxmlformats.org/officeDocument/2006/relationships/image" Target="../media/image6.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theme" Target="../theme/theme23.xml"/><Relationship Id="rId1" Type="http://schemas.openxmlformats.org/officeDocument/2006/relationships/slideLayout" Target="../slideLayouts/slideLayout20.xml"/><Relationship Id="rId6" Type="http://schemas.openxmlformats.org/officeDocument/2006/relationships/image" Target="../media/image7.jpg"/><Relationship Id="rId5" Type="http://schemas.openxmlformats.org/officeDocument/2006/relationships/image" Target="../media/image3.jpg"/><Relationship Id="rId4" Type="http://schemas.openxmlformats.org/officeDocument/2006/relationships/image" Target="../media/image6.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theme" Target="../theme/theme24.xml"/><Relationship Id="rId1" Type="http://schemas.openxmlformats.org/officeDocument/2006/relationships/slideLayout" Target="../slideLayouts/slideLayout21.xml"/><Relationship Id="rId6" Type="http://schemas.openxmlformats.org/officeDocument/2006/relationships/image" Target="../media/image7.jpg"/><Relationship Id="rId5" Type="http://schemas.openxmlformats.org/officeDocument/2006/relationships/image" Target="../media/image3.jpg"/><Relationship Id="rId4" Type="http://schemas.openxmlformats.org/officeDocument/2006/relationships/image" Target="../media/image6.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jpg"/><Relationship Id="rId2" Type="http://schemas.openxmlformats.org/officeDocument/2006/relationships/theme" Target="../theme/theme25.xml"/><Relationship Id="rId1" Type="http://schemas.openxmlformats.org/officeDocument/2006/relationships/slideLayout" Target="../slideLayouts/slideLayout22.xml"/><Relationship Id="rId6" Type="http://schemas.openxmlformats.org/officeDocument/2006/relationships/image" Target="../media/image7.jpg"/><Relationship Id="rId5" Type="http://schemas.openxmlformats.org/officeDocument/2006/relationships/image" Target="../media/image3.jpg"/><Relationship Id="rId4" Type="http://schemas.openxmlformats.org/officeDocument/2006/relationships/image" Target="../media/image6.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6.xml"/><Relationship Id="rId1" Type="http://schemas.openxmlformats.org/officeDocument/2006/relationships/slideLayout" Target="../slideLayouts/slideLayout23.xml"/><Relationship Id="rId5" Type="http://schemas.openxmlformats.org/officeDocument/2006/relationships/image" Target="../media/image3.jpg"/><Relationship Id="rId4" Type="http://schemas.openxmlformats.org/officeDocument/2006/relationships/image" Target="../media/image6.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7.xml"/><Relationship Id="rId1" Type="http://schemas.openxmlformats.org/officeDocument/2006/relationships/slideLayout" Target="../slideLayouts/slideLayout24.xml"/><Relationship Id="rId5" Type="http://schemas.openxmlformats.org/officeDocument/2006/relationships/image" Target="../media/image3.jpg"/><Relationship Id="rId4" Type="http://schemas.openxmlformats.org/officeDocument/2006/relationships/image" Target="../media/image6.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8.xml"/><Relationship Id="rId1" Type="http://schemas.openxmlformats.org/officeDocument/2006/relationships/slideLayout" Target="../slideLayouts/slideLayout25.xml"/><Relationship Id="rId5" Type="http://schemas.openxmlformats.org/officeDocument/2006/relationships/image" Target="../media/image3.jpg"/><Relationship Id="rId4" Type="http://schemas.openxmlformats.org/officeDocument/2006/relationships/image" Target="../media/image6.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9.xml"/><Relationship Id="rId1" Type="http://schemas.openxmlformats.org/officeDocument/2006/relationships/slideLayout" Target="../slideLayouts/slideLayout26.xml"/><Relationship Id="rId5" Type="http://schemas.openxmlformats.org/officeDocument/2006/relationships/image" Target="../media/image3.jpg"/><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heme" Target="../theme/theme4.xml"/><Relationship Id="rId6" Type="http://schemas.openxmlformats.org/officeDocument/2006/relationships/image" Target="../media/image4.jpg"/><Relationship Id="rId5" Type="http://schemas.openxmlformats.org/officeDocument/2006/relationships/image" Target="../media/image7.jpg"/><Relationship Id="rId4" Type="http://schemas.openxmlformats.org/officeDocument/2006/relationships/image" Target="../media/image3.jp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heme" Target="../theme/theme5.xml"/><Relationship Id="rId4" Type="http://schemas.openxmlformats.org/officeDocument/2006/relationships/image" Target="../media/image3.jp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xml"/><Relationship Id="rId1" Type="http://schemas.openxmlformats.org/officeDocument/2006/relationships/slideLayout" Target="../slideLayouts/slideLayout3.xml"/><Relationship Id="rId4" Type="http://schemas.openxmlformats.org/officeDocument/2006/relationships/image" Target="../media/image2.jp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7.xml"/><Relationship Id="rId1" Type="http://schemas.openxmlformats.org/officeDocument/2006/relationships/slideLayout" Target="../slideLayouts/slideLayout4.xml"/><Relationship Id="rId4" Type="http://schemas.openxmlformats.org/officeDocument/2006/relationships/image" Target="../media/image2.jp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8.xml"/><Relationship Id="rId1" Type="http://schemas.openxmlformats.org/officeDocument/2006/relationships/slideLayout" Target="../slideLayouts/slideLayout5.xml"/><Relationship Id="rId4" Type="http://schemas.openxmlformats.org/officeDocument/2006/relationships/image" Target="../media/image2.jp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9.xml"/><Relationship Id="rId1" Type="http://schemas.openxmlformats.org/officeDocument/2006/relationships/slideLayout" Target="../slideLayouts/slideLayout6.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857250"/>
            <a:ext cx="9153524" cy="6000750"/>
            <a:chOff x="-9335" y="914867"/>
            <a:chExt cx="8980108" cy="5833059"/>
          </a:xfrm>
        </p:grpSpPr>
        <p:pic>
          <p:nvPicPr>
            <p:cNvPr id="11" name="Google Shape;11;p1"/>
            <p:cNvPicPr preferRelativeResize="0"/>
            <p:nvPr/>
          </p:nvPicPr>
          <p:blipFill rotWithShape="1">
            <a:blip r:embed="rId3">
              <a:alphaModFix/>
            </a:blip>
            <a:srcRect/>
            <a:stretch/>
          </p:blipFill>
          <p:spPr>
            <a:xfrm>
              <a:off x="149357" y="914867"/>
              <a:ext cx="2912467" cy="5806608"/>
            </a:xfrm>
            <a:prstGeom prst="rect">
              <a:avLst/>
            </a:prstGeom>
            <a:noFill/>
            <a:ln>
              <a:noFill/>
            </a:ln>
          </p:spPr>
        </p:pic>
        <p:sp>
          <p:nvSpPr>
            <p:cNvPr id="12" name="Google Shape;12;p1"/>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3" name="Google Shape;13;p1"/>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pic>
        <p:nvPicPr>
          <p:cNvPr id="14" name="Google Shape;14;p1"/>
          <p:cNvPicPr preferRelativeResize="0"/>
          <p:nvPr/>
        </p:nvPicPr>
        <p:blipFill rotWithShape="1">
          <a:blip r:embed="rId4">
            <a:alphaModFix/>
          </a:blip>
          <a:srcRect/>
          <a:stretch/>
        </p:blipFill>
        <p:spPr>
          <a:xfrm>
            <a:off x="457200" y="30162"/>
            <a:ext cx="2133600" cy="1508125"/>
          </a:xfrm>
          <a:prstGeom prst="rect">
            <a:avLst/>
          </a:prstGeom>
          <a:noFill/>
          <a:ln>
            <a:noFill/>
          </a:ln>
        </p:spPr>
      </p:pic>
      <p:pic>
        <p:nvPicPr>
          <p:cNvPr id="15" name="Google Shape;15;p1" descr="walh_logo_hiresRGB.jpg"/>
          <p:cNvPicPr preferRelativeResize="0"/>
          <p:nvPr/>
        </p:nvPicPr>
        <p:blipFill rotWithShape="1">
          <a:blip r:embed="rId5">
            <a:alphaModFix/>
          </a:blip>
          <a:srcRect/>
          <a:stretch/>
        </p:blipFill>
        <p:spPr>
          <a:xfrm>
            <a:off x="3765550" y="738187"/>
            <a:ext cx="2254250" cy="320675"/>
          </a:xfrm>
          <a:prstGeom prst="rect">
            <a:avLst/>
          </a:prstGeom>
          <a:noFill/>
          <a:ln>
            <a:noFill/>
          </a:ln>
        </p:spPr>
      </p:pic>
      <p:pic>
        <p:nvPicPr>
          <p:cNvPr id="16" name="Google Shape;16;p1" descr="IBPAP-final-logo-low-res"/>
          <p:cNvPicPr preferRelativeResize="0"/>
          <p:nvPr/>
        </p:nvPicPr>
        <p:blipFill rotWithShape="1">
          <a:blip r:embed="rId6">
            <a:alphaModFix/>
          </a:blip>
          <a:srcRect/>
          <a:stretch/>
        </p:blipFill>
        <p:spPr>
          <a:xfrm>
            <a:off x="6689725" y="282575"/>
            <a:ext cx="2195512" cy="936625"/>
          </a:xfrm>
          <a:prstGeom prst="rect">
            <a:avLst/>
          </a:prstGeom>
          <a:noFill/>
          <a:ln>
            <a:noFill/>
          </a:ln>
        </p:spPr>
      </p:pic>
      <p:sp>
        <p:nvSpPr>
          <p:cNvPr id="17" name="Google Shape;17;p1"/>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18" name="Google Shape;18;p1"/>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grpSp>
        <p:nvGrpSpPr>
          <p:cNvPr id="113" name="Google Shape;113;p16"/>
          <p:cNvGrpSpPr/>
          <p:nvPr/>
        </p:nvGrpSpPr>
        <p:grpSpPr>
          <a:xfrm>
            <a:off x="0" y="857250"/>
            <a:ext cx="9153524" cy="6000750"/>
            <a:chOff x="-9335" y="914867"/>
            <a:chExt cx="8980108" cy="5833059"/>
          </a:xfrm>
        </p:grpSpPr>
        <p:pic>
          <p:nvPicPr>
            <p:cNvPr id="114" name="Google Shape;114;p16"/>
            <p:cNvPicPr preferRelativeResize="0"/>
            <p:nvPr/>
          </p:nvPicPr>
          <p:blipFill rotWithShape="1">
            <a:blip r:embed="rId3">
              <a:alphaModFix/>
            </a:blip>
            <a:srcRect/>
            <a:stretch/>
          </p:blipFill>
          <p:spPr>
            <a:xfrm>
              <a:off x="149357" y="914867"/>
              <a:ext cx="2912467" cy="5806608"/>
            </a:xfrm>
            <a:prstGeom prst="rect">
              <a:avLst/>
            </a:prstGeom>
            <a:noFill/>
            <a:ln>
              <a:noFill/>
            </a:ln>
          </p:spPr>
        </p:pic>
        <p:sp>
          <p:nvSpPr>
            <p:cNvPr id="115" name="Google Shape;115;p16"/>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16" name="Google Shape;116;p16"/>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pic>
        <p:nvPicPr>
          <p:cNvPr id="117" name="Google Shape;117;p16"/>
          <p:cNvPicPr preferRelativeResize="0"/>
          <p:nvPr/>
        </p:nvPicPr>
        <p:blipFill rotWithShape="1">
          <a:blip r:embed="rId4">
            <a:alphaModFix/>
          </a:blip>
          <a:srcRect/>
          <a:stretch/>
        </p:blipFill>
        <p:spPr>
          <a:xfrm>
            <a:off x="457200" y="30162"/>
            <a:ext cx="2133600" cy="1508125"/>
          </a:xfrm>
          <a:prstGeom prst="rect">
            <a:avLst/>
          </a:prstGeom>
          <a:noFill/>
          <a:ln>
            <a:noFill/>
          </a:ln>
        </p:spPr>
      </p:pic>
      <p:sp>
        <p:nvSpPr>
          <p:cNvPr id="118" name="Google Shape;118;p16"/>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119" name="Google Shape;119;p16"/>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grpSp>
        <p:nvGrpSpPr>
          <p:cNvPr id="123" name="Google Shape;123;p18"/>
          <p:cNvGrpSpPr/>
          <p:nvPr/>
        </p:nvGrpSpPr>
        <p:grpSpPr>
          <a:xfrm>
            <a:off x="0" y="857250"/>
            <a:ext cx="9153524" cy="6000750"/>
            <a:chOff x="-9335" y="914867"/>
            <a:chExt cx="8980108" cy="5833059"/>
          </a:xfrm>
        </p:grpSpPr>
        <p:pic>
          <p:nvPicPr>
            <p:cNvPr id="124" name="Google Shape;124;p18"/>
            <p:cNvPicPr preferRelativeResize="0"/>
            <p:nvPr/>
          </p:nvPicPr>
          <p:blipFill rotWithShape="1">
            <a:blip r:embed="rId3">
              <a:alphaModFix/>
            </a:blip>
            <a:srcRect/>
            <a:stretch/>
          </p:blipFill>
          <p:spPr>
            <a:xfrm>
              <a:off x="149357" y="914867"/>
              <a:ext cx="2912467" cy="5806608"/>
            </a:xfrm>
            <a:prstGeom prst="rect">
              <a:avLst/>
            </a:prstGeom>
            <a:noFill/>
            <a:ln>
              <a:noFill/>
            </a:ln>
          </p:spPr>
        </p:pic>
        <p:sp>
          <p:nvSpPr>
            <p:cNvPr id="125" name="Google Shape;125;p18"/>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26" name="Google Shape;126;p18"/>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pic>
        <p:nvPicPr>
          <p:cNvPr id="127" name="Google Shape;127;p18"/>
          <p:cNvPicPr preferRelativeResize="0"/>
          <p:nvPr/>
        </p:nvPicPr>
        <p:blipFill rotWithShape="1">
          <a:blip r:embed="rId4">
            <a:alphaModFix/>
          </a:blip>
          <a:srcRect/>
          <a:stretch/>
        </p:blipFill>
        <p:spPr>
          <a:xfrm>
            <a:off x="457200" y="30162"/>
            <a:ext cx="2133600" cy="1508125"/>
          </a:xfrm>
          <a:prstGeom prst="rect">
            <a:avLst/>
          </a:prstGeom>
          <a:noFill/>
          <a:ln>
            <a:noFill/>
          </a:ln>
        </p:spPr>
      </p:pic>
      <p:sp>
        <p:nvSpPr>
          <p:cNvPr id="128" name="Google Shape;128;p18"/>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129" name="Google Shape;129;p18"/>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grpSp>
        <p:nvGrpSpPr>
          <p:cNvPr id="132" name="Google Shape;132;p20"/>
          <p:cNvGrpSpPr/>
          <p:nvPr/>
        </p:nvGrpSpPr>
        <p:grpSpPr>
          <a:xfrm>
            <a:off x="0" y="857250"/>
            <a:ext cx="9153524" cy="6000750"/>
            <a:chOff x="-9335" y="914867"/>
            <a:chExt cx="8980108" cy="5833059"/>
          </a:xfrm>
        </p:grpSpPr>
        <p:pic>
          <p:nvPicPr>
            <p:cNvPr id="133" name="Google Shape;133;p20"/>
            <p:cNvPicPr preferRelativeResize="0"/>
            <p:nvPr/>
          </p:nvPicPr>
          <p:blipFill rotWithShape="1">
            <a:blip r:embed="rId3">
              <a:alphaModFix/>
            </a:blip>
            <a:srcRect/>
            <a:stretch/>
          </p:blipFill>
          <p:spPr>
            <a:xfrm>
              <a:off x="149357" y="914867"/>
              <a:ext cx="2912467" cy="5806608"/>
            </a:xfrm>
            <a:prstGeom prst="rect">
              <a:avLst/>
            </a:prstGeom>
            <a:noFill/>
            <a:ln>
              <a:noFill/>
            </a:ln>
          </p:spPr>
        </p:pic>
        <p:sp>
          <p:nvSpPr>
            <p:cNvPr id="134" name="Google Shape;134;p20"/>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35" name="Google Shape;135;p20"/>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pic>
        <p:nvPicPr>
          <p:cNvPr id="136" name="Google Shape;136;p20"/>
          <p:cNvPicPr preferRelativeResize="0"/>
          <p:nvPr/>
        </p:nvPicPr>
        <p:blipFill rotWithShape="1">
          <a:blip r:embed="rId4">
            <a:alphaModFix/>
          </a:blip>
          <a:srcRect/>
          <a:stretch/>
        </p:blipFill>
        <p:spPr>
          <a:xfrm>
            <a:off x="457200" y="30162"/>
            <a:ext cx="2133600" cy="1508125"/>
          </a:xfrm>
          <a:prstGeom prst="rect">
            <a:avLst/>
          </a:prstGeom>
          <a:noFill/>
          <a:ln>
            <a:noFill/>
          </a:ln>
        </p:spPr>
      </p:pic>
      <p:sp>
        <p:nvSpPr>
          <p:cNvPr id="137" name="Google Shape;137;p20"/>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138" name="Google Shape;138;p20"/>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grpSp>
        <p:nvGrpSpPr>
          <p:cNvPr id="144" name="Google Shape;144;p22"/>
          <p:cNvGrpSpPr/>
          <p:nvPr/>
        </p:nvGrpSpPr>
        <p:grpSpPr>
          <a:xfrm>
            <a:off x="0" y="857250"/>
            <a:ext cx="9153524" cy="6000750"/>
            <a:chOff x="-9335" y="914867"/>
            <a:chExt cx="8980108" cy="5833059"/>
          </a:xfrm>
        </p:grpSpPr>
        <p:pic>
          <p:nvPicPr>
            <p:cNvPr id="145" name="Google Shape;145;p22"/>
            <p:cNvPicPr preferRelativeResize="0"/>
            <p:nvPr/>
          </p:nvPicPr>
          <p:blipFill rotWithShape="1">
            <a:blip r:embed="rId3">
              <a:alphaModFix/>
            </a:blip>
            <a:srcRect/>
            <a:stretch/>
          </p:blipFill>
          <p:spPr>
            <a:xfrm>
              <a:off x="149357" y="914867"/>
              <a:ext cx="2912467" cy="5806608"/>
            </a:xfrm>
            <a:prstGeom prst="rect">
              <a:avLst/>
            </a:prstGeom>
            <a:noFill/>
            <a:ln>
              <a:noFill/>
            </a:ln>
          </p:spPr>
        </p:pic>
        <p:sp>
          <p:nvSpPr>
            <p:cNvPr id="146" name="Google Shape;146;p22"/>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47" name="Google Shape;147;p22"/>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pic>
        <p:nvPicPr>
          <p:cNvPr id="148" name="Google Shape;148;p22"/>
          <p:cNvPicPr preferRelativeResize="0"/>
          <p:nvPr/>
        </p:nvPicPr>
        <p:blipFill rotWithShape="1">
          <a:blip r:embed="rId4">
            <a:alphaModFix/>
          </a:blip>
          <a:srcRect/>
          <a:stretch/>
        </p:blipFill>
        <p:spPr>
          <a:xfrm>
            <a:off x="457200" y="30162"/>
            <a:ext cx="2133600" cy="1508125"/>
          </a:xfrm>
          <a:prstGeom prst="rect">
            <a:avLst/>
          </a:prstGeom>
          <a:noFill/>
          <a:ln>
            <a:noFill/>
          </a:ln>
        </p:spPr>
      </p:pic>
      <p:sp>
        <p:nvSpPr>
          <p:cNvPr id="149" name="Google Shape;149;p22"/>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150" name="Google Shape;150;p22"/>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grpSp>
        <p:nvGrpSpPr>
          <p:cNvPr id="156" name="Google Shape;156;p24"/>
          <p:cNvGrpSpPr/>
          <p:nvPr/>
        </p:nvGrpSpPr>
        <p:grpSpPr>
          <a:xfrm>
            <a:off x="0" y="857250"/>
            <a:ext cx="9153524" cy="6000750"/>
            <a:chOff x="-9335" y="914867"/>
            <a:chExt cx="8980108" cy="5833059"/>
          </a:xfrm>
        </p:grpSpPr>
        <p:pic>
          <p:nvPicPr>
            <p:cNvPr id="157" name="Google Shape;157;p24"/>
            <p:cNvPicPr preferRelativeResize="0"/>
            <p:nvPr/>
          </p:nvPicPr>
          <p:blipFill rotWithShape="1">
            <a:blip r:embed="rId3">
              <a:alphaModFix/>
            </a:blip>
            <a:srcRect/>
            <a:stretch/>
          </p:blipFill>
          <p:spPr>
            <a:xfrm>
              <a:off x="149357" y="914867"/>
              <a:ext cx="2912467" cy="5806608"/>
            </a:xfrm>
            <a:prstGeom prst="rect">
              <a:avLst/>
            </a:prstGeom>
            <a:noFill/>
            <a:ln>
              <a:noFill/>
            </a:ln>
          </p:spPr>
        </p:pic>
        <p:sp>
          <p:nvSpPr>
            <p:cNvPr id="158" name="Google Shape;158;p24"/>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59" name="Google Shape;159;p24"/>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pic>
        <p:nvPicPr>
          <p:cNvPr id="160" name="Google Shape;160;p24"/>
          <p:cNvPicPr preferRelativeResize="0"/>
          <p:nvPr/>
        </p:nvPicPr>
        <p:blipFill rotWithShape="1">
          <a:blip r:embed="rId4">
            <a:alphaModFix/>
          </a:blip>
          <a:srcRect/>
          <a:stretch/>
        </p:blipFill>
        <p:spPr>
          <a:xfrm>
            <a:off x="457200" y="30162"/>
            <a:ext cx="2133600" cy="1508125"/>
          </a:xfrm>
          <a:prstGeom prst="rect">
            <a:avLst/>
          </a:prstGeom>
          <a:noFill/>
          <a:ln>
            <a:noFill/>
          </a:ln>
        </p:spPr>
      </p:pic>
      <p:sp>
        <p:nvSpPr>
          <p:cNvPr id="161" name="Google Shape;161;p24"/>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162" name="Google Shape;162;p24"/>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grpSp>
        <p:nvGrpSpPr>
          <p:cNvPr id="167" name="Google Shape;167;p26"/>
          <p:cNvGrpSpPr/>
          <p:nvPr/>
        </p:nvGrpSpPr>
        <p:grpSpPr>
          <a:xfrm>
            <a:off x="0" y="857250"/>
            <a:ext cx="9153524" cy="6000750"/>
            <a:chOff x="-9335" y="914867"/>
            <a:chExt cx="8980108" cy="5833059"/>
          </a:xfrm>
        </p:grpSpPr>
        <p:pic>
          <p:nvPicPr>
            <p:cNvPr id="168" name="Google Shape;168;p26"/>
            <p:cNvPicPr preferRelativeResize="0"/>
            <p:nvPr/>
          </p:nvPicPr>
          <p:blipFill rotWithShape="1">
            <a:blip r:embed="rId3">
              <a:alphaModFix/>
            </a:blip>
            <a:srcRect/>
            <a:stretch/>
          </p:blipFill>
          <p:spPr>
            <a:xfrm>
              <a:off x="149357" y="914867"/>
              <a:ext cx="2912467" cy="5806608"/>
            </a:xfrm>
            <a:prstGeom prst="rect">
              <a:avLst/>
            </a:prstGeom>
            <a:noFill/>
            <a:ln>
              <a:noFill/>
            </a:ln>
          </p:spPr>
        </p:pic>
        <p:sp>
          <p:nvSpPr>
            <p:cNvPr id="169" name="Google Shape;169;p26"/>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70" name="Google Shape;170;p26"/>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pic>
        <p:nvPicPr>
          <p:cNvPr id="171" name="Google Shape;171;p26"/>
          <p:cNvPicPr preferRelativeResize="0"/>
          <p:nvPr/>
        </p:nvPicPr>
        <p:blipFill rotWithShape="1">
          <a:blip r:embed="rId4">
            <a:alphaModFix/>
          </a:blip>
          <a:srcRect/>
          <a:stretch/>
        </p:blipFill>
        <p:spPr>
          <a:xfrm>
            <a:off x="457200" y="30162"/>
            <a:ext cx="2133600" cy="1508125"/>
          </a:xfrm>
          <a:prstGeom prst="rect">
            <a:avLst/>
          </a:prstGeom>
          <a:noFill/>
          <a:ln>
            <a:noFill/>
          </a:ln>
        </p:spPr>
      </p:pic>
      <p:sp>
        <p:nvSpPr>
          <p:cNvPr id="172" name="Google Shape;172;p26"/>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173" name="Google Shape;173;p26"/>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74" name="Google Shape;174;p26"/>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75" name="Google Shape;1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9pPr>
          </a:lstStyle>
          <a:p>
            <a:endParaRPr/>
          </a:p>
        </p:txBody>
      </p:sp>
      <p:sp>
        <p:nvSpPr>
          <p:cNvPr id="176" name="Google Shape;17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pic>
        <p:nvPicPr>
          <p:cNvPr id="184" name="Google Shape;184;p28"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185" name="Google Shape;185;p28"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186" name="Google Shape;186;p28"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pic>
        <p:nvPicPr>
          <p:cNvPr id="187" name="Google Shape;187;p28"/>
          <p:cNvPicPr preferRelativeResize="0"/>
          <p:nvPr/>
        </p:nvPicPr>
        <p:blipFill rotWithShape="1">
          <a:blip r:embed="rId6">
            <a:alphaModFix/>
          </a:blip>
          <a:srcRect/>
          <a:stretch/>
        </p:blipFill>
        <p:spPr>
          <a:xfrm>
            <a:off x="5807075" y="152400"/>
            <a:ext cx="1508125" cy="1066800"/>
          </a:xfrm>
          <a:prstGeom prst="rect">
            <a:avLst/>
          </a:prstGeom>
          <a:noFill/>
          <a:ln>
            <a:noFill/>
          </a:ln>
        </p:spPr>
      </p:pic>
      <p:pic>
        <p:nvPicPr>
          <p:cNvPr id="188" name="Google Shape;188;p28" descr="IBPAP-final-logo-low-res"/>
          <p:cNvPicPr preferRelativeResize="0"/>
          <p:nvPr/>
        </p:nvPicPr>
        <p:blipFill rotWithShape="1">
          <a:blip r:embed="rId7">
            <a:alphaModFix/>
          </a:blip>
          <a:srcRect/>
          <a:stretch/>
        </p:blipFill>
        <p:spPr>
          <a:xfrm>
            <a:off x="7345362" y="304800"/>
            <a:ext cx="1646237" cy="701675"/>
          </a:xfrm>
          <a:prstGeom prst="rect">
            <a:avLst/>
          </a:prstGeom>
          <a:noFill/>
          <a:ln>
            <a:noFill/>
          </a:ln>
        </p:spPr>
      </p:pic>
      <p:sp>
        <p:nvSpPr>
          <p:cNvPr id="189" name="Google Shape;189;p28"/>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90" name="Google Shape;190;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pic>
        <p:nvPicPr>
          <p:cNvPr id="195" name="Google Shape;195;p30"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196" name="Google Shape;196;p30"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197" name="Google Shape;197;p30"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pic>
        <p:nvPicPr>
          <p:cNvPr id="198" name="Google Shape;198;p30"/>
          <p:cNvPicPr preferRelativeResize="0"/>
          <p:nvPr/>
        </p:nvPicPr>
        <p:blipFill rotWithShape="1">
          <a:blip r:embed="rId6">
            <a:alphaModFix/>
          </a:blip>
          <a:srcRect/>
          <a:stretch/>
        </p:blipFill>
        <p:spPr>
          <a:xfrm>
            <a:off x="5807075" y="152400"/>
            <a:ext cx="1508125" cy="1066800"/>
          </a:xfrm>
          <a:prstGeom prst="rect">
            <a:avLst/>
          </a:prstGeom>
          <a:noFill/>
          <a:ln>
            <a:noFill/>
          </a:ln>
        </p:spPr>
      </p:pic>
      <p:pic>
        <p:nvPicPr>
          <p:cNvPr id="199" name="Google Shape;199;p30" descr="IBPAP-final-logo-low-res"/>
          <p:cNvPicPr preferRelativeResize="0"/>
          <p:nvPr/>
        </p:nvPicPr>
        <p:blipFill rotWithShape="1">
          <a:blip r:embed="rId7">
            <a:alphaModFix/>
          </a:blip>
          <a:srcRect/>
          <a:stretch/>
        </p:blipFill>
        <p:spPr>
          <a:xfrm>
            <a:off x="7345362" y="304800"/>
            <a:ext cx="1646237" cy="701675"/>
          </a:xfrm>
          <a:prstGeom prst="rect">
            <a:avLst/>
          </a:prstGeom>
          <a:noFill/>
          <a:ln>
            <a:noFill/>
          </a:ln>
        </p:spPr>
      </p:pic>
      <p:sp>
        <p:nvSpPr>
          <p:cNvPr id="200" name="Google Shape;200;p30"/>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01" name="Google Shape;201;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pic>
        <p:nvPicPr>
          <p:cNvPr id="206" name="Google Shape;206;p32"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207" name="Google Shape;207;p32"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208" name="Google Shape;208;p32"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pic>
        <p:nvPicPr>
          <p:cNvPr id="209" name="Google Shape;209;p32"/>
          <p:cNvPicPr preferRelativeResize="0"/>
          <p:nvPr/>
        </p:nvPicPr>
        <p:blipFill rotWithShape="1">
          <a:blip r:embed="rId6">
            <a:alphaModFix/>
          </a:blip>
          <a:srcRect/>
          <a:stretch/>
        </p:blipFill>
        <p:spPr>
          <a:xfrm>
            <a:off x="5807075" y="152400"/>
            <a:ext cx="1508125" cy="1066800"/>
          </a:xfrm>
          <a:prstGeom prst="rect">
            <a:avLst/>
          </a:prstGeom>
          <a:noFill/>
          <a:ln>
            <a:noFill/>
          </a:ln>
        </p:spPr>
      </p:pic>
      <p:pic>
        <p:nvPicPr>
          <p:cNvPr id="210" name="Google Shape;210;p32" descr="IBPAP-final-logo-low-res"/>
          <p:cNvPicPr preferRelativeResize="0"/>
          <p:nvPr/>
        </p:nvPicPr>
        <p:blipFill rotWithShape="1">
          <a:blip r:embed="rId7">
            <a:alphaModFix/>
          </a:blip>
          <a:srcRect/>
          <a:stretch/>
        </p:blipFill>
        <p:spPr>
          <a:xfrm>
            <a:off x="7345362" y="304800"/>
            <a:ext cx="1646237" cy="701675"/>
          </a:xfrm>
          <a:prstGeom prst="rect">
            <a:avLst/>
          </a:prstGeom>
          <a:noFill/>
          <a:ln>
            <a:noFill/>
          </a:ln>
        </p:spPr>
      </p:pic>
      <p:sp>
        <p:nvSpPr>
          <p:cNvPr id="211" name="Google Shape;211;p32"/>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12" name="Google Shape;212;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pic>
        <p:nvPicPr>
          <p:cNvPr id="218" name="Google Shape;218;p34"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219" name="Google Shape;219;p34"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220" name="Google Shape;220;p34"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pic>
        <p:nvPicPr>
          <p:cNvPr id="221" name="Google Shape;221;p34"/>
          <p:cNvPicPr preferRelativeResize="0"/>
          <p:nvPr/>
        </p:nvPicPr>
        <p:blipFill rotWithShape="1">
          <a:blip r:embed="rId6">
            <a:alphaModFix/>
          </a:blip>
          <a:srcRect/>
          <a:stretch/>
        </p:blipFill>
        <p:spPr>
          <a:xfrm>
            <a:off x="5807075" y="152400"/>
            <a:ext cx="1508125" cy="1066800"/>
          </a:xfrm>
          <a:prstGeom prst="rect">
            <a:avLst/>
          </a:prstGeom>
          <a:noFill/>
          <a:ln>
            <a:noFill/>
          </a:ln>
        </p:spPr>
      </p:pic>
      <p:pic>
        <p:nvPicPr>
          <p:cNvPr id="222" name="Google Shape;222;p34" descr="IBPAP-final-logo-low-res"/>
          <p:cNvPicPr preferRelativeResize="0"/>
          <p:nvPr/>
        </p:nvPicPr>
        <p:blipFill rotWithShape="1">
          <a:blip r:embed="rId7">
            <a:alphaModFix/>
          </a:blip>
          <a:srcRect/>
          <a:stretch/>
        </p:blipFill>
        <p:spPr>
          <a:xfrm>
            <a:off x="7345362" y="304800"/>
            <a:ext cx="1646237" cy="701675"/>
          </a:xfrm>
          <a:prstGeom prst="rect">
            <a:avLst/>
          </a:prstGeom>
          <a:noFill/>
          <a:ln>
            <a:noFill/>
          </a:ln>
        </p:spPr>
      </p:pic>
      <p:sp>
        <p:nvSpPr>
          <p:cNvPr id="223" name="Google Shape;223;p34"/>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24" name="Google Shape;224;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pic>
        <p:nvPicPr>
          <p:cNvPr id="23" name="Google Shape;23;p3"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24" name="Google Shape;24;p3"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25" name="Google Shape;25;p3"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pic>
        <p:nvPicPr>
          <p:cNvPr id="26" name="Google Shape;26;p3"/>
          <p:cNvPicPr preferRelativeResize="0"/>
          <p:nvPr/>
        </p:nvPicPr>
        <p:blipFill rotWithShape="1">
          <a:blip r:embed="rId6">
            <a:alphaModFix/>
          </a:blip>
          <a:srcRect/>
          <a:stretch/>
        </p:blipFill>
        <p:spPr>
          <a:xfrm>
            <a:off x="5807075" y="152400"/>
            <a:ext cx="1508125" cy="1066800"/>
          </a:xfrm>
          <a:prstGeom prst="rect">
            <a:avLst/>
          </a:prstGeom>
          <a:noFill/>
          <a:ln>
            <a:noFill/>
          </a:ln>
        </p:spPr>
      </p:pic>
      <p:pic>
        <p:nvPicPr>
          <p:cNvPr id="27" name="Google Shape;27;p3" descr="IBPAP-final-logo-low-res"/>
          <p:cNvPicPr preferRelativeResize="0"/>
          <p:nvPr/>
        </p:nvPicPr>
        <p:blipFill rotWithShape="1">
          <a:blip r:embed="rId7">
            <a:alphaModFix/>
          </a:blip>
          <a:srcRect/>
          <a:stretch/>
        </p:blipFill>
        <p:spPr>
          <a:xfrm>
            <a:off x="7345362" y="304800"/>
            <a:ext cx="1646237" cy="701675"/>
          </a:xfrm>
          <a:prstGeom prst="rect">
            <a:avLst/>
          </a:prstGeom>
          <a:noFill/>
          <a:ln>
            <a:noFill/>
          </a:ln>
        </p:spPr>
      </p:pic>
      <p:sp>
        <p:nvSpPr>
          <p:cNvPr id="28" name="Google Shape;28;p3"/>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pic>
        <p:nvPicPr>
          <p:cNvPr id="232" name="Google Shape;232;p36"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233" name="Google Shape;233;p36"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234" name="Google Shape;234;p36"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pic>
        <p:nvPicPr>
          <p:cNvPr id="235" name="Google Shape;235;p36"/>
          <p:cNvPicPr preferRelativeResize="0"/>
          <p:nvPr/>
        </p:nvPicPr>
        <p:blipFill rotWithShape="1">
          <a:blip r:embed="rId6">
            <a:alphaModFix/>
          </a:blip>
          <a:srcRect/>
          <a:stretch/>
        </p:blipFill>
        <p:spPr>
          <a:xfrm>
            <a:off x="5807075" y="152400"/>
            <a:ext cx="1508125" cy="1066800"/>
          </a:xfrm>
          <a:prstGeom prst="rect">
            <a:avLst/>
          </a:prstGeom>
          <a:noFill/>
          <a:ln>
            <a:noFill/>
          </a:ln>
        </p:spPr>
      </p:pic>
      <p:pic>
        <p:nvPicPr>
          <p:cNvPr id="236" name="Google Shape;236;p36" descr="IBPAP-final-logo-low-res"/>
          <p:cNvPicPr preferRelativeResize="0"/>
          <p:nvPr/>
        </p:nvPicPr>
        <p:blipFill rotWithShape="1">
          <a:blip r:embed="rId7">
            <a:alphaModFix/>
          </a:blip>
          <a:srcRect/>
          <a:stretch/>
        </p:blipFill>
        <p:spPr>
          <a:xfrm>
            <a:off x="7345362" y="304800"/>
            <a:ext cx="1646237" cy="701675"/>
          </a:xfrm>
          <a:prstGeom prst="rect">
            <a:avLst/>
          </a:prstGeom>
          <a:noFill/>
          <a:ln>
            <a:noFill/>
          </a:ln>
        </p:spPr>
      </p:pic>
      <p:sp>
        <p:nvSpPr>
          <p:cNvPr id="237" name="Google Shape;237;p36"/>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Verdana"/>
              <a:buNone/>
            </a:pPr>
            <a:r>
              <a:rPr lang="en-US" sz="1200" b="0" i="0" u="none">
                <a:solidFill>
                  <a:srgbClr val="898989"/>
                </a:solidFill>
                <a:latin typeface="Verdana"/>
                <a:ea typeface="Verdana"/>
                <a:cs typeface="Verdana"/>
                <a:sym typeface="Verdana"/>
              </a:rPr>
              <a:t>*</a:t>
            </a:r>
            <a:endParaRPr/>
          </a:p>
        </p:txBody>
      </p:sp>
      <p:sp>
        <p:nvSpPr>
          <p:cNvPr id="238" name="Google Shape;238;p3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Verdana"/>
              <a:buNone/>
            </a:pPr>
            <a:fld id="{00000000-1234-1234-1234-123412341234}" type="slidenum">
              <a:rPr lang="en-US" sz="1200" b="0" i="0" u="none">
                <a:solidFill>
                  <a:srgbClr val="898989"/>
                </a:solidFill>
                <a:latin typeface="Verdana"/>
                <a:ea typeface="Verdana"/>
                <a:cs typeface="Verdana"/>
                <a:sym typeface="Verdana"/>
              </a:rPr>
              <a:t>‹#›</a:t>
            </a:fld>
            <a:endParaRPr/>
          </a:p>
        </p:txBody>
      </p:sp>
      <p:pic>
        <p:nvPicPr>
          <p:cNvPr id="239" name="Google Shape;239;p36"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sp>
        <p:nvSpPr>
          <p:cNvPr id="240" name="Google Shape;240;p36"/>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41" name="Google Shape;241;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pic>
        <p:nvPicPr>
          <p:cNvPr id="246" name="Google Shape;246;p38"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247" name="Google Shape;247;p38"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248" name="Google Shape;248;p38"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pic>
        <p:nvPicPr>
          <p:cNvPr id="249" name="Google Shape;249;p38"/>
          <p:cNvPicPr preferRelativeResize="0"/>
          <p:nvPr/>
        </p:nvPicPr>
        <p:blipFill rotWithShape="1">
          <a:blip r:embed="rId6">
            <a:alphaModFix/>
          </a:blip>
          <a:srcRect/>
          <a:stretch/>
        </p:blipFill>
        <p:spPr>
          <a:xfrm>
            <a:off x="5807075" y="152400"/>
            <a:ext cx="1508125" cy="1066800"/>
          </a:xfrm>
          <a:prstGeom prst="rect">
            <a:avLst/>
          </a:prstGeom>
          <a:noFill/>
          <a:ln>
            <a:noFill/>
          </a:ln>
        </p:spPr>
      </p:pic>
      <p:pic>
        <p:nvPicPr>
          <p:cNvPr id="250" name="Google Shape;250;p38" descr="IBPAP-final-logo-low-res"/>
          <p:cNvPicPr preferRelativeResize="0"/>
          <p:nvPr/>
        </p:nvPicPr>
        <p:blipFill rotWithShape="1">
          <a:blip r:embed="rId7">
            <a:alphaModFix/>
          </a:blip>
          <a:srcRect/>
          <a:stretch/>
        </p:blipFill>
        <p:spPr>
          <a:xfrm>
            <a:off x="7345362" y="304800"/>
            <a:ext cx="1646237" cy="701675"/>
          </a:xfrm>
          <a:prstGeom prst="rect">
            <a:avLst/>
          </a:prstGeom>
          <a:noFill/>
          <a:ln>
            <a:noFill/>
          </a:ln>
        </p:spPr>
      </p:pic>
      <p:sp>
        <p:nvSpPr>
          <p:cNvPr id="251" name="Google Shape;251;p38"/>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Verdana"/>
              <a:buNone/>
            </a:pPr>
            <a:r>
              <a:rPr lang="en-US" sz="1200" b="0" i="0" u="none">
                <a:solidFill>
                  <a:srgbClr val="898989"/>
                </a:solidFill>
                <a:latin typeface="Verdana"/>
                <a:ea typeface="Verdana"/>
                <a:cs typeface="Verdana"/>
                <a:sym typeface="Verdana"/>
              </a:rPr>
              <a:t>*</a:t>
            </a:r>
            <a:endParaRPr/>
          </a:p>
        </p:txBody>
      </p:sp>
      <p:sp>
        <p:nvSpPr>
          <p:cNvPr id="252" name="Google Shape;252;p3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Verdana"/>
              <a:buNone/>
            </a:pPr>
            <a:fld id="{00000000-1234-1234-1234-123412341234}" type="slidenum">
              <a:rPr lang="en-US" sz="1200" b="0" i="0" u="none">
                <a:solidFill>
                  <a:srgbClr val="898989"/>
                </a:solidFill>
                <a:latin typeface="Verdana"/>
                <a:ea typeface="Verdana"/>
                <a:cs typeface="Verdana"/>
                <a:sym typeface="Verdana"/>
              </a:rPr>
              <a:t>‹#›</a:t>
            </a:fld>
            <a:endParaRPr/>
          </a:p>
        </p:txBody>
      </p:sp>
      <p:pic>
        <p:nvPicPr>
          <p:cNvPr id="253" name="Google Shape;253;p38"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sp>
        <p:nvSpPr>
          <p:cNvPr id="254" name="Google Shape;254;p38"/>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55" name="Google Shape;255;p3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pic>
        <p:nvPicPr>
          <p:cNvPr id="260" name="Google Shape;260;p40"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261" name="Google Shape;261;p40"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262" name="Google Shape;262;p40"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pic>
        <p:nvPicPr>
          <p:cNvPr id="263" name="Google Shape;263;p40"/>
          <p:cNvPicPr preferRelativeResize="0"/>
          <p:nvPr/>
        </p:nvPicPr>
        <p:blipFill rotWithShape="1">
          <a:blip r:embed="rId6">
            <a:alphaModFix/>
          </a:blip>
          <a:srcRect/>
          <a:stretch/>
        </p:blipFill>
        <p:spPr>
          <a:xfrm>
            <a:off x="5807075" y="152400"/>
            <a:ext cx="1508125" cy="1066800"/>
          </a:xfrm>
          <a:prstGeom prst="rect">
            <a:avLst/>
          </a:prstGeom>
          <a:noFill/>
          <a:ln>
            <a:noFill/>
          </a:ln>
        </p:spPr>
      </p:pic>
      <p:pic>
        <p:nvPicPr>
          <p:cNvPr id="264" name="Google Shape;264;p40" descr="IBPAP-final-logo-low-res"/>
          <p:cNvPicPr preferRelativeResize="0"/>
          <p:nvPr/>
        </p:nvPicPr>
        <p:blipFill rotWithShape="1">
          <a:blip r:embed="rId7">
            <a:alphaModFix/>
          </a:blip>
          <a:srcRect/>
          <a:stretch/>
        </p:blipFill>
        <p:spPr>
          <a:xfrm>
            <a:off x="7345362" y="304800"/>
            <a:ext cx="1646237" cy="701675"/>
          </a:xfrm>
          <a:prstGeom prst="rect">
            <a:avLst/>
          </a:prstGeom>
          <a:noFill/>
          <a:ln>
            <a:noFill/>
          </a:ln>
        </p:spPr>
      </p:pic>
      <p:sp>
        <p:nvSpPr>
          <p:cNvPr id="265" name="Google Shape;265;p40"/>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66" name="Google Shape;266;p4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pic>
        <p:nvPicPr>
          <p:cNvPr id="272" name="Google Shape;272;p42"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273" name="Google Shape;273;p42"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274" name="Google Shape;274;p42"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pic>
        <p:nvPicPr>
          <p:cNvPr id="275" name="Google Shape;275;p42"/>
          <p:cNvPicPr preferRelativeResize="0"/>
          <p:nvPr/>
        </p:nvPicPr>
        <p:blipFill rotWithShape="1">
          <a:blip r:embed="rId6">
            <a:alphaModFix/>
          </a:blip>
          <a:srcRect/>
          <a:stretch/>
        </p:blipFill>
        <p:spPr>
          <a:xfrm>
            <a:off x="5807075" y="152400"/>
            <a:ext cx="1508125" cy="1066800"/>
          </a:xfrm>
          <a:prstGeom prst="rect">
            <a:avLst/>
          </a:prstGeom>
          <a:noFill/>
          <a:ln>
            <a:noFill/>
          </a:ln>
        </p:spPr>
      </p:pic>
      <p:pic>
        <p:nvPicPr>
          <p:cNvPr id="276" name="Google Shape;276;p42" descr="IBPAP-final-logo-low-res"/>
          <p:cNvPicPr preferRelativeResize="0"/>
          <p:nvPr/>
        </p:nvPicPr>
        <p:blipFill rotWithShape="1">
          <a:blip r:embed="rId7">
            <a:alphaModFix/>
          </a:blip>
          <a:srcRect/>
          <a:stretch/>
        </p:blipFill>
        <p:spPr>
          <a:xfrm>
            <a:off x="7345362" y="304800"/>
            <a:ext cx="1646237" cy="701675"/>
          </a:xfrm>
          <a:prstGeom prst="rect">
            <a:avLst/>
          </a:prstGeom>
          <a:noFill/>
          <a:ln>
            <a:noFill/>
          </a:ln>
        </p:spPr>
      </p:pic>
      <p:sp>
        <p:nvSpPr>
          <p:cNvPr id="277" name="Google Shape;277;p42"/>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78" name="Google Shape;278;p4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pic>
        <p:nvPicPr>
          <p:cNvPr id="284" name="Google Shape;284;p44"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285" name="Google Shape;285;p44"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286" name="Google Shape;286;p44"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pic>
        <p:nvPicPr>
          <p:cNvPr id="287" name="Google Shape;287;p44"/>
          <p:cNvPicPr preferRelativeResize="0"/>
          <p:nvPr/>
        </p:nvPicPr>
        <p:blipFill rotWithShape="1">
          <a:blip r:embed="rId6">
            <a:alphaModFix/>
          </a:blip>
          <a:srcRect/>
          <a:stretch/>
        </p:blipFill>
        <p:spPr>
          <a:xfrm>
            <a:off x="5807075" y="152400"/>
            <a:ext cx="1508125" cy="1066800"/>
          </a:xfrm>
          <a:prstGeom prst="rect">
            <a:avLst/>
          </a:prstGeom>
          <a:noFill/>
          <a:ln>
            <a:noFill/>
          </a:ln>
        </p:spPr>
      </p:pic>
      <p:pic>
        <p:nvPicPr>
          <p:cNvPr id="288" name="Google Shape;288;p44" descr="IBPAP-final-logo-low-res"/>
          <p:cNvPicPr preferRelativeResize="0"/>
          <p:nvPr/>
        </p:nvPicPr>
        <p:blipFill rotWithShape="1">
          <a:blip r:embed="rId7">
            <a:alphaModFix/>
          </a:blip>
          <a:srcRect/>
          <a:stretch/>
        </p:blipFill>
        <p:spPr>
          <a:xfrm>
            <a:off x="7345362" y="304800"/>
            <a:ext cx="1646237" cy="701675"/>
          </a:xfrm>
          <a:prstGeom prst="rect">
            <a:avLst/>
          </a:prstGeom>
          <a:noFill/>
          <a:ln>
            <a:noFill/>
          </a:ln>
        </p:spPr>
      </p:pic>
      <p:sp>
        <p:nvSpPr>
          <p:cNvPr id="289" name="Google Shape;289;p44"/>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90" name="Google Shape;290;p4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
        <p:cNvGrpSpPr/>
        <p:nvPr/>
      </p:nvGrpSpPr>
      <p:grpSpPr>
        <a:xfrm>
          <a:off x="0" y="0"/>
          <a:ext cx="0" cy="0"/>
          <a:chOff x="0" y="0"/>
          <a:chExt cx="0" cy="0"/>
        </a:xfrm>
      </p:grpSpPr>
      <p:pic>
        <p:nvPicPr>
          <p:cNvPr id="295" name="Google Shape;295;p46"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296" name="Google Shape;296;p46"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297" name="Google Shape;297;p46"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pic>
        <p:nvPicPr>
          <p:cNvPr id="298" name="Google Shape;298;p46"/>
          <p:cNvPicPr preferRelativeResize="0"/>
          <p:nvPr/>
        </p:nvPicPr>
        <p:blipFill rotWithShape="1">
          <a:blip r:embed="rId6">
            <a:alphaModFix/>
          </a:blip>
          <a:srcRect/>
          <a:stretch/>
        </p:blipFill>
        <p:spPr>
          <a:xfrm>
            <a:off x="5807075" y="152400"/>
            <a:ext cx="1508125" cy="1066800"/>
          </a:xfrm>
          <a:prstGeom prst="rect">
            <a:avLst/>
          </a:prstGeom>
          <a:noFill/>
          <a:ln>
            <a:noFill/>
          </a:ln>
        </p:spPr>
      </p:pic>
      <p:pic>
        <p:nvPicPr>
          <p:cNvPr id="299" name="Google Shape;299;p46" descr="IBPAP-final-logo-low-res"/>
          <p:cNvPicPr preferRelativeResize="0"/>
          <p:nvPr/>
        </p:nvPicPr>
        <p:blipFill rotWithShape="1">
          <a:blip r:embed="rId7">
            <a:alphaModFix/>
          </a:blip>
          <a:srcRect/>
          <a:stretch/>
        </p:blipFill>
        <p:spPr>
          <a:xfrm>
            <a:off x="7345362" y="304800"/>
            <a:ext cx="1646237" cy="701675"/>
          </a:xfrm>
          <a:prstGeom prst="rect">
            <a:avLst/>
          </a:prstGeom>
          <a:noFill/>
          <a:ln>
            <a:noFill/>
          </a:ln>
        </p:spPr>
      </p:pic>
      <p:sp>
        <p:nvSpPr>
          <p:cNvPr id="300" name="Google Shape;300;p46"/>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01" name="Google Shape;301;p4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5"/>
        <p:cNvGrpSpPr/>
        <p:nvPr/>
      </p:nvGrpSpPr>
      <p:grpSpPr>
        <a:xfrm>
          <a:off x="0" y="0"/>
          <a:ext cx="0" cy="0"/>
          <a:chOff x="0" y="0"/>
          <a:chExt cx="0" cy="0"/>
        </a:xfrm>
      </p:grpSpPr>
      <p:pic>
        <p:nvPicPr>
          <p:cNvPr id="306" name="Google Shape;306;p48"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307" name="Google Shape;307;p48"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308" name="Google Shape;308;p48"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sp>
        <p:nvSpPr>
          <p:cNvPr id="309" name="Google Shape;309;p48"/>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10" name="Google Shape;310;p4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pic>
        <p:nvPicPr>
          <p:cNvPr id="315" name="Google Shape;315;p50"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316" name="Google Shape;316;p50"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317" name="Google Shape;317;p50"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sp>
        <p:nvSpPr>
          <p:cNvPr id="318" name="Google Shape;318;p50"/>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19" name="Google Shape;319;p5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pic>
        <p:nvPicPr>
          <p:cNvPr id="324" name="Google Shape;324;p52"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325" name="Google Shape;325;p52"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326" name="Google Shape;326;p52"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sp>
        <p:nvSpPr>
          <p:cNvPr id="327" name="Google Shape;327;p52"/>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28" name="Google Shape;328;p5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pic>
        <p:nvPicPr>
          <p:cNvPr id="333" name="Google Shape;333;p54" descr="C:\Users\martha\Desktop\Bpap template.png"/>
          <p:cNvPicPr preferRelativeResize="0"/>
          <p:nvPr/>
        </p:nvPicPr>
        <p:blipFill rotWithShape="1">
          <a:blip r:embed="rId3">
            <a:alphaModFix/>
          </a:blip>
          <a:srcRect/>
          <a:stretch/>
        </p:blipFill>
        <p:spPr>
          <a:xfrm>
            <a:off x="-19050" y="0"/>
            <a:ext cx="9163050" cy="6877050"/>
          </a:xfrm>
          <a:prstGeom prst="rect">
            <a:avLst/>
          </a:prstGeom>
          <a:noFill/>
          <a:ln>
            <a:noFill/>
          </a:ln>
        </p:spPr>
      </p:pic>
      <p:pic>
        <p:nvPicPr>
          <p:cNvPr id="334" name="Google Shape;334;p54" descr="Untitled.png"/>
          <p:cNvPicPr preferRelativeResize="0"/>
          <p:nvPr/>
        </p:nvPicPr>
        <p:blipFill rotWithShape="1">
          <a:blip r:embed="rId4">
            <a:alphaModFix/>
          </a:blip>
          <a:srcRect/>
          <a:stretch/>
        </p:blipFill>
        <p:spPr>
          <a:xfrm>
            <a:off x="0" y="1295400"/>
            <a:ext cx="9144000" cy="46037"/>
          </a:xfrm>
          <a:prstGeom prst="rect">
            <a:avLst/>
          </a:prstGeom>
          <a:noFill/>
          <a:ln>
            <a:noFill/>
          </a:ln>
        </p:spPr>
      </p:pic>
      <p:pic>
        <p:nvPicPr>
          <p:cNvPr id="335" name="Google Shape;335;p54" descr="walh_logo_hiresRGB.jpg"/>
          <p:cNvPicPr preferRelativeResize="0"/>
          <p:nvPr/>
        </p:nvPicPr>
        <p:blipFill rotWithShape="1">
          <a:blip r:embed="rId5">
            <a:alphaModFix/>
          </a:blip>
          <a:srcRect/>
          <a:stretch/>
        </p:blipFill>
        <p:spPr>
          <a:xfrm>
            <a:off x="60325" y="6524625"/>
            <a:ext cx="1527175" cy="215900"/>
          </a:xfrm>
          <a:prstGeom prst="rect">
            <a:avLst/>
          </a:prstGeom>
          <a:noFill/>
          <a:ln>
            <a:noFill/>
          </a:ln>
        </p:spPr>
      </p:pic>
      <p:sp>
        <p:nvSpPr>
          <p:cNvPr id="336" name="Google Shape;336;p54"/>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37" name="Google Shape;337;p5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7" name="Google Shape;37;p5"/>
          <p:cNvGrpSpPr/>
          <p:nvPr/>
        </p:nvGrpSpPr>
        <p:grpSpPr>
          <a:xfrm>
            <a:off x="0" y="857250"/>
            <a:ext cx="9153524" cy="6000750"/>
            <a:chOff x="-9335" y="914867"/>
            <a:chExt cx="8980108" cy="5833059"/>
          </a:xfrm>
        </p:grpSpPr>
        <p:pic>
          <p:nvPicPr>
            <p:cNvPr id="38" name="Google Shape;38;p5"/>
            <p:cNvPicPr preferRelativeResize="0"/>
            <p:nvPr/>
          </p:nvPicPr>
          <p:blipFill rotWithShape="1">
            <a:blip r:embed="rId2">
              <a:alphaModFix/>
            </a:blip>
            <a:srcRect/>
            <a:stretch/>
          </p:blipFill>
          <p:spPr>
            <a:xfrm>
              <a:off x="149357" y="914867"/>
              <a:ext cx="2912467" cy="5806608"/>
            </a:xfrm>
            <a:prstGeom prst="rect">
              <a:avLst/>
            </a:prstGeom>
            <a:noFill/>
            <a:ln>
              <a:noFill/>
            </a:ln>
          </p:spPr>
        </p:pic>
        <p:sp>
          <p:nvSpPr>
            <p:cNvPr id="39" name="Google Shape;39;p5"/>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40" name="Google Shape;40;p5"/>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sp>
        <p:nvSpPr>
          <p:cNvPr id="41" name="Google Shape;41;p5"/>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42" name="Google Shape;42;p5"/>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pic>
        <p:nvPicPr>
          <p:cNvPr id="43" name="Google Shape;43;p5"/>
          <p:cNvPicPr preferRelativeResize="0"/>
          <p:nvPr/>
        </p:nvPicPr>
        <p:blipFill rotWithShape="1">
          <a:blip r:embed="rId3">
            <a:alphaModFix/>
          </a:blip>
          <a:srcRect/>
          <a:stretch/>
        </p:blipFill>
        <p:spPr>
          <a:xfrm>
            <a:off x="457200" y="30162"/>
            <a:ext cx="2133600" cy="1508125"/>
          </a:xfrm>
          <a:prstGeom prst="rect">
            <a:avLst/>
          </a:prstGeom>
          <a:noFill/>
          <a:ln>
            <a:noFill/>
          </a:ln>
        </p:spPr>
      </p:pic>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45" name="Google Shape;45;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9pPr>
          </a:lstStyle>
          <a:p>
            <a:endParaRPr/>
          </a:p>
        </p:txBody>
      </p:sp>
      <p:sp>
        <p:nvSpPr>
          <p:cNvPr id="46" name="Google Shape;46;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9pPr>
          </a:lstStyle>
          <a:p>
            <a:endParaRPr/>
          </a:p>
        </p:txBody>
      </p:sp>
      <p:sp>
        <p:nvSpPr>
          <p:cNvPr id="47" name="Google Shape;47;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48" name="Google Shape;48;p6" descr="C:\Users\martha\Desktop\Bpap template.png"/>
          <p:cNvPicPr preferRelativeResize="0"/>
          <p:nvPr/>
        </p:nvPicPr>
        <p:blipFill rotWithShape="1">
          <a:blip r:embed="rId2">
            <a:alphaModFix/>
          </a:blip>
          <a:srcRect/>
          <a:stretch/>
        </p:blipFill>
        <p:spPr>
          <a:xfrm>
            <a:off x="-19050" y="0"/>
            <a:ext cx="9163050" cy="6877050"/>
          </a:xfrm>
          <a:prstGeom prst="rect">
            <a:avLst/>
          </a:prstGeom>
          <a:noFill/>
          <a:ln>
            <a:noFill/>
          </a:ln>
        </p:spPr>
      </p:pic>
      <p:sp>
        <p:nvSpPr>
          <p:cNvPr id="49" name="Google Shape;49;p6"/>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pic>
        <p:nvPicPr>
          <p:cNvPr id="51" name="Google Shape;51;p6" descr="Untitled.png"/>
          <p:cNvPicPr preferRelativeResize="0"/>
          <p:nvPr/>
        </p:nvPicPr>
        <p:blipFill rotWithShape="1">
          <a:blip r:embed="rId3">
            <a:alphaModFix/>
          </a:blip>
          <a:srcRect/>
          <a:stretch/>
        </p:blipFill>
        <p:spPr>
          <a:xfrm>
            <a:off x="0" y="1295400"/>
            <a:ext cx="9144000" cy="46037"/>
          </a:xfrm>
          <a:prstGeom prst="rect">
            <a:avLst/>
          </a:prstGeom>
          <a:noFill/>
          <a:ln>
            <a:noFill/>
          </a:ln>
        </p:spPr>
      </p:pic>
      <p:pic>
        <p:nvPicPr>
          <p:cNvPr id="52" name="Google Shape;52;p6" descr="walh_logo_hiresRGB.jpg"/>
          <p:cNvPicPr preferRelativeResize="0"/>
          <p:nvPr/>
        </p:nvPicPr>
        <p:blipFill rotWithShape="1">
          <a:blip r:embed="rId4">
            <a:alphaModFix/>
          </a:blip>
          <a:srcRect/>
          <a:stretch/>
        </p:blipFill>
        <p:spPr>
          <a:xfrm>
            <a:off x="60325" y="6524625"/>
            <a:ext cx="1527175" cy="215900"/>
          </a:xfrm>
          <a:prstGeom prst="rect">
            <a:avLst/>
          </a:prstGeom>
          <a:noFill/>
          <a:ln>
            <a:noFill/>
          </a:ln>
        </p:spPr>
      </p:pic>
      <p:pic>
        <p:nvPicPr>
          <p:cNvPr id="53" name="Google Shape;53;p6"/>
          <p:cNvPicPr preferRelativeResize="0"/>
          <p:nvPr/>
        </p:nvPicPr>
        <p:blipFill rotWithShape="1">
          <a:blip r:embed="rId5">
            <a:alphaModFix/>
          </a:blip>
          <a:srcRect/>
          <a:stretch/>
        </p:blipFill>
        <p:spPr>
          <a:xfrm>
            <a:off x="5807075" y="152400"/>
            <a:ext cx="1508125" cy="1066800"/>
          </a:xfrm>
          <a:prstGeom prst="rect">
            <a:avLst/>
          </a:prstGeom>
          <a:noFill/>
          <a:ln>
            <a:noFill/>
          </a:ln>
        </p:spPr>
      </p:pic>
      <p:pic>
        <p:nvPicPr>
          <p:cNvPr id="54" name="Google Shape;54;p6" descr="IBPAP-final-logo-low-res"/>
          <p:cNvPicPr preferRelativeResize="0"/>
          <p:nvPr/>
        </p:nvPicPr>
        <p:blipFill rotWithShape="1">
          <a:blip r:embed="rId6">
            <a:alphaModFix/>
          </a:blip>
          <a:srcRect/>
          <a:stretch/>
        </p:blipFill>
        <p:spPr>
          <a:xfrm>
            <a:off x="7345362" y="304800"/>
            <a:ext cx="1646237" cy="701675"/>
          </a:xfrm>
          <a:prstGeom prst="rect">
            <a:avLst/>
          </a:prstGeom>
          <a:noFill/>
          <a:ln>
            <a:noFill/>
          </a:ln>
        </p:spPr>
      </p:pic>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9pPr>
          </a:lstStyle>
          <a:p>
            <a:endParaRPr/>
          </a:p>
        </p:txBody>
      </p:sp>
      <p:sp>
        <p:nvSpPr>
          <p:cNvPr id="57" name="Google Shape;5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9pPr>
          </a:lstStyle>
          <a:p>
            <a:endParaRPr/>
          </a:p>
        </p:txBody>
      </p:sp>
      <p:sp>
        <p:nvSpPr>
          <p:cNvPr id="58" name="Google Shape;5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rtl="0">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59" name="Google Shape;59;p7" descr="C:\Users\martha\Desktop\Bpap template.png"/>
          <p:cNvPicPr preferRelativeResize="0"/>
          <p:nvPr/>
        </p:nvPicPr>
        <p:blipFill rotWithShape="1">
          <a:blip r:embed="rId2">
            <a:alphaModFix/>
          </a:blip>
          <a:srcRect/>
          <a:stretch/>
        </p:blipFill>
        <p:spPr>
          <a:xfrm>
            <a:off x="-19050" y="0"/>
            <a:ext cx="9163050" cy="6877050"/>
          </a:xfrm>
          <a:prstGeom prst="rect">
            <a:avLst/>
          </a:prstGeom>
          <a:noFill/>
          <a:ln>
            <a:noFill/>
          </a:ln>
        </p:spPr>
      </p:pic>
      <p:sp>
        <p:nvSpPr>
          <p:cNvPr id="60" name="Google Shape;60;p7"/>
          <p:cNvSpPr txBox="1">
            <a:spLocks noGrp="1"/>
          </p:cNvSpPr>
          <p:nvPr>
            <p:ph type="title"/>
          </p:nvPr>
        </p:nvSpPr>
        <p:spPr>
          <a:xfrm>
            <a:off x="0" y="762000"/>
            <a:ext cx="8229600" cy="503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000" b="1" i="0" u="none" strike="noStrike" cap="none">
                <a:solidFill>
                  <a:schemeClr val="dk1"/>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1" name="Google Shape;61;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4pPr>
            <a:lvl5pPr marL="2286000" marR="0" lvl="4" indent="-381000" algn="l" rtl="0">
              <a:spcBef>
                <a:spcPts val="480"/>
              </a:spcBef>
              <a:spcAft>
                <a:spcPts val="0"/>
              </a:spcAft>
              <a:buClr>
                <a:srgbClr val="FF0000"/>
              </a:buClr>
              <a:buSzPts val="2400"/>
              <a:buFont typeface="Arial"/>
              <a:buChar char="»"/>
              <a:defRPr sz="24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pic>
        <p:nvPicPr>
          <p:cNvPr id="62" name="Google Shape;62;p7" descr="Untitled.png"/>
          <p:cNvPicPr preferRelativeResize="0"/>
          <p:nvPr/>
        </p:nvPicPr>
        <p:blipFill rotWithShape="1">
          <a:blip r:embed="rId3">
            <a:alphaModFix/>
          </a:blip>
          <a:srcRect/>
          <a:stretch/>
        </p:blipFill>
        <p:spPr>
          <a:xfrm>
            <a:off x="0" y="1295400"/>
            <a:ext cx="9144000" cy="46037"/>
          </a:xfrm>
          <a:prstGeom prst="rect">
            <a:avLst/>
          </a:prstGeom>
          <a:noFill/>
          <a:ln>
            <a:noFill/>
          </a:ln>
        </p:spPr>
      </p:pic>
      <p:pic>
        <p:nvPicPr>
          <p:cNvPr id="63" name="Google Shape;63;p7" descr="walh_logo_hiresRGB.jpg"/>
          <p:cNvPicPr preferRelativeResize="0"/>
          <p:nvPr/>
        </p:nvPicPr>
        <p:blipFill rotWithShape="1">
          <a:blip r:embed="rId4">
            <a:alphaModFix/>
          </a:blip>
          <a:srcRect/>
          <a:stretch/>
        </p:blipFill>
        <p:spPr>
          <a:xfrm>
            <a:off x="60325" y="6524625"/>
            <a:ext cx="1527175" cy="215900"/>
          </a:xfrm>
          <a:prstGeom prst="rect">
            <a:avLst/>
          </a:prstGeom>
          <a:noFill/>
          <a:ln>
            <a:noFill/>
          </a:ln>
        </p:spPr>
      </p:pic>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grpSp>
        <p:nvGrpSpPr>
          <p:cNvPr id="65" name="Google Shape;65;p8"/>
          <p:cNvGrpSpPr/>
          <p:nvPr/>
        </p:nvGrpSpPr>
        <p:grpSpPr>
          <a:xfrm>
            <a:off x="0" y="857250"/>
            <a:ext cx="9153524" cy="6000750"/>
            <a:chOff x="-9335" y="914867"/>
            <a:chExt cx="8980108" cy="5833059"/>
          </a:xfrm>
        </p:grpSpPr>
        <p:pic>
          <p:nvPicPr>
            <p:cNvPr id="66" name="Google Shape;66;p8"/>
            <p:cNvPicPr preferRelativeResize="0"/>
            <p:nvPr/>
          </p:nvPicPr>
          <p:blipFill rotWithShape="1">
            <a:blip r:embed="rId3">
              <a:alphaModFix/>
            </a:blip>
            <a:srcRect/>
            <a:stretch/>
          </p:blipFill>
          <p:spPr>
            <a:xfrm>
              <a:off x="149357" y="914867"/>
              <a:ext cx="2912467" cy="5806608"/>
            </a:xfrm>
            <a:prstGeom prst="rect">
              <a:avLst/>
            </a:prstGeom>
            <a:noFill/>
            <a:ln>
              <a:noFill/>
            </a:ln>
          </p:spPr>
        </p:pic>
        <p:sp>
          <p:nvSpPr>
            <p:cNvPr id="67" name="Google Shape;67;p8"/>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68" name="Google Shape;68;p8"/>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pic>
        <p:nvPicPr>
          <p:cNvPr id="69" name="Google Shape;69;p8"/>
          <p:cNvPicPr preferRelativeResize="0"/>
          <p:nvPr/>
        </p:nvPicPr>
        <p:blipFill rotWithShape="1">
          <a:blip r:embed="rId4">
            <a:alphaModFix/>
          </a:blip>
          <a:srcRect/>
          <a:stretch/>
        </p:blipFill>
        <p:spPr>
          <a:xfrm>
            <a:off x="457200" y="30162"/>
            <a:ext cx="2133600" cy="1508125"/>
          </a:xfrm>
          <a:prstGeom prst="rect">
            <a:avLst/>
          </a:prstGeom>
          <a:noFill/>
          <a:ln>
            <a:noFill/>
          </a:ln>
        </p:spPr>
      </p:pic>
      <p:sp>
        <p:nvSpPr>
          <p:cNvPr id="70" name="Google Shape;70;p8"/>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71" name="Google Shape;71;p8"/>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10"/>
          <p:cNvGrpSpPr/>
          <p:nvPr/>
        </p:nvGrpSpPr>
        <p:grpSpPr>
          <a:xfrm>
            <a:off x="0" y="857250"/>
            <a:ext cx="9153524" cy="6000750"/>
            <a:chOff x="-9335" y="914867"/>
            <a:chExt cx="8980108" cy="5833059"/>
          </a:xfrm>
        </p:grpSpPr>
        <p:pic>
          <p:nvPicPr>
            <p:cNvPr id="77" name="Google Shape;77;p10"/>
            <p:cNvPicPr preferRelativeResize="0"/>
            <p:nvPr/>
          </p:nvPicPr>
          <p:blipFill rotWithShape="1">
            <a:blip r:embed="rId3">
              <a:alphaModFix/>
            </a:blip>
            <a:srcRect/>
            <a:stretch/>
          </p:blipFill>
          <p:spPr>
            <a:xfrm>
              <a:off x="149357" y="914867"/>
              <a:ext cx="2912467" cy="5806608"/>
            </a:xfrm>
            <a:prstGeom prst="rect">
              <a:avLst/>
            </a:prstGeom>
            <a:noFill/>
            <a:ln>
              <a:noFill/>
            </a:ln>
          </p:spPr>
        </p:pic>
        <p:sp>
          <p:nvSpPr>
            <p:cNvPr id="78" name="Google Shape;78;p10"/>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79" name="Google Shape;79;p10"/>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pic>
        <p:nvPicPr>
          <p:cNvPr id="80" name="Google Shape;80;p10"/>
          <p:cNvPicPr preferRelativeResize="0"/>
          <p:nvPr/>
        </p:nvPicPr>
        <p:blipFill rotWithShape="1">
          <a:blip r:embed="rId4">
            <a:alphaModFix/>
          </a:blip>
          <a:srcRect/>
          <a:stretch/>
        </p:blipFill>
        <p:spPr>
          <a:xfrm>
            <a:off x="457200" y="30162"/>
            <a:ext cx="2133600" cy="1508125"/>
          </a:xfrm>
          <a:prstGeom prst="rect">
            <a:avLst/>
          </a:prstGeom>
          <a:noFill/>
          <a:ln>
            <a:noFill/>
          </a:ln>
        </p:spPr>
      </p:pic>
      <p:sp>
        <p:nvSpPr>
          <p:cNvPr id="81" name="Google Shape;81;p10"/>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82" name="Google Shape;82;p10"/>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2"/>
          <p:cNvGrpSpPr/>
          <p:nvPr/>
        </p:nvGrpSpPr>
        <p:grpSpPr>
          <a:xfrm>
            <a:off x="0" y="857250"/>
            <a:ext cx="9153524" cy="6000750"/>
            <a:chOff x="-9335" y="914867"/>
            <a:chExt cx="8980108" cy="5833059"/>
          </a:xfrm>
        </p:grpSpPr>
        <p:pic>
          <p:nvPicPr>
            <p:cNvPr id="88" name="Google Shape;88;p12"/>
            <p:cNvPicPr preferRelativeResize="0"/>
            <p:nvPr/>
          </p:nvPicPr>
          <p:blipFill rotWithShape="1">
            <a:blip r:embed="rId3">
              <a:alphaModFix/>
            </a:blip>
            <a:srcRect/>
            <a:stretch/>
          </p:blipFill>
          <p:spPr>
            <a:xfrm>
              <a:off x="149357" y="914867"/>
              <a:ext cx="2912467" cy="5806608"/>
            </a:xfrm>
            <a:prstGeom prst="rect">
              <a:avLst/>
            </a:prstGeom>
            <a:noFill/>
            <a:ln>
              <a:noFill/>
            </a:ln>
          </p:spPr>
        </p:pic>
        <p:sp>
          <p:nvSpPr>
            <p:cNvPr id="89" name="Google Shape;89;p12"/>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90" name="Google Shape;90;p12"/>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pic>
        <p:nvPicPr>
          <p:cNvPr id="91" name="Google Shape;91;p12"/>
          <p:cNvPicPr preferRelativeResize="0"/>
          <p:nvPr/>
        </p:nvPicPr>
        <p:blipFill rotWithShape="1">
          <a:blip r:embed="rId4">
            <a:alphaModFix/>
          </a:blip>
          <a:srcRect/>
          <a:stretch/>
        </p:blipFill>
        <p:spPr>
          <a:xfrm>
            <a:off x="457200" y="30162"/>
            <a:ext cx="2133600" cy="1508125"/>
          </a:xfrm>
          <a:prstGeom prst="rect">
            <a:avLst/>
          </a:prstGeom>
          <a:noFill/>
          <a:ln>
            <a:noFill/>
          </a:ln>
        </p:spPr>
      </p:pic>
      <p:sp>
        <p:nvSpPr>
          <p:cNvPr id="92" name="Google Shape;92;p12"/>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93" name="Google Shape;93;p12"/>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grpSp>
        <p:nvGrpSpPr>
          <p:cNvPr id="99" name="Google Shape;99;p14"/>
          <p:cNvGrpSpPr/>
          <p:nvPr/>
        </p:nvGrpSpPr>
        <p:grpSpPr>
          <a:xfrm>
            <a:off x="0" y="857250"/>
            <a:ext cx="9153524" cy="6000750"/>
            <a:chOff x="-9335" y="914867"/>
            <a:chExt cx="8980108" cy="5833059"/>
          </a:xfrm>
        </p:grpSpPr>
        <p:pic>
          <p:nvPicPr>
            <p:cNvPr id="100" name="Google Shape;100;p14"/>
            <p:cNvPicPr preferRelativeResize="0"/>
            <p:nvPr/>
          </p:nvPicPr>
          <p:blipFill rotWithShape="1">
            <a:blip r:embed="rId3">
              <a:alphaModFix/>
            </a:blip>
            <a:srcRect/>
            <a:stretch/>
          </p:blipFill>
          <p:spPr>
            <a:xfrm>
              <a:off x="149357" y="914867"/>
              <a:ext cx="2912467" cy="5806608"/>
            </a:xfrm>
            <a:prstGeom prst="rect">
              <a:avLst/>
            </a:prstGeom>
            <a:noFill/>
            <a:ln>
              <a:noFill/>
            </a:ln>
          </p:spPr>
        </p:pic>
        <p:sp>
          <p:nvSpPr>
            <p:cNvPr id="101" name="Google Shape;101;p14"/>
            <p:cNvSpPr/>
            <p:nvPr/>
          </p:nvSpPr>
          <p:spPr>
            <a:xfrm rot="10800000" flipH="1">
              <a:off x="-9335" y="5698593"/>
              <a:ext cx="8980108" cy="1023101"/>
            </a:xfrm>
            <a:custGeom>
              <a:avLst/>
              <a:gdLst/>
              <a:ahLst/>
              <a:cxnLst/>
              <a:rect l="l" t="t" r="r" b="b"/>
              <a:pathLst>
                <a:path w="21600" h="21600"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moveTo>
                    <a:pt x="22" y="66"/>
                  </a:moveTo>
                </a:path>
              </a:pathLst>
            </a:custGeom>
            <a:solidFill>
              <a:srgbClr val="F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02" name="Google Shape;102;p14"/>
            <p:cNvSpPr/>
            <p:nvPr/>
          </p:nvSpPr>
          <p:spPr>
            <a:xfrm rot="10800000" flipH="1">
              <a:off x="4303173" y="6150732"/>
              <a:ext cx="4667600" cy="597194"/>
            </a:xfrm>
            <a:custGeom>
              <a:avLst/>
              <a:gdLst/>
              <a:ahLst/>
              <a:cxnLst/>
              <a:rect l="l" t="t" r="r" b="b"/>
              <a:pathLst>
                <a:path w="21600" h="20552" extrusionOk="0">
                  <a:moveTo>
                    <a:pt x="0" y="0"/>
                  </a:moveTo>
                  <a:cubicBezTo>
                    <a:pt x="1253" y="3703"/>
                    <a:pt x="8410" y="19349"/>
                    <a:pt x="12010" y="20475"/>
                  </a:cubicBezTo>
                  <a:cubicBezTo>
                    <a:pt x="15610" y="21600"/>
                    <a:pt x="20002" y="10128"/>
                    <a:pt x="21600" y="6752"/>
                  </a:cubicBezTo>
                  <a:lnTo>
                    <a:pt x="21600" y="218"/>
                  </a:lnTo>
                  <a:lnTo>
                    <a:pt x="0" y="0"/>
                  </a:lnTo>
                  <a:close/>
                  <a:moveTo>
                    <a:pt x="0" y="0"/>
                  </a:moveTo>
                </a:path>
              </a:pathLst>
            </a:custGeom>
            <a:solidFill>
              <a:srgbClr val="6325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grpSp>
      <p:pic>
        <p:nvPicPr>
          <p:cNvPr id="103" name="Google Shape;103;p14"/>
          <p:cNvPicPr preferRelativeResize="0"/>
          <p:nvPr/>
        </p:nvPicPr>
        <p:blipFill rotWithShape="1">
          <a:blip r:embed="rId4">
            <a:alphaModFix/>
          </a:blip>
          <a:srcRect/>
          <a:stretch/>
        </p:blipFill>
        <p:spPr>
          <a:xfrm>
            <a:off x="457200" y="30162"/>
            <a:ext cx="2133600" cy="1508125"/>
          </a:xfrm>
          <a:prstGeom prst="rect">
            <a:avLst/>
          </a:prstGeom>
          <a:noFill/>
          <a:ln>
            <a:noFill/>
          </a:ln>
        </p:spPr>
      </p:pic>
      <p:sp>
        <p:nvSpPr>
          <p:cNvPr id="104" name="Google Shape;104;p14"/>
          <p:cNvSpPr txBox="1">
            <a:spLocks noGrp="1"/>
          </p:cNvSpPr>
          <p:nvPr>
            <p:ph type="body" idx="1"/>
          </p:nvPr>
        </p:nvSpPr>
        <p:spPr>
          <a:xfrm>
            <a:off x="1828800" y="4419600"/>
            <a:ext cx="6019800" cy="9445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105" name="Google Shape;105;p14"/>
          <p:cNvSpPr txBox="1">
            <a:spLocks noGrp="1"/>
          </p:cNvSpPr>
          <p:nvPr>
            <p:ph type="title"/>
          </p:nvPr>
        </p:nvSpPr>
        <p:spPr>
          <a:xfrm>
            <a:off x="304800" y="2362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1pPr>
            <a:lvl2pPr marR="0" lvl="1"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2pPr>
            <a:lvl3pPr marR="0" lvl="2"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3pPr>
            <a:lvl4pPr marR="0" lvl="3"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4pPr>
            <a:lvl5pPr marR="0" lvl="4" algn="ctr" rtl="0">
              <a:spcBef>
                <a:spcPts val="0"/>
              </a:spcBef>
              <a:spcAft>
                <a:spcPts val="0"/>
              </a:spcAft>
              <a:buSzPts val="1400"/>
              <a:buNone/>
              <a:defRPr sz="4400" b="0" i="0" u="none" strike="noStrike" cap="none">
                <a:solidFill>
                  <a:srgbClr val="FF0000"/>
                </a:solidFill>
                <a:latin typeface="Verdana"/>
                <a:ea typeface="Verdana"/>
                <a:cs typeface="Verdana"/>
                <a:sym typeface="Verdan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6"/>
          <p:cNvSpPr txBox="1"/>
          <p:nvPr/>
        </p:nvSpPr>
        <p:spPr>
          <a:xfrm>
            <a:off x="3716337" y="2960687"/>
            <a:ext cx="184150"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347" name="Google Shape;347;p56"/>
          <p:cNvSpPr txBox="1"/>
          <p:nvPr/>
        </p:nvSpPr>
        <p:spPr>
          <a:xfrm>
            <a:off x="914400" y="1905000"/>
            <a:ext cx="7772400" cy="2667000"/>
          </a:xfrm>
          <a:prstGeom prst="rect">
            <a:avLst/>
          </a:prstGeom>
          <a:noFill/>
          <a:ln>
            <a:noFill/>
          </a:ln>
        </p:spPr>
        <p:txBody>
          <a:bodyPr spcFirstLastPara="1" wrap="square" lIns="91425" tIns="45700" rIns="91425" bIns="45700" anchor="ctr" anchorCtr="0">
            <a:noAutofit/>
          </a:bodyPr>
          <a:lstStyle/>
          <a:p>
            <a:pPr marL="39687" marR="0" lvl="0" indent="0" algn="ctr" rtl="0">
              <a:lnSpc>
                <a:spcPct val="100000"/>
              </a:lnSpc>
              <a:spcBef>
                <a:spcPts val="0"/>
              </a:spcBef>
              <a:spcAft>
                <a:spcPts val="0"/>
              </a:spcAft>
              <a:buClr>
                <a:srgbClr val="FF0000"/>
              </a:buClr>
              <a:buSzPts val="4000"/>
              <a:buFont typeface="Verdana"/>
              <a:buNone/>
            </a:pPr>
            <a:br>
              <a:rPr lang="en-US" sz="4000" b="0" i="0" u="none">
                <a:solidFill>
                  <a:srgbClr val="FF0000"/>
                </a:solidFill>
                <a:latin typeface="Verdana"/>
                <a:ea typeface="Verdana"/>
                <a:cs typeface="Verdana"/>
                <a:sym typeface="Verdana"/>
              </a:rPr>
            </a:br>
            <a:r>
              <a:rPr lang="en-US" sz="4000" b="0" i="0" u="none">
                <a:solidFill>
                  <a:srgbClr val="FF0000"/>
                </a:solidFill>
                <a:latin typeface="Verdana"/>
                <a:ea typeface="Verdana"/>
                <a:cs typeface="Verdana"/>
                <a:sym typeface="Verdana"/>
              </a:rPr>
              <a:t>Planning Processes</a:t>
            </a:r>
            <a:br>
              <a:rPr lang="en-US" sz="4000" b="0" i="0" u="none">
                <a:solidFill>
                  <a:srgbClr val="FF0000"/>
                </a:solidFill>
                <a:latin typeface="Verdana"/>
                <a:ea typeface="Verdana"/>
                <a:cs typeface="Verdana"/>
                <a:sym typeface="Verdana"/>
              </a:rPr>
            </a:br>
            <a:endParaRPr/>
          </a:p>
        </p:txBody>
      </p:sp>
      <p:sp>
        <p:nvSpPr>
          <p:cNvPr id="348" name="Google Shape;348;p56"/>
          <p:cNvSpPr txBox="1">
            <a:spLocks noGrp="1"/>
          </p:cNvSpPr>
          <p:nvPr>
            <p:ph type="subTitle" idx="1"/>
          </p:nvPr>
        </p:nvSpPr>
        <p:spPr>
          <a:xfrm>
            <a:off x="1143000" y="4419600"/>
            <a:ext cx="7772400" cy="10668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Clr>
                <a:schemeClr val="dk1"/>
              </a:buClr>
              <a:buSzPts val="2800"/>
              <a:buNone/>
            </a:pPr>
            <a:r>
              <a:rPr lang="en-US" sz="2800" b="0" i="0" u="none">
                <a:solidFill>
                  <a:schemeClr val="dk1"/>
                </a:solidFill>
                <a:latin typeface="Verdana"/>
                <a:ea typeface="Verdana"/>
                <a:cs typeface="Verdana"/>
                <a:sym typeface="Verdana"/>
              </a:rPr>
              <a:t>Fundamentals of </a:t>
            </a:r>
            <a:endParaRPr/>
          </a:p>
          <a:p>
            <a:pPr marL="342900" lvl="0" indent="-342900" algn="ctr" rtl="0">
              <a:lnSpc>
                <a:spcPct val="100000"/>
              </a:lnSpc>
              <a:spcBef>
                <a:spcPts val="560"/>
              </a:spcBef>
              <a:spcAft>
                <a:spcPts val="0"/>
              </a:spcAft>
              <a:buClr>
                <a:schemeClr val="dk1"/>
              </a:buClr>
              <a:buSzPts val="2800"/>
              <a:buNone/>
            </a:pPr>
            <a:r>
              <a:rPr lang="en-US" sz="2800" b="0" i="0" u="none">
                <a:solidFill>
                  <a:schemeClr val="dk1"/>
                </a:solidFill>
                <a:latin typeface="Verdana"/>
                <a:ea typeface="Verdana"/>
                <a:cs typeface="Verdana"/>
                <a:sym typeface="Verdana"/>
              </a:rPr>
              <a:t>Business Process Outsourcing 102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3CE605-6DAC-8A44-751A-E371104AE366}"/>
              </a:ext>
            </a:extLst>
          </p:cNvPr>
          <p:cNvSpPr>
            <a:spLocks noGrp="1"/>
          </p:cNvSpPr>
          <p:nvPr>
            <p:ph type="body" idx="1"/>
          </p:nvPr>
        </p:nvSpPr>
        <p:spPr/>
        <p:txBody>
          <a:bodyPr/>
          <a:lstStyle/>
          <a:p>
            <a:pPr indent="-342900" rtl="0">
              <a:spcBef>
                <a:spcPts val="0"/>
              </a:spcBef>
              <a:spcAft>
                <a:spcPts val="0"/>
              </a:spcAft>
            </a:pPr>
            <a:r>
              <a:rPr lang="en-PH" sz="1800" b="0" i="0" u="none" strike="noStrike" dirty="0">
                <a:solidFill>
                  <a:srgbClr val="000000"/>
                </a:solidFill>
                <a:effectLst/>
                <a:latin typeface="Verdana" panose="020B0604030504040204" pitchFamily="34" charset="0"/>
              </a:rPr>
              <a:t>By teams, create the project plan for the case below:</a:t>
            </a:r>
            <a:endParaRPr lang="en-PH" b="0" dirty="0">
              <a:effectLst/>
            </a:endParaRPr>
          </a:p>
          <a:p>
            <a:pPr indent="-342900" algn="just" rtl="0">
              <a:spcBef>
                <a:spcPts val="1200"/>
              </a:spcBef>
              <a:spcAft>
                <a:spcPts val="0"/>
              </a:spcAft>
            </a:pPr>
            <a:r>
              <a:rPr lang="en-PH" sz="1800" b="0" i="0" u="none" strike="noStrike" dirty="0">
                <a:solidFill>
                  <a:srgbClr val="000000"/>
                </a:solidFill>
                <a:effectLst/>
                <a:latin typeface="Verdana" panose="020B0604030504040204" pitchFamily="34" charset="0"/>
              </a:rPr>
              <a:t>A school concert for the whole evening:  4 name bands and 4 student bands, opening remarks from the school president, closing remarks from the student council president.  Each of the bands require a visit and conversation to explain the purpose of the concert and what value the exposure will have for them.  One of the bands is in a different city.  The 4 student bands are still to be selected; a contest for the audition will have to be organized.  You have to generate funds from sponsorships and booth fees to pay for the cost of the concert.  This concert will occur 70 days from now.  </a:t>
            </a:r>
            <a:endParaRPr lang="en-PH" b="0" dirty="0">
              <a:effectLst/>
            </a:endParaRPr>
          </a:p>
          <a:p>
            <a:pPr indent="-342900" algn="just" rtl="0">
              <a:spcBef>
                <a:spcPts val="1200"/>
              </a:spcBef>
              <a:spcAft>
                <a:spcPts val="0"/>
              </a:spcAft>
            </a:pPr>
            <a:r>
              <a:rPr lang="en-PH" sz="1800" b="0" i="0" u="none" strike="noStrike" dirty="0">
                <a:solidFill>
                  <a:srgbClr val="000000"/>
                </a:solidFill>
                <a:effectLst/>
                <a:latin typeface="Verdana" panose="020B0604030504040204" pitchFamily="34" charset="0"/>
              </a:rPr>
              <a:t>This project will require sub project plans.  The intent is that each team member has to do 1 or more project plans and they have to be consistent.</a:t>
            </a:r>
            <a:endParaRPr lang="en-PH" b="0" dirty="0">
              <a:effectLst/>
            </a:endParaRPr>
          </a:p>
          <a:p>
            <a:br>
              <a:rPr lang="en-PH" dirty="0"/>
            </a:br>
            <a:endParaRPr lang="en-PH" dirty="0"/>
          </a:p>
        </p:txBody>
      </p:sp>
      <p:sp>
        <p:nvSpPr>
          <p:cNvPr id="3" name="Title 2">
            <a:extLst>
              <a:ext uri="{FF2B5EF4-FFF2-40B4-BE49-F238E27FC236}">
                <a16:creationId xmlns:a16="http://schemas.microsoft.com/office/drawing/2014/main" id="{7CE405E5-F4A7-E2B0-715B-83E94DF21BFA}"/>
              </a:ext>
            </a:extLst>
          </p:cNvPr>
          <p:cNvSpPr>
            <a:spLocks noGrp="1"/>
          </p:cNvSpPr>
          <p:nvPr>
            <p:ph type="title"/>
          </p:nvPr>
        </p:nvSpPr>
        <p:spPr/>
        <p:txBody>
          <a:bodyPr/>
          <a:lstStyle/>
          <a:p>
            <a:r>
              <a:rPr lang="en-PH" dirty="0"/>
              <a:t>Group Activity</a:t>
            </a:r>
          </a:p>
        </p:txBody>
      </p:sp>
    </p:spTree>
    <p:extLst>
      <p:ext uri="{BB962C8B-B14F-4D97-AF65-F5344CB8AC3E}">
        <p14:creationId xmlns:p14="http://schemas.microsoft.com/office/powerpoint/2010/main" val="241639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FF345F-4D24-F7A4-D4DF-91C71A3A3047}"/>
              </a:ext>
            </a:extLst>
          </p:cNvPr>
          <p:cNvSpPr>
            <a:spLocks noGrp="1"/>
          </p:cNvSpPr>
          <p:nvPr>
            <p:ph type="body" idx="1"/>
          </p:nvPr>
        </p:nvSpPr>
        <p:spPr/>
        <p:txBody>
          <a:bodyPr/>
          <a:lstStyle/>
          <a:p>
            <a:pPr rtl="0" fontAlgn="base">
              <a:spcBef>
                <a:spcPts val="400"/>
              </a:spcBef>
              <a:spcAft>
                <a:spcPts val="0"/>
              </a:spcAft>
              <a:buFont typeface="+mj-lt"/>
              <a:buAutoNum type="arabicPeriod"/>
            </a:pPr>
            <a:r>
              <a:rPr lang="en-PH" sz="2000" b="0" i="0" u="none" strike="noStrike" dirty="0">
                <a:solidFill>
                  <a:srgbClr val="000000"/>
                </a:solidFill>
                <a:effectLst/>
                <a:latin typeface="Verdana" panose="020B0604030504040204" pitchFamily="34" charset="0"/>
              </a:rPr>
              <a:t>Create the project objectives.  Formulate the success criteria.</a:t>
            </a:r>
            <a:endParaRPr lang="en-PH" sz="2000" b="0" i="0" u="none" strike="noStrike" dirty="0">
              <a:solidFill>
                <a:srgbClr val="FF0000"/>
              </a:solidFill>
              <a:effectLst/>
              <a:latin typeface="Arial" panose="020B0604020202020204" pitchFamily="34" charset="0"/>
            </a:endParaRPr>
          </a:p>
          <a:p>
            <a:pPr rtl="0" fontAlgn="base">
              <a:spcBef>
                <a:spcPts val="400"/>
              </a:spcBef>
              <a:spcAft>
                <a:spcPts val="0"/>
              </a:spcAft>
              <a:buFont typeface="+mj-lt"/>
              <a:buAutoNum type="arabicPeriod"/>
            </a:pPr>
            <a:r>
              <a:rPr lang="en-PH" sz="2000" b="0" i="0" u="none" strike="noStrike" dirty="0">
                <a:solidFill>
                  <a:srgbClr val="000000"/>
                </a:solidFill>
                <a:effectLst/>
                <a:latin typeface="Verdana" panose="020B0604030504040204" pitchFamily="34" charset="0"/>
              </a:rPr>
              <a:t>Create a 10-week project plan.  Be realistic about the time allocation. </a:t>
            </a:r>
          </a:p>
          <a:p>
            <a:pPr rtl="0" fontAlgn="base">
              <a:spcBef>
                <a:spcPts val="400"/>
              </a:spcBef>
              <a:spcAft>
                <a:spcPts val="0"/>
              </a:spcAft>
              <a:buFont typeface="+mj-lt"/>
              <a:buAutoNum type="arabicPeriod"/>
            </a:pPr>
            <a:r>
              <a:rPr lang="en-PH" sz="2000">
                <a:solidFill>
                  <a:srgbClr val="000000"/>
                </a:solidFill>
                <a:latin typeface="Verdana" panose="020B0604030504040204" pitchFamily="34" charset="0"/>
              </a:rPr>
              <a:t>Initial Gantt Chart..</a:t>
            </a:r>
            <a:endParaRPr lang="en-PH" sz="2000" b="0" i="0" u="none" strike="noStrike" dirty="0">
              <a:solidFill>
                <a:srgbClr val="FF0000"/>
              </a:solidFill>
              <a:effectLst/>
              <a:latin typeface="Arial" panose="020B0604020202020204" pitchFamily="34" charset="0"/>
            </a:endParaRPr>
          </a:p>
        </p:txBody>
      </p:sp>
      <p:sp>
        <p:nvSpPr>
          <p:cNvPr id="3" name="Title 2">
            <a:extLst>
              <a:ext uri="{FF2B5EF4-FFF2-40B4-BE49-F238E27FC236}">
                <a16:creationId xmlns:a16="http://schemas.microsoft.com/office/drawing/2014/main" id="{9FF0C5E5-0038-38F6-40EE-CF7363DB089F}"/>
              </a:ext>
            </a:extLst>
          </p:cNvPr>
          <p:cNvSpPr>
            <a:spLocks noGrp="1"/>
          </p:cNvSpPr>
          <p:nvPr>
            <p:ph type="title"/>
          </p:nvPr>
        </p:nvSpPr>
        <p:spPr/>
        <p:txBody>
          <a:bodyPr/>
          <a:lstStyle/>
          <a:p>
            <a:r>
              <a:rPr lang="en-PH" dirty="0"/>
              <a:t>To Do:</a:t>
            </a:r>
          </a:p>
        </p:txBody>
      </p:sp>
    </p:spTree>
    <p:extLst>
      <p:ext uri="{BB962C8B-B14F-4D97-AF65-F5344CB8AC3E}">
        <p14:creationId xmlns:p14="http://schemas.microsoft.com/office/powerpoint/2010/main" val="7767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5"/>
          <p:cNvSpPr txBox="1">
            <a:spLocks noGrp="1"/>
          </p:cNvSpPr>
          <p:nvPr>
            <p:ph type="body" idx="1"/>
          </p:nvPr>
        </p:nvSpPr>
        <p:spPr>
          <a:xfrm>
            <a:off x="457200" y="1600200"/>
            <a:ext cx="8245475" cy="4500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2400"/>
              <a:buFont typeface="Arial"/>
              <a:buChar char="•"/>
            </a:pPr>
            <a:r>
              <a:rPr lang="en-US" sz="2000" b="0" i="0" u="none" strike="noStrike" cap="none">
                <a:solidFill>
                  <a:srgbClr val="000000"/>
                </a:solidFill>
                <a:latin typeface="Verdana"/>
                <a:ea typeface="Verdana"/>
                <a:cs typeface="Verdana"/>
                <a:sym typeface="Verdana"/>
              </a:rPr>
              <a:t>Critical elements in a project plan</a:t>
            </a:r>
            <a:endParaRPr/>
          </a:p>
          <a:p>
            <a:pPr marL="1025525" marR="0" lvl="1" indent="-331786"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Time, resources, and cost</a:t>
            </a:r>
            <a:endParaRPr/>
          </a:p>
          <a:p>
            <a:pPr marL="342900" marR="0" lvl="0" indent="-342900" algn="l" rtl="0">
              <a:lnSpc>
                <a:spcPct val="100000"/>
              </a:lnSpc>
              <a:spcBef>
                <a:spcPts val="1200"/>
              </a:spcBef>
              <a:spcAft>
                <a:spcPts val="0"/>
              </a:spcAft>
              <a:buClr>
                <a:srgbClr val="FF0000"/>
              </a:buClr>
              <a:buSzPts val="2400"/>
              <a:buFont typeface="Arial"/>
              <a:buChar char="•"/>
            </a:pPr>
            <a:r>
              <a:rPr lang="en-US" sz="2000" b="0" i="0" u="none" strike="noStrike" cap="none">
                <a:solidFill>
                  <a:srgbClr val="000000"/>
                </a:solidFill>
                <a:latin typeface="Verdana"/>
                <a:ea typeface="Verdana"/>
                <a:cs typeface="Verdana"/>
                <a:sym typeface="Verdana"/>
              </a:rPr>
              <a:t>Core planning processes</a:t>
            </a:r>
            <a:endParaRPr/>
          </a:p>
          <a:p>
            <a:pPr marL="1025525" marR="0" lvl="1" indent="-331786"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Planning processes that must be done for all projects</a:t>
            </a:r>
            <a:endParaRPr/>
          </a:p>
          <a:p>
            <a:pPr marL="1025525" marR="0" lvl="1" indent="-331786"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Scope plan, activity plan, resource plan, cost plan</a:t>
            </a:r>
            <a:endParaRPr/>
          </a:p>
          <a:p>
            <a:pPr marL="342900" marR="0" lvl="0" indent="-342900" algn="l" rtl="0">
              <a:lnSpc>
                <a:spcPct val="100000"/>
              </a:lnSpc>
              <a:spcBef>
                <a:spcPts val="1200"/>
              </a:spcBef>
              <a:spcAft>
                <a:spcPts val="0"/>
              </a:spcAft>
              <a:buClr>
                <a:srgbClr val="FF0000"/>
              </a:buClr>
              <a:buSzPts val="2400"/>
              <a:buFont typeface="Arial"/>
              <a:buChar char="•"/>
            </a:pPr>
            <a:r>
              <a:rPr lang="en-US" sz="2000" b="0" i="0" u="none" strike="noStrike" cap="none">
                <a:solidFill>
                  <a:srgbClr val="000000"/>
                </a:solidFill>
                <a:latin typeface="Verdana"/>
                <a:ea typeface="Verdana"/>
                <a:cs typeface="Verdana"/>
                <a:sym typeface="Verdana"/>
              </a:rPr>
              <a:t>Facilitating planning processes</a:t>
            </a:r>
            <a:endParaRPr/>
          </a:p>
          <a:p>
            <a:pPr marL="1025525" marR="0" lvl="1" indent="-331786"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Not performed always but well-managed projects have them</a:t>
            </a:r>
            <a:endParaRPr/>
          </a:p>
          <a:p>
            <a:pPr marL="1025525" marR="0" lvl="1" indent="-331786"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Organization plan, staffing plan, risk management plan, quality plan, communication plan and procurement plan</a:t>
            </a:r>
            <a:endParaRPr/>
          </a:p>
        </p:txBody>
      </p:sp>
      <p:sp>
        <p:nvSpPr>
          <p:cNvPr id="402" name="Google Shape;402;p65"/>
          <p:cNvSpPr txBox="1">
            <a:spLocks noGrp="1"/>
          </p:cNvSpPr>
          <p:nvPr>
            <p:ph type="title"/>
          </p:nvPr>
        </p:nvSpPr>
        <p:spPr>
          <a:xfrm>
            <a:off x="0" y="777875"/>
            <a:ext cx="8229600" cy="5032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58ED5"/>
              </a:buClr>
              <a:buSzPts val="2000"/>
              <a:buFont typeface="Verdana"/>
              <a:buNone/>
            </a:pPr>
            <a:r>
              <a:rPr lang="en-US" sz="2000" b="1" i="0" u="none">
                <a:solidFill>
                  <a:srgbClr val="558ED5"/>
                </a:solidFill>
                <a:latin typeface="Verdana"/>
                <a:ea typeface="Verdana"/>
                <a:cs typeface="Verdana"/>
                <a:sym typeface="Verdana"/>
              </a:rPr>
              <a:t>Summary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1">
                                            <p:txEl>
                                              <p:pRg st="0" end="0"/>
                                            </p:txEl>
                                          </p:spTgt>
                                        </p:tgtEl>
                                        <p:attrNameLst>
                                          <p:attrName>style.visibility</p:attrName>
                                        </p:attrNameLst>
                                      </p:cBhvr>
                                      <p:to>
                                        <p:strVal val="visible"/>
                                      </p:to>
                                    </p:set>
                                    <p:animEffect transition="in" filter="fade">
                                      <p:cBhvr>
                                        <p:cTn id="7" dur="500"/>
                                        <p:tgtEl>
                                          <p:spTgt spid="4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1">
                                            <p:txEl>
                                              <p:pRg st="1" end="1"/>
                                            </p:txEl>
                                          </p:spTgt>
                                        </p:tgtEl>
                                        <p:attrNameLst>
                                          <p:attrName>style.visibility</p:attrName>
                                        </p:attrNameLst>
                                      </p:cBhvr>
                                      <p:to>
                                        <p:strVal val="visible"/>
                                      </p:to>
                                    </p:set>
                                    <p:animEffect transition="in" filter="fade">
                                      <p:cBhvr>
                                        <p:cTn id="12" dur="500"/>
                                        <p:tgtEl>
                                          <p:spTgt spid="4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1">
                                            <p:txEl>
                                              <p:pRg st="2" end="2"/>
                                            </p:txEl>
                                          </p:spTgt>
                                        </p:tgtEl>
                                        <p:attrNameLst>
                                          <p:attrName>style.visibility</p:attrName>
                                        </p:attrNameLst>
                                      </p:cBhvr>
                                      <p:to>
                                        <p:strVal val="visible"/>
                                      </p:to>
                                    </p:set>
                                    <p:animEffect transition="in" filter="fade">
                                      <p:cBhvr>
                                        <p:cTn id="17" dur="500"/>
                                        <p:tgtEl>
                                          <p:spTgt spid="4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1">
                                            <p:txEl>
                                              <p:pRg st="3" end="3"/>
                                            </p:txEl>
                                          </p:spTgt>
                                        </p:tgtEl>
                                        <p:attrNameLst>
                                          <p:attrName>style.visibility</p:attrName>
                                        </p:attrNameLst>
                                      </p:cBhvr>
                                      <p:to>
                                        <p:strVal val="visible"/>
                                      </p:to>
                                    </p:set>
                                    <p:animEffect transition="in" filter="fade">
                                      <p:cBhvr>
                                        <p:cTn id="22" dur="500"/>
                                        <p:tgtEl>
                                          <p:spTgt spid="4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1">
                                            <p:txEl>
                                              <p:pRg st="4" end="4"/>
                                            </p:txEl>
                                          </p:spTgt>
                                        </p:tgtEl>
                                        <p:attrNameLst>
                                          <p:attrName>style.visibility</p:attrName>
                                        </p:attrNameLst>
                                      </p:cBhvr>
                                      <p:to>
                                        <p:strVal val="visible"/>
                                      </p:to>
                                    </p:set>
                                    <p:animEffect transition="in" filter="fade">
                                      <p:cBhvr>
                                        <p:cTn id="27" dur="500"/>
                                        <p:tgtEl>
                                          <p:spTgt spid="4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1">
                                            <p:txEl>
                                              <p:pRg st="5" end="5"/>
                                            </p:txEl>
                                          </p:spTgt>
                                        </p:tgtEl>
                                        <p:attrNameLst>
                                          <p:attrName>style.visibility</p:attrName>
                                        </p:attrNameLst>
                                      </p:cBhvr>
                                      <p:to>
                                        <p:strVal val="visible"/>
                                      </p:to>
                                    </p:set>
                                    <p:animEffect transition="in" filter="fade">
                                      <p:cBhvr>
                                        <p:cTn id="32" dur="500"/>
                                        <p:tgtEl>
                                          <p:spTgt spid="4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1">
                                            <p:txEl>
                                              <p:pRg st="6" end="6"/>
                                            </p:txEl>
                                          </p:spTgt>
                                        </p:tgtEl>
                                        <p:attrNameLst>
                                          <p:attrName>style.visibility</p:attrName>
                                        </p:attrNameLst>
                                      </p:cBhvr>
                                      <p:to>
                                        <p:strVal val="visible"/>
                                      </p:to>
                                    </p:set>
                                    <p:animEffect transition="in" filter="fade">
                                      <p:cBhvr>
                                        <p:cTn id="37" dur="500"/>
                                        <p:tgtEl>
                                          <p:spTgt spid="40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1">
                                            <p:txEl>
                                              <p:pRg st="7" end="7"/>
                                            </p:txEl>
                                          </p:spTgt>
                                        </p:tgtEl>
                                        <p:attrNameLst>
                                          <p:attrName>style.visibility</p:attrName>
                                        </p:attrNameLst>
                                      </p:cBhvr>
                                      <p:to>
                                        <p:strVal val="visible"/>
                                      </p:to>
                                    </p:set>
                                    <p:animEffect transition="in" filter="fade">
                                      <p:cBhvr>
                                        <p:cTn id="42" dur="500"/>
                                        <p:tgtEl>
                                          <p:spTgt spid="40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6"/>
          <p:cNvSpPr txBox="1">
            <a:spLocks noGrp="1"/>
          </p:cNvSpPr>
          <p:nvPr>
            <p:ph type="body" idx="1"/>
          </p:nvPr>
        </p:nvSpPr>
        <p:spPr>
          <a:xfrm>
            <a:off x="457200" y="1600200"/>
            <a:ext cx="8107362" cy="4525962"/>
          </a:xfrm>
          <a:prstGeom prst="rect">
            <a:avLst/>
          </a:prstGeom>
          <a:noFill/>
          <a:ln>
            <a:noFill/>
          </a:ln>
        </p:spPr>
        <p:txBody>
          <a:bodyPr spcFirstLastPara="1" wrap="square" lIns="91425" tIns="45700" rIns="91425" bIns="45700" anchor="t" anchorCtr="0">
            <a:noAutofit/>
          </a:bodyPr>
          <a:lstStyle/>
          <a:p>
            <a:pPr marL="381000" marR="0" lvl="1" indent="-381000" algn="l" rtl="0">
              <a:lnSpc>
                <a:spcPct val="90000"/>
              </a:lnSpc>
              <a:spcBef>
                <a:spcPts val="0"/>
              </a:spcBef>
              <a:spcAft>
                <a:spcPts val="0"/>
              </a:spcAft>
              <a:buClr>
                <a:srgbClr val="FF0000"/>
              </a:buClr>
              <a:buSzPts val="2000"/>
              <a:buFont typeface="Arial"/>
              <a:buNone/>
            </a:pPr>
            <a:r>
              <a:rPr lang="en-US" sz="2000" b="0" i="0" u="sng" strike="noStrike" cap="none">
                <a:solidFill>
                  <a:schemeClr val="dk1"/>
                </a:solidFill>
                <a:latin typeface="Verdana"/>
                <a:ea typeface="Verdana"/>
                <a:cs typeface="Verdana"/>
                <a:sym typeface="Verdana"/>
              </a:rPr>
              <a:t>A Guide to the Project Management Body of Knowledge</a:t>
            </a:r>
            <a:r>
              <a:rPr lang="en-US" sz="2000" b="0" i="0" u="none" strike="noStrike" cap="none">
                <a:solidFill>
                  <a:schemeClr val="dk1"/>
                </a:solidFill>
                <a:latin typeface="Verdana"/>
                <a:ea typeface="Verdana"/>
                <a:cs typeface="Verdana"/>
                <a:sym typeface="Verdana"/>
              </a:rPr>
              <a:t>  (referred to as “PMBOK”), Project Management Institute, 2000 Edition.  All of the principles/key terms/concepts presented in this set of sessions on project management come from PMBOK unless explicitly attributed to other references.  </a:t>
            </a:r>
            <a:endParaRPr/>
          </a:p>
        </p:txBody>
      </p:sp>
      <p:sp>
        <p:nvSpPr>
          <p:cNvPr id="408" name="Google Shape;408;p66"/>
          <p:cNvSpPr txBox="1">
            <a:spLocks noGrp="1"/>
          </p:cNvSpPr>
          <p:nvPr>
            <p:ph type="title"/>
          </p:nvPr>
        </p:nvSpPr>
        <p:spPr>
          <a:xfrm>
            <a:off x="0" y="777875"/>
            <a:ext cx="8229600" cy="5032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58ED5"/>
              </a:buClr>
              <a:buSzPts val="2000"/>
              <a:buFont typeface="Verdana"/>
              <a:buNone/>
            </a:pPr>
            <a:r>
              <a:rPr lang="en-US" sz="2000" b="1" i="0" u="none">
                <a:solidFill>
                  <a:srgbClr val="558ED5"/>
                </a:solidFill>
                <a:latin typeface="Verdana"/>
                <a:ea typeface="Verdana"/>
                <a:cs typeface="Verdana"/>
                <a:sym typeface="Verdana"/>
              </a:rPr>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81000" marR="0" lvl="0" indent="-381000" algn="l" rtl="0">
              <a:lnSpc>
                <a:spcPct val="90000"/>
              </a:lnSpc>
              <a:spcBef>
                <a:spcPts val="0"/>
              </a:spcBef>
              <a:spcAft>
                <a:spcPts val="0"/>
              </a:spcAft>
              <a:buClr>
                <a:srgbClr val="FF0000"/>
              </a:buClr>
              <a:buSzPts val="2400"/>
              <a:buFont typeface="Arial"/>
              <a:buNone/>
            </a:pPr>
            <a:r>
              <a:rPr lang="en-US" sz="2400" b="0" i="0" u="none" strike="noStrike" cap="none">
                <a:solidFill>
                  <a:schemeClr val="dk1"/>
                </a:solidFill>
                <a:latin typeface="Verdana"/>
                <a:ea typeface="Verdana"/>
                <a:cs typeface="Verdana"/>
                <a:sym typeface="Verdana"/>
              </a:rPr>
              <a:t>At the end of this session, the student should be</a:t>
            </a:r>
            <a:endParaRPr/>
          </a:p>
          <a:p>
            <a:pPr marL="381000" marR="0" lvl="0" indent="-381000" algn="l" rtl="0">
              <a:lnSpc>
                <a:spcPct val="90000"/>
              </a:lnSpc>
              <a:spcBef>
                <a:spcPts val="600"/>
              </a:spcBef>
              <a:spcAft>
                <a:spcPts val="0"/>
              </a:spcAft>
              <a:buClr>
                <a:srgbClr val="FF0000"/>
              </a:buClr>
              <a:buSzPts val="2400"/>
              <a:buFont typeface="Arial"/>
              <a:buNone/>
            </a:pPr>
            <a:r>
              <a:rPr lang="en-US" sz="2400" b="0" i="0" u="none" strike="noStrike" cap="none">
                <a:solidFill>
                  <a:schemeClr val="dk1"/>
                </a:solidFill>
                <a:latin typeface="Verdana"/>
                <a:ea typeface="Verdana"/>
                <a:cs typeface="Verdana"/>
                <a:sym typeface="Verdana"/>
              </a:rPr>
              <a:t>able to:</a:t>
            </a:r>
            <a:endParaRPr/>
          </a:p>
          <a:p>
            <a:pPr marL="381000" marR="0" lvl="0" indent="-381000" algn="l" rtl="0">
              <a:lnSpc>
                <a:spcPct val="90000"/>
              </a:lnSpc>
              <a:spcBef>
                <a:spcPts val="600"/>
              </a:spcBef>
              <a:spcAft>
                <a:spcPts val="0"/>
              </a:spcAft>
              <a:buClr>
                <a:srgbClr val="FF0000"/>
              </a:buClr>
              <a:buSzPts val="2400"/>
              <a:buFont typeface="Arial"/>
              <a:buNone/>
            </a:pPr>
            <a:endParaRPr sz="2400" b="0" i="0" u="none" strike="noStrike" cap="none">
              <a:solidFill>
                <a:schemeClr val="dk1"/>
              </a:solidFill>
              <a:latin typeface="Verdana"/>
              <a:ea typeface="Verdana"/>
              <a:cs typeface="Verdana"/>
              <a:sym typeface="Verdana"/>
            </a:endParaRPr>
          </a:p>
          <a:p>
            <a:pPr marL="381000" marR="0" lvl="0" indent="-381000" algn="l" rtl="0">
              <a:lnSpc>
                <a:spcPct val="90000"/>
              </a:lnSpc>
              <a:spcBef>
                <a:spcPts val="800"/>
              </a:spcBef>
              <a:spcAft>
                <a:spcPts val="0"/>
              </a:spcAft>
              <a:buClr>
                <a:srgbClr val="FF0000"/>
              </a:buClr>
              <a:buSzPts val="2400"/>
              <a:buFont typeface="Arial"/>
              <a:buChar char="•"/>
            </a:pPr>
            <a:r>
              <a:rPr lang="en-US" sz="2000" b="0" i="0" u="none" strike="noStrike" cap="none">
                <a:solidFill>
                  <a:schemeClr val="dk1"/>
                </a:solidFill>
                <a:latin typeface="Verdana"/>
                <a:ea typeface="Verdana"/>
                <a:cs typeface="Verdana"/>
                <a:sym typeface="Verdana"/>
              </a:rPr>
              <a:t>Enumerate the critical elements in a project plan</a:t>
            </a:r>
            <a:endParaRPr/>
          </a:p>
          <a:p>
            <a:pPr marL="381000" marR="0" lvl="0" indent="-381000" algn="l" rtl="0">
              <a:lnSpc>
                <a:spcPct val="90000"/>
              </a:lnSpc>
              <a:spcBef>
                <a:spcPts val="800"/>
              </a:spcBef>
              <a:spcAft>
                <a:spcPts val="0"/>
              </a:spcAft>
              <a:buClr>
                <a:srgbClr val="FF0000"/>
              </a:buClr>
              <a:buSzPts val="2400"/>
              <a:buFont typeface="Arial"/>
              <a:buChar char="•"/>
            </a:pPr>
            <a:r>
              <a:rPr lang="en-US" sz="2000" b="0" i="0" u="none" strike="noStrike" cap="none">
                <a:solidFill>
                  <a:schemeClr val="dk1"/>
                </a:solidFill>
                <a:latin typeface="Verdana"/>
                <a:ea typeface="Verdana"/>
                <a:cs typeface="Verdana"/>
                <a:sym typeface="Verdana"/>
              </a:rPr>
              <a:t>Define core planning processes</a:t>
            </a:r>
            <a:endParaRPr/>
          </a:p>
          <a:p>
            <a:pPr marL="381000" marR="0" lvl="0" indent="-381000" algn="l" rtl="0">
              <a:lnSpc>
                <a:spcPct val="90000"/>
              </a:lnSpc>
              <a:spcBef>
                <a:spcPts val="800"/>
              </a:spcBef>
              <a:spcAft>
                <a:spcPts val="0"/>
              </a:spcAft>
              <a:buClr>
                <a:srgbClr val="FF0000"/>
              </a:buClr>
              <a:buSzPts val="2400"/>
              <a:buFont typeface="Arial"/>
              <a:buChar char="•"/>
            </a:pPr>
            <a:r>
              <a:rPr lang="en-US" sz="2000" b="0" i="0" u="none" strike="noStrike" cap="none">
                <a:solidFill>
                  <a:schemeClr val="dk1"/>
                </a:solidFill>
                <a:latin typeface="Verdana"/>
                <a:ea typeface="Verdana"/>
                <a:cs typeface="Verdana"/>
                <a:sym typeface="Verdana"/>
              </a:rPr>
              <a:t>Define facilitating planning processes</a:t>
            </a:r>
            <a:endParaRPr/>
          </a:p>
        </p:txBody>
      </p:sp>
      <p:sp>
        <p:nvSpPr>
          <p:cNvPr id="354" name="Google Shape;354;p57"/>
          <p:cNvSpPr txBox="1">
            <a:spLocks noGrp="1"/>
          </p:cNvSpPr>
          <p:nvPr>
            <p:ph type="title"/>
          </p:nvPr>
        </p:nvSpPr>
        <p:spPr>
          <a:xfrm>
            <a:off x="0" y="777875"/>
            <a:ext cx="8229600" cy="5032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58ED5"/>
              </a:buClr>
              <a:buSzPts val="2000"/>
              <a:buFont typeface="Verdana"/>
              <a:buNone/>
            </a:pPr>
            <a:r>
              <a:rPr lang="en-US" sz="2000" b="1" i="0" u="none">
                <a:solidFill>
                  <a:srgbClr val="558ED5"/>
                </a:solidFill>
                <a:latin typeface="Verdana"/>
                <a:ea typeface="Verdana"/>
                <a:cs typeface="Verdana"/>
                <a:sym typeface="Verdana"/>
              </a:rPr>
              <a:t>Session 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8"/>
          <p:cNvSpPr txBox="1">
            <a:spLocks noGrp="1"/>
          </p:cNvSpPr>
          <p:nvPr>
            <p:ph type="body" idx="1"/>
          </p:nvPr>
        </p:nvSpPr>
        <p:spPr>
          <a:xfrm>
            <a:off x="457200" y="1600200"/>
            <a:ext cx="8324850" cy="4911725"/>
          </a:xfrm>
          <a:prstGeom prst="rect">
            <a:avLst/>
          </a:prstGeom>
          <a:noFill/>
          <a:ln>
            <a:noFill/>
          </a:ln>
        </p:spPr>
        <p:txBody>
          <a:bodyPr spcFirstLastPara="1" wrap="square" lIns="91425" tIns="45700" rIns="91425" bIns="45700" anchor="t" anchorCtr="0">
            <a:noAutofit/>
          </a:bodyPr>
          <a:lstStyle/>
          <a:p>
            <a:pPr marL="688975" marR="0" lvl="0" indent="-341312" algn="l" rtl="0">
              <a:lnSpc>
                <a:spcPct val="100000"/>
              </a:lnSpc>
              <a:spcBef>
                <a:spcPts val="0"/>
              </a:spcBef>
              <a:spcAft>
                <a:spcPts val="0"/>
              </a:spcAft>
              <a:buClr>
                <a:srgbClr val="FF0000"/>
              </a:buClr>
              <a:buSzPts val="2400"/>
              <a:buFont typeface="Arial"/>
              <a:buChar char="•"/>
            </a:pPr>
            <a:r>
              <a:rPr lang="en-US" sz="2000" b="0" i="0" u="none" strike="noStrike" cap="none">
                <a:solidFill>
                  <a:schemeClr val="dk1"/>
                </a:solidFill>
                <a:latin typeface="Verdana"/>
                <a:ea typeface="Verdana"/>
                <a:cs typeface="Verdana"/>
                <a:sym typeface="Verdana"/>
              </a:rPr>
              <a:t>Project plan is an “approved document to manage project execution” [PMBOK]</a:t>
            </a:r>
            <a:endParaRPr/>
          </a:p>
          <a:p>
            <a:pPr marL="688975" marR="0" lvl="0" indent="-341312" algn="l" rtl="0">
              <a:lnSpc>
                <a:spcPct val="100000"/>
              </a:lnSpc>
              <a:spcBef>
                <a:spcPts val="1200"/>
              </a:spcBef>
              <a:spcAft>
                <a:spcPts val="0"/>
              </a:spcAft>
              <a:buClr>
                <a:srgbClr val="FF0000"/>
              </a:buClr>
              <a:buSzPts val="2400"/>
              <a:buFont typeface="Arial"/>
              <a:buChar char="•"/>
            </a:pPr>
            <a:r>
              <a:rPr lang="en-US" sz="2000" b="0" i="0" u="none" strike="noStrike" cap="none">
                <a:solidFill>
                  <a:schemeClr val="dk1"/>
                </a:solidFill>
                <a:latin typeface="Verdana"/>
                <a:ea typeface="Verdana"/>
                <a:cs typeface="Verdana"/>
                <a:sym typeface="Verdana"/>
              </a:rPr>
              <a:t>Can and will change over time as the environment, output scope, inputs, resources change</a:t>
            </a:r>
            <a:endParaRPr/>
          </a:p>
          <a:p>
            <a:pPr marL="688975" marR="0" lvl="0" indent="-341312" algn="l" rtl="0">
              <a:lnSpc>
                <a:spcPct val="100000"/>
              </a:lnSpc>
              <a:spcBef>
                <a:spcPts val="1200"/>
              </a:spcBef>
              <a:spcAft>
                <a:spcPts val="0"/>
              </a:spcAft>
              <a:buClr>
                <a:srgbClr val="FF0000"/>
              </a:buClr>
              <a:buSzPts val="2400"/>
              <a:buFont typeface="Arial"/>
              <a:buChar char="•"/>
            </a:pPr>
            <a:r>
              <a:rPr lang="en-US" sz="2000" b="0" i="0" u="none" strike="noStrike" cap="none">
                <a:solidFill>
                  <a:schemeClr val="dk1"/>
                </a:solidFill>
                <a:latin typeface="Verdana"/>
                <a:ea typeface="Verdana"/>
                <a:cs typeface="Verdana"/>
                <a:sym typeface="Verdana"/>
              </a:rPr>
              <a:t>A good project plan will help the project manager and the project organization respond to changes with least delivery (time, cost) risk</a:t>
            </a:r>
            <a:endParaRPr/>
          </a:p>
        </p:txBody>
      </p:sp>
      <p:sp>
        <p:nvSpPr>
          <p:cNvPr id="360" name="Google Shape;360;p58"/>
          <p:cNvSpPr txBox="1">
            <a:spLocks noGrp="1"/>
          </p:cNvSpPr>
          <p:nvPr>
            <p:ph type="title"/>
          </p:nvPr>
        </p:nvSpPr>
        <p:spPr>
          <a:xfrm>
            <a:off x="0" y="777875"/>
            <a:ext cx="8229600" cy="5032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58ED5"/>
              </a:buClr>
              <a:buSzPts val="2000"/>
              <a:buFont typeface="Verdana"/>
              <a:buNone/>
            </a:pPr>
            <a:r>
              <a:rPr lang="en-US" sz="2000" b="1" i="0" u="none">
                <a:solidFill>
                  <a:srgbClr val="558ED5"/>
                </a:solidFill>
                <a:latin typeface="Verdana"/>
                <a:ea typeface="Verdana"/>
                <a:cs typeface="Verdana"/>
                <a:sym typeface="Verdana"/>
              </a:rPr>
              <a:t>What is a Project Plan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9"/>
          <p:cNvSpPr txBox="1">
            <a:spLocks noGrp="1"/>
          </p:cNvSpPr>
          <p:nvPr>
            <p:ph type="body" idx="1"/>
          </p:nvPr>
        </p:nvSpPr>
        <p:spPr>
          <a:xfrm>
            <a:off x="457200" y="1600200"/>
            <a:ext cx="8442325" cy="4911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300"/>
              <a:buFont typeface="Arial"/>
              <a:buChar char="•"/>
            </a:pPr>
            <a:r>
              <a:rPr lang="en-US" sz="2400" b="0" i="0" u="none" strike="noStrike" cap="none">
                <a:solidFill>
                  <a:srgbClr val="000000"/>
                </a:solidFill>
                <a:latin typeface="Verdana"/>
                <a:ea typeface="Verdana"/>
                <a:cs typeface="Verdana"/>
                <a:sym typeface="Verdana"/>
              </a:rPr>
              <a:t>Time</a:t>
            </a:r>
            <a:endParaRPr sz="2000" b="0" i="0" u="none" strike="noStrike" cap="none">
              <a:solidFill>
                <a:srgbClr val="000000"/>
              </a:solidFill>
              <a:latin typeface="Verdana"/>
              <a:ea typeface="Verdana"/>
              <a:cs typeface="Verdana"/>
              <a:sym typeface="Verdana"/>
            </a:endParaRPr>
          </a:p>
          <a:p>
            <a:pPr marL="1150937" marR="0" lvl="1" indent="-347662" algn="l" rtl="0">
              <a:lnSpc>
                <a:spcPct val="100000"/>
              </a:lnSpc>
              <a:spcBef>
                <a:spcPts val="1200"/>
              </a:spcBef>
              <a:spcAft>
                <a:spcPts val="0"/>
              </a:spcAft>
              <a:buClr>
                <a:srgbClr val="FF0000"/>
              </a:buClr>
              <a:buSzPts val="300"/>
              <a:buFont typeface="Arial"/>
              <a:buChar char="–"/>
            </a:pPr>
            <a:r>
              <a:rPr lang="en-US" sz="1800" b="0" i="0" u="none" strike="noStrike" cap="none">
                <a:solidFill>
                  <a:srgbClr val="000000"/>
                </a:solidFill>
                <a:latin typeface="Verdana"/>
                <a:ea typeface="Verdana"/>
                <a:cs typeface="Verdana"/>
                <a:sym typeface="Verdana"/>
              </a:rPr>
              <a:t>Time is always short. “Time needed” tends to expand towards “time available.”  Hence need to keep buffers low</a:t>
            </a:r>
            <a:endParaRPr/>
          </a:p>
          <a:p>
            <a:pPr marL="1150937" marR="0" lvl="1" indent="-347662" algn="l" rtl="0">
              <a:lnSpc>
                <a:spcPct val="100000"/>
              </a:lnSpc>
              <a:spcBef>
                <a:spcPts val="1200"/>
              </a:spcBef>
              <a:spcAft>
                <a:spcPts val="0"/>
              </a:spcAft>
              <a:buClr>
                <a:srgbClr val="FF0000"/>
              </a:buClr>
              <a:buSzPts val="300"/>
              <a:buFont typeface="Arial"/>
              <a:buChar char="–"/>
            </a:pPr>
            <a:r>
              <a:rPr lang="en-US" sz="1800" b="0" i="0" u="none" strike="noStrike" cap="none">
                <a:solidFill>
                  <a:srgbClr val="000000"/>
                </a:solidFill>
                <a:latin typeface="Verdana"/>
                <a:ea typeface="Verdana"/>
                <a:cs typeface="Verdana"/>
                <a:sym typeface="Verdana"/>
              </a:rPr>
              <a:t>Project timeline.  Initially agreed final delivery date is expanded to show the delivery dates of the phases and sub phases</a:t>
            </a:r>
            <a:endParaRPr/>
          </a:p>
          <a:p>
            <a:pPr marL="1150937" marR="0" lvl="1" indent="-347662" algn="l" rtl="0">
              <a:lnSpc>
                <a:spcPct val="100000"/>
              </a:lnSpc>
              <a:spcBef>
                <a:spcPts val="1200"/>
              </a:spcBef>
              <a:spcAft>
                <a:spcPts val="0"/>
              </a:spcAft>
              <a:buClr>
                <a:srgbClr val="FF0000"/>
              </a:buClr>
              <a:buSzPts val="300"/>
              <a:buFont typeface="Arial"/>
              <a:buChar char="–"/>
            </a:pPr>
            <a:r>
              <a:rPr lang="en-US" sz="1800" b="0" i="0" u="none" strike="noStrike" cap="none">
                <a:solidFill>
                  <a:srgbClr val="000000"/>
                </a:solidFill>
                <a:latin typeface="Verdana"/>
                <a:ea typeface="Verdana"/>
                <a:cs typeface="Verdana"/>
                <a:sym typeface="Verdana"/>
              </a:rPr>
              <a:t>Critical path. Flow and timing/completion of prerequisite activities will determine the critical path in terms of time</a:t>
            </a:r>
            <a:endParaRPr/>
          </a:p>
          <a:p>
            <a:pPr marL="1150937" marR="0" lvl="1" indent="-347662" algn="l" rtl="0">
              <a:lnSpc>
                <a:spcPct val="100000"/>
              </a:lnSpc>
              <a:spcBef>
                <a:spcPts val="1200"/>
              </a:spcBef>
              <a:spcAft>
                <a:spcPts val="0"/>
              </a:spcAft>
              <a:buClr>
                <a:srgbClr val="FF0000"/>
              </a:buClr>
              <a:buSzPts val="300"/>
              <a:buFont typeface="Arial"/>
              <a:buChar char="–"/>
            </a:pPr>
            <a:r>
              <a:rPr lang="en-US" sz="1800" b="0" i="0" u="none" strike="noStrike" cap="none">
                <a:solidFill>
                  <a:srgbClr val="000000"/>
                </a:solidFill>
                <a:latin typeface="Verdana"/>
                <a:ea typeface="Verdana"/>
                <a:cs typeface="Verdana"/>
                <a:sym typeface="Verdana"/>
              </a:rPr>
              <a:t>Buffers.  Project leaders provide buffers between activities to cover unexpected external events (resources getting sick, “acts of God” (typhoons, floods)</a:t>
            </a:r>
            <a:endParaRPr/>
          </a:p>
        </p:txBody>
      </p:sp>
      <p:sp>
        <p:nvSpPr>
          <p:cNvPr id="366" name="Google Shape;366;p59"/>
          <p:cNvSpPr txBox="1">
            <a:spLocks noGrp="1"/>
          </p:cNvSpPr>
          <p:nvPr>
            <p:ph type="title"/>
          </p:nvPr>
        </p:nvSpPr>
        <p:spPr>
          <a:xfrm>
            <a:off x="0" y="777875"/>
            <a:ext cx="8229600" cy="5032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58ED5"/>
              </a:buClr>
              <a:buSzPts val="2000"/>
              <a:buFont typeface="Verdana"/>
              <a:buNone/>
            </a:pPr>
            <a:r>
              <a:rPr lang="en-US" sz="2000" b="1" i="0" u="none">
                <a:solidFill>
                  <a:srgbClr val="558ED5"/>
                </a:solidFill>
                <a:latin typeface="Verdana"/>
                <a:ea typeface="Verdana"/>
                <a:cs typeface="Verdana"/>
                <a:sym typeface="Verdana"/>
              </a:rPr>
              <a:t>Critical Planning Elements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0"/>
          <p:cNvSpPr txBox="1">
            <a:spLocks noGrp="1"/>
          </p:cNvSpPr>
          <p:nvPr>
            <p:ph type="body" idx="1"/>
          </p:nvPr>
        </p:nvSpPr>
        <p:spPr>
          <a:xfrm>
            <a:off x="457200" y="1600200"/>
            <a:ext cx="8245475" cy="4911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2880"/>
              <a:buFont typeface="Arial"/>
              <a:buChar char="•"/>
            </a:pPr>
            <a:r>
              <a:rPr lang="en-US" sz="2400" b="0" i="0" u="none" strike="noStrike" cap="none">
                <a:solidFill>
                  <a:srgbClr val="000000"/>
                </a:solidFill>
                <a:latin typeface="Verdana"/>
                <a:ea typeface="Verdana"/>
                <a:cs typeface="Verdana"/>
                <a:sym typeface="Verdana"/>
              </a:rPr>
              <a:t>Resources</a:t>
            </a:r>
            <a:endParaRPr/>
          </a:p>
          <a:p>
            <a:pPr marL="1150937" marR="0" lvl="1" indent="-347661"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Resource is always scarce; most scarce resource is generally people</a:t>
            </a:r>
            <a:endParaRPr/>
          </a:p>
          <a:p>
            <a:pPr marL="1150937" marR="0" lvl="1" indent="-347661"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Project plans help visualize realistic assignment of scarce resources across multiple activities (and projects)</a:t>
            </a:r>
            <a:endParaRPr/>
          </a:p>
          <a:p>
            <a:pPr marL="1150937" marR="0" lvl="1" indent="-347661"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Resource plans surface potential contention for resources up front than to face the later problem of unrealistic deadlines due to lack of resources</a:t>
            </a:r>
            <a:endParaRPr/>
          </a:p>
        </p:txBody>
      </p:sp>
      <p:sp>
        <p:nvSpPr>
          <p:cNvPr id="372" name="Google Shape;372;p60"/>
          <p:cNvSpPr txBox="1">
            <a:spLocks noGrp="1"/>
          </p:cNvSpPr>
          <p:nvPr>
            <p:ph type="title"/>
          </p:nvPr>
        </p:nvSpPr>
        <p:spPr>
          <a:xfrm>
            <a:off x="0" y="777875"/>
            <a:ext cx="8229600" cy="5032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58ED5"/>
              </a:buClr>
              <a:buSzPts val="2000"/>
              <a:buFont typeface="Verdana"/>
              <a:buNone/>
            </a:pPr>
            <a:r>
              <a:rPr lang="en-US" sz="2000" b="1" i="0" u="none">
                <a:solidFill>
                  <a:srgbClr val="558ED5"/>
                </a:solidFill>
                <a:latin typeface="Verdana"/>
                <a:ea typeface="Verdana"/>
                <a:cs typeface="Verdana"/>
                <a:sym typeface="Verdana"/>
              </a:rPr>
              <a:t>Critical Planning Elements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1"/>
          <p:cNvSpPr txBox="1">
            <a:spLocks noGrp="1"/>
          </p:cNvSpPr>
          <p:nvPr>
            <p:ph type="body" idx="1"/>
          </p:nvPr>
        </p:nvSpPr>
        <p:spPr>
          <a:xfrm>
            <a:off x="457200" y="1600200"/>
            <a:ext cx="8245475" cy="4911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2880"/>
              <a:buFont typeface="Arial"/>
              <a:buChar char="•"/>
            </a:pPr>
            <a:r>
              <a:rPr lang="en-US" sz="2400" b="0" i="0" u="none" strike="noStrike" cap="none">
                <a:solidFill>
                  <a:srgbClr val="000000"/>
                </a:solidFill>
                <a:latin typeface="Verdana"/>
                <a:ea typeface="Verdana"/>
                <a:cs typeface="Verdana"/>
                <a:sym typeface="Verdana"/>
              </a:rPr>
              <a:t>Cost</a:t>
            </a:r>
            <a:endParaRPr/>
          </a:p>
          <a:p>
            <a:pPr marL="1150937" marR="0" lvl="1" indent="-347661"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Money is always not enough (generally).  But between time and resource (people), money is often easier to get</a:t>
            </a:r>
            <a:endParaRPr/>
          </a:p>
          <a:p>
            <a:pPr marL="1150937" marR="0" lvl="1" indent="-347661"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One can get more money but a project cannot normally be hurried by mere throwing bodies into it</a:t>
            </a:r>
            <a:endParaRPr/>
          </a:p>
          <a:p>
            <a:pPr marL="1150937" marR="0" lvl="1" indent="-347661"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In global projects, resource costs account for the bulk of project budgets</a:t>
            </a:r>
            <a:endParaRPr/>
          </a:p>
        </p:txBody>
      </p:sp>
      <p:sp>
        <p:nvSpPr>
          <p:cNvPr id="378" name="Google Shape;378;p61"/>
          <p:cNvSpPr txBox="1">
            <a:spLocks noGrp="1"/>
          </p:cNvSpPr>
          <p:nvPr>
            <p:ph type="title"/>
          </p:nvPr>
        </p:nvSpPr>
        <p:spPr>
          <a:xfrm>
            <a:off x="0" y="777875"/>
            <a:ext cx="8229600" cy="5032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58ED5"/>
              </a:buClr>
              <a:buSzPts val="2000"/>
              <a:buFont typeface="Verdana"/>
              <a:buNone/>
            </a:pPr>
            <a:r>
              <a:rPr lang="en-US" sz="2000" b="1" i="0" u="none">
                <a:solidFill>
                  <a:srgbClr val="558ED5"/>
                </a:solidFill>
                <a:latin typeface="Verdana"/>
                <a:ea typeface="Verdana"/>
                <a:cs typeface="Verdana"/>
                <a:sym typeface="Verdana"/>
              </a:rPr>
              <a:t>Critical Planning Elements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2"/>
          <p:cNvSpPr txBox="1">
            <a:spLocks noGrp="1"/>
          </p:cNvSpPr>
          <p:nvPr>
            <p:ph type="body" idx="1"/>
          </p:nvPr>
        </p:nvSpPr>
        <p:spPr>
          <a:xfrm>
            <a:off x="457200" y="1600200"/>
            <a:ext cx="8245475" cy="41386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2400"/>
              <a:buFont typeface="Arial"/>
              <a:buChar char="•"/>
            </a:pPr>
            <a:r>
              <a:rPr lang="en-US" sz="2000" b="0" i="0" u="none" strike="noStrike" cap="none">
                <a:solidFill>
                  <a:srgbClr val="000000"/>
                </a:solidFill>
                <a:latin typeface="Verdana"/>
                <a:ea typeface="Verdana"/>
                <a:cs typeface="Verdana"/>
                <a:sym typeface="Verdana"/>
              </a:rPr>
              <a:t>Planning processes that must be done for all projects</a:t>
            </a:r>
            <a:endParaRPr/>
          </a:p>
          <a:p>
            <a:pPr marL="342900" marR="0" lvl="0" indent="-342900" algn="l" rtl="0">
              <a:lnSpc>
                <a:spcPct val="100000"/>
              </a:lnSpc>
              <a:spcBef>
                <a:spcPts val="1200"/>
              </a:spcBef>
              <a:spcAft>
                <a:spcPts val="0"/>
              </a:spcAft>
              <a:buClr>
                <a:srgbClr val="FF0000"/>
              </a:buClr>
              <a:buSzPts val="2400"/>
              <a:buFont typeface="Arial"/>
              <a:buChar char="•"/>
            </a:pPr>
            <a:r>
              <a:rPr lang="en-US" sz="2000" b="0" i="0" u="none" strike="noStrike" cap="none">
                <a:solidFill>
                  <a:srgbClr val="000000"/>
                </a:solidFill>
                <a:latin typeface="Verdana"/>
                <a:ea typeface="Verdana"/>
                <a:cs typeface="Verdana"/>
                <a:sym typeface="Verdana"/>
              </a:rPr>
              <a:t>Answer the questions:</a:t>
            </a:r>
            <a:endParaRPr/>
          </a:p>
          <a:p>
            <a:pPr marL="742950" marR="0" lvl="1" indent="-285750"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What output must be delivered:  scope plan (scope definition, work breakdown)</a:t>
            </a:r>
            <a:endParaRPr/>
          </a:p>
          <a:p>
            <a:pPr marL="742950" marR="0" lvl="1" indent="-285750"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What activities to produce it and how long:  activity plan (activity definition, activity sequencing, activity and total duration)</a:t>
            </a:r>
            <a:endParaRPr/>
          </a:p>
          <a:p>
            <a:pPr marL="742950" marR="0" lvl="1" indent="-285750"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Who will do the activities:  resource plan (resource requirements, resource-activity scheduling)</a:t>
            </a:r>
            <a:endParaRPr/>
          </a:p>
          <a:p>
            <a:pPr marL="742950" marR="0" lvl="1" indent="-285750"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How much will it cost:  cost plan (cost estimation)</a:t>
            </a:r>
            <a:endParaRPr/>
          </a:p>
        </p:txBody>
      </p:sp>
      <p:sp>
        <p:nvSpPr>
          <p:cNvPr id="384" name="Google Shape;384;p62"/>
          <p:cNvSpPr txBox="1">
            <a:spLocks noGrp="1"/>
          </p:cNvSpPr>
          <p:nvPr>
            <p:ph type="title"/>
          </p:nvPr>
        </p:nvSpPr>
        <p:spPr>
          <a:xfrm>
            <a:off x="0" y="777875"/>
            <a:ext cx="8229600" cy="5032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58ED5"/>
              </a:buClr>
              <a:buSzPts val="2000"/>
              <a:buFont typeface="Verdana"/>
              <a:buNone/>
            </a:pPr>
            <a:r>
              <a:rPr lang="en-US" sz="2000" b="1" i="0" u="none">
                <a:solidFill>
                  <a:srgbClr val="558ED5"/>
                </a:solidFill>
                <a:latin typeface="Verdana"/>
                <a:ea typeface="Verdana"/>
                <a:cs typeface="Verdana"/>
                <a:sym typeface="Verdana"/>
              </a:rPr>
              <a:t>Core Planning Processes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3"/>
          <p:cNvSpPr txBox="1">
            <a:spLocks noGrp="1"/>
          </p:cNvSpPr>
          <p:nvPr>
            <p:ph type="body" idx="1"/>
          </p:nvPr>
        </p:nvSpPr>
        <p:spPr>
          <a:xfrm>
            <a:off x="457200" y="1600200"/>
            <a:ext cx="8245475" cy="41386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2400"/>
              <a:buFont typeface="Arial"/>
              <a:buChar char="•"/>
            </a:pPr>
            <a:r>
              <a:rPr lang="en-US" sz="2000" b="0" i="0" u="none" strike="noStrike" cap="none">
                <a:solidFill>
                  <a:srgbClr val="000000"/>
                </a:solidFill>
                <a:latin typeface="Verdana"/>
                <a:ea typeface="Verdana"/>
                <a:cs typeface="Verdana"/>
                <a:sym typeface="Verdana"/>
              </a:rPr>
              <a:t>Planning processes that are not performed all the time but well-managed projects have them</a:t>
            </a:r>
            <a:endParaRPr/>
          </a:p>
          <a:p>
            <a:pPr marL="342900" marR="0" lvl="0" indent="-342900" algn="l" rtl="0">
              <a:lnSpc>
                <a:spcPct val="100000"/>
              </a:lnSpc>
              <a:spcBef>
                <a:spcPts val="1200"/>
              </a:spcBef>
              <a:spcAft>
                <a:spcPts val="0"/>
              </a:spcAft>
              <a:buClr>
                <a:srgbClr val="FF0000"/>
              </a:buClr>
              <a:buSzPts val="2400"/>
              <a:buFont typeface="Arial"/>
              <a:buChar char="•"/>
            </a:pPr>
            <a:r>
              <a:rPr lang="en-US" sz="2000" b="0" i="0" u="none" strike="noStrike" cap="none">
                <a:solidFill>
                  <a:srgbClr val="000000"/>
                </a:solidFill>
                <a:latin typeface="Verdana"/>
                <a:ea typeface="Verdana"/>
                <a:cs typeface="Verdana"/>
                <a:sym typeface="Verdana"/>
              </a:rPr>
              <a:t>Answer the questions:</a:t>
            </a:r>
            <a:endParaRPr/>
          </a:p>
          <a:p>
            <a:pPr marL="742950" marR="0" lvl="1" indent="-285750"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Who manages the project, who reports to whom:  organization plan (reporting lines, project roles and responsibilities)</a:t>
            </a:r>
            <a:endParaRPr/>
          </a:p>
          <a:p>
            <a:pPr marL="742950" marR="0" lvl="1" indent="-285750"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What resources (staff) need to be hired or contracted and by when:  staffing plan (also called “recruitment plan”)</a:t>
            </a:r>
            <a:endParaRPr/>
          </a:p>
          <a:p>
            <a:pPr marL="742950" marR="0" lvl="1" indent="-285750"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Which quality standards to follow:  quality plan (standards, measures, transparency)</a:t>
            </a:r>
            <a:endParaRPr/>
          </a:p>
          <a:p>
            <a:pPr marL="742950" marR="0" lvl="1" indent="-285750"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How will risk be identified, managed:  risk management plan</a:t>
            </a:r>
            <a:endParaRPr/>
          </a:p>
        </p:txBody>
      </p:sp>
      <p:sp>
        <p:nvSpPr>
          <p:cNvPr id="390" name="Google Shape;390;p63"/>
          <p:cNvSpPr txBox="1">
            <a:spLocks noGrp="1"/>
          </p:cNvSpPr>
          <p:nvPr>
            <p:ph type="title"/>
          </p:nvPr>
        </p:nvSpPr>
        <p:spPr>
          <a:xfrm>
            <a:off x="0" y="777875"/>
            <a:ext cx="8229600" cy="5032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58ED5"/>
              </a:buClr>
              <a:buSzPts val="2000"/>
              <a:buFont typeface="Verdana"/>
              <a:buNone/>
            </a:pPr>
            <a:r>
              <a:rPr lang="en-US" sz="2000" b="1" i="0" u="none">
                <a:solidFill>
                  <a:srgbClr val="558ED5"/>
                </a:solidFill>
                <a:latin typeface="Verdana"/>
                <a:ea typeface="Verdana"/>
                <a:cs typeface="Verdana"/>
                <a:sym typeface="Verdana"/>
              </a:rPr>
              <a:t>Facilitating Planning Processes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4"/>
          <p:cNvSpPr txBox="1">
            <a:spLocks noGrp="1"/>
          </p:cNvSpPr>
          <p:nvPr>
            <p:ph type="body" idx="1"/>
          </p:nvPr>
        </p:nvSpPr>
        <p:spPr>
          <a:xfrm>
            <a:off x="457200" y="1600200"/>
            <a:ext cx="8245475" cy="41386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2400"/>
              <a:buFont typeface="Arial"/>
              <a:buChar char="•"/>
            </a:pPr>
            <a:r>
              <a:rPr lang="en-US" sz="2000" b="0" i="0" u="none" strike="noStrike" cap="none">
                <a:solidFill>
                  <a:srgbClr val="000000"/>
                </a:solidFill>
                <a:latin typeface="Verdana"/>
                <a:ea typeface="Verdana"/>
                <a:cs typeface="Verdana"/>
                <a:sym typeface="Verdana"/>
              </a:rPr>
              <a:t>Answer the questions: (Continued)</a:t>
            </a:r>
            <a:endParaRPr/>
          </a:p>
          <a:p>
            <a:pPr marL="742950" marR="0" lvl="1" indent="-285750"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What will be communicated, to whom, when, how, by whom:  communications plan</a:t>
            </a:r>
            <a:endParaRPr/>
          </a:p>
          <a:p>
            <a:pPr marL="742950" marR="0" lvl="1" indent="-285750" algn="l" rtl="0">
              <a:lnSpc>
                <a:spcPct val="100000"/>
              </a:lnSpc>
              <a:spcBef>
                <a:spcPts val="1200"/>
              </a:spcBef>
              <a:spcAft>
                <a:spcPts val="0"/>
              </a:spcAft>
              <a:buClr>
                <a:srgbClr val="FF0000"/>
              </a:buClr>
              <a:buSzPts val="2160"/>
              <a:buFont typeface="Arial"/>
              <a:buChar char="–"/>
            </a:pPr>
            <a:r>
              <a:rPr lang="en-US" sz="1800" b="0" i="0" u="none" strike="noStrike" cap="none">
                <a:solidFill>
                  <a:srgbClr val="000000"/>
                </a:solidFill>
                <a:latin typeface="Verdana"/>
                <a:ea typeface="Verdana"/>
                <a:cs typeface="Verdana"/>
                <a:sym typeface="Verdana"/>
              </a:rPr>
              <a:t>What services, goods, materials need to be bought and when:  procurement plan (what to buy, when, from which potential sources, estimate of how much</a:t>
            </a:r>
            <a:endParaRPr/>
          </a:p>
        </p:txBody>
      </p:sp>
      <p:sp>
        <p:nvSpPr>
          <p:cNvPr id="396" name="Google Shape;396;p64"/>
          <p:cNvSpPr txBox="1">
            <a:spLocks noGrp="1"/>
          </p:cNvSpPr>
          <p:nvPr>
            <p:ph type="title"/>
          </p:nvPr>
        </p:nvSpPr>
        <p:spPr>
          <a:xfrm>
            <a:off x="0" y="777875"/>
            <a:ext cx="8229600" cy="5032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58ED5"/>
              </a:buClr>
              <a:buSzPts val="2000"/>
              <a:buFont typeface="Verdana"/>
              <a:buNone/>
            </a:pPr>
            <a:r>
              <a:rPr lang="en-US" sz="2000" b="1" i="0" u="none">
                <a:solidFill>
                  <a:srgbClr val="558ED5"/>
                </a:solidFill>
                <a:latin typeface="Verdana"/>
                <a:ea typeface="Verdana"/>
                <a:cs typeface="Verdana"/>
                <a:sym typeface="Verdana"/>
              </a:rPr>
              <a:t>Facilitating Planning Processes</a:t>
            </a:r>
            <a:endParaRPr/>
          </a:p>
        </p:txBody>
      </p:sp>
    </p:spTree>
  </p:cSld>
  <p:clrMapOvr>
    <a:masterClrMapping/>
  </p:clrMapOvr>
</p:sld>
</file>

<file path=ppt/theme/theme1.xml><?xml version="1.0" encoding="utf-8"?>
<a:theme xmlns:a="http://schemas.openxmlformats.org/drawingml/2006/main" name="1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6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7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8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9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0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1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2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4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5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6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7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8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9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10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11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12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13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14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15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9.xml><?xml version="1.0" encoding="utf-8"?>
<a:theme xmlns:a="http://schemas.openxmlformats.org/drawingml/2006/main" name="16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0.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ustom Desig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4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5_bpaplightfin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3AECDEADBAA44F9B9A31FE8DDC3C63" ma:contentTypeVersion="2" ma:contentTypeDescription="Create a new document." ma:contentTypeScope="" ma:versionID="922fb2aac03d00ebaf743007c297b4c7">
  <xsd:schema xmlns:xsd="http://www.w3.org/2001/XMLSchema" xmlns:xs="http://www.w3.org/2001/XMLSchema" xmlns:p="http://schemas.microsoft.com/office/2006/metadata/properties" xmlns:ns2="cb866772-4f81-4d2f-a6f4-e21e16bf1723" targetNamespace="http://schemas.microsoft.com/office/2006/metadata/properties" ma:root="true" ma:fieldsID="dc2d1cd026725454718fce5298157931" ns2:_="">
    <xsd:import namespace="cb866772-4f81-4d2f-a6f4-e21e16bf17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866772-4f81-4d2f-a6f4-e21e16bf17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5F4EA9-8719-43C4-9B4D-5E7F483EAC13}"/>
</file>

<file path=customXml/itemProps2.xml><?xml version="1.0" encoding="utf-8"?>
<ds:datastoreItem xmlns:ds="http://schemas.openxmlformats.org/officeDocument/2006/customXml" ds:itemID="{ABF8EE10-A280-435C-B130-B4C9E0170A4B}"/>
</file>

<file path=customXml/itemProps3.xml><?xml version="1.0" encoding="utf-8"?>
<ds:datastoreItem xmlns:ds="http://schemas.openxmlformats.org/officeDocument/2006/customXml" ds:itemID="{425B64C3-5C99-4C80-A1FD-6EED85C9BA13}"/>
</file>

<file path=docProps/app.xml><?xml version="1.0" encoding="utf-8"?>
<Properties xmlns="http://schemas.openxmlformats.org/officeDocument/2006/extended-properties" xmlns:vt="http://schemas.openxmlformats.org/officeDocument/2006/docPropsVTypes">
  <TotalTime>0</TotalTime>
  <Words>850</Words>
  <Application>Microsoft Office PowerPoint</Application>
  <PresentationFormat>On-screen Show (4:3)</PresentationFormat>
  <Paragraphs>68</Paragraphs>
  <Slides>13</Slides>
  <Notes>11</Notes>
  <HiddenSlides>0</HiddenSlides>
  <MMClips>0</MMClips>
  <ScaleCrop>false</ScaleCrop>
  <HeadingPairs>
    <vt:vector size="6" baseType="variant">
      <vt:variant>
        <vt:lpstr>Fonts Used</vt:lpstr>
      </vt:variant>
      <vt:variant>
        <vt:i4>4</vt:i4>
      </vt:variant>
      <vt:variant>
        <vt:lpstr>Theme</vt:lpstr>
      </vt:variant>
      <vt:variant>
        <vt:i4>29</vt:i4>
      </vt:variant>
      <vt:variant>
        <vt:lpstr>Slide Titles</vt:lpstr>
      </vt:variant>
      <vt:variant>
        <vt:i4>13</vt:i4>
      </vt:variant>
    </vt:vector>
  </HeadingPairs>
  <TitlesOfParts>
    <vt:vector size="46" baseType="lpstr">
      <vt:lpstr>Arial</vt:lpstr>
      <vt:lpstr>Calibri</vt:lpstr>
      <vt:lpstr>Times New Roman</vt:lpstr>
      <vt:lpstr>Verdana</vt:lpstr>
      <vt:lpstr>1_bpaplightfinal</vt:lpstr>
      <vt:lpstr>3_Custom Design</vt:lpstr>
      <vt:lpstr>bpaplightfinal</vt:lpstr>
      <vt:lpstr>Custom Design</vt:lpstr>
      <vt:lpstr>1_Custom Design</vt:lpstr>
      <vt:lpstr>2_bpaplightfinal</vt:lpstr>
      <vt:lpstr>3_bpaplightfinal</vt:lpstr>
      <vt:lpstr>4_bpaplightfinal</vt:lpstr>
      <vt:lpstr>5_bpaplightfinal</vt:lpstr>
      <vt:lpstr>6_bpaplightfinal</vt:lpstr>
      <vt:lpstr>7_bpaplightfinal</vt:lpstr>
      <vt:lpstr>8_bpaplightfinal</vt:lpstr>
      <vt:lpstr>9_bpaplightfinal</vt:lpstr>
      <vt:lpstr>10_bpaplightfinal</vt:lpstr>
      <vt:lpstr>11_bpaplightfinal</vt:lpstr>
      <vt:lpstr>2_Custom Design</vt:lpstr>
      <vt:lpstr>4_Custom Design</vt:lpstr>
      <vt:lpstr>5_Custom Design</vt:lpstr>
      <vt:lpstr>6_Custom Design</vt:lpstr>
      <vt:lpstr>7_Custom Design</vt:lpstr>
      <vt:lpstr>8_Custom Design</vt:lpstr>
      <vt:lpstr>9_Custom Design</vt:lpstr>
      <vt:lpstr>10_Custom Design</vt:lpstr>
      <vt:lpstr>11_Custom Design</vt:lpstr>
      <vt:lpstr>12_Custom Design</vt:lpstr>
      <vt:lpstr>13_Custom Design</vt:lpstr>
      <vt:lpstr>14_Custom Design</vt:lpstr>
      <vt:lpstr>15_Custom Design</vt:lpstr>
      <vt:lpstr>16_Custom Design</vt:lpstr>
      <vt:lpstr>PowerPoint Presentation</vt:lpstr>
      <vt:lpstr>Session Objectives</vt:lpstr>
      <vt:lpstr>What is a Project Plan</vt:lpstr>
      <vt:lpstr>Critical Planning Elements</vt:lpstr>
      <vt:lpstr>Critical Planning Elements</vt:lpstr>
      <vt:lpstr>Critical Planning Elements</vt:lpstr>
      <vt:lpstr>Core Planning Processes</vt:lpstr>
      <vt:lpstr>Facilitating Planning Processes</vt:lpstr>
      <vt:lpstr>Facilitating Planning Processes</vt:lpstr>
      <vt:lpstr>Group Activity</vt:lpstr>
      <vt:lpstr>To Do:</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Mark David  Otayde</cp:lastModifiedBy>
  <cp:revision>1</cp:revision>
  <dcterms:modified xsi:type="dcterms:W3CDTF">2022-05-11T08:20:13Z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0x010100083AECDEADBAA44F9B9A31FE8DDC3C63</vt:lpwstr>
  </property>
</Properties>
</file>