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0.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p:sldMasterIdLst>
    <p:sldMasterId id="2147483674" r:id="rId4"/>
    <p:sldMasterId id="2147483675" r:id="rId5"/>
    <p:sldMasterId id="2147483676" r:id="rId6"/>
    <p:sldMasterId id="2147483677" r:id="rId7"/>
    <p:sldMasterId id="2147483678" r:id="rId8"/>
    <p:sldMasterId id="2147483679" r:id="rId9"/>
    <p:sldMasterId id="2147483680" r:id="rId10"/>
    <p:sldMasterId id="2147483681" r:id="rId11"/>
    <p:sldMasterId id="2147483682" r:id="rId12"/>
    <p:sldMasterId id="2147483683" r:id="rId13"/>
    <p:sldMasterId id="2147483684" r:id="rId14"/>
    <p:sldMasterId id="2147483685" r:id="rId15"/>
    <p:sldMasterId id="2147483686" r:id="rId16"/>
    <p:sldMasterId id="2147483687" r:id="rId17"/>
    <p:sldMasterId id="2147483688" r:id="rId18"/>
    <p:sldMasterId id="2147483689" r:id="rId19"/>
    <p:sldMasterId id="2147483690" r:id="rId20"/>
    <p:sldMasterId id="2147483691" r:id="rId21"/>
    <p:sldMasterId id="2147483692" r:id="rId22"/>
    <p:sldMasterId id="2147483693" r:id="rId23"/>
    <p:sldMasterId id="2147483694" r:id="rId24"/>
    <p:sldMasterId id="2147483695" r:id="rId25"/>
    <p:sldMasterId id="2147483696" r:id="rId26"/>
    <p:sldMasterId id="2147483697" r:id="rId27"/>
    <p:sldMasterId id="2147483698" r:id="rId28"/>
    <p:sldMasterId id="2147483699" r:id="rId29"/>
    <p:sldMasterId id="2147483700" r:id="rId30"/>
    <p:sldMasterId id="2147483701" r:id="rId31"/>
    <p:sldMasterId id="2147483702" r:id="rId32"/>
  </p:sldMasterIdLst>
  <p:notesMasterIdLst>
    <p:notesMasterId r:id="rId33"/>
  </p:notes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 id="272" r:id="rId50"/>
    <p:sldId id="273" r:id="rId51"/>
    <p:sldId id="274" r:id="rId52"/>
    <p:sldId id="275" r:id="rId53"/>
    <p:sldId id="276" r:id="rId54"/>
    <p:sldId id="277" r:id="rId55"/>
  </p:sldIdLst>
  <p:sldSz cy="6858000" cx="9144000"/>
  <p:notesSz cx="7053250" cy="9309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932">
          <p15:clr>
            <a:srgbClr val="000000"/>
          </p15:clr>
        </p15:guide>
        <p15:guide id="2" pos="2221">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32" orient="horz"/>
        <p:guide pos="2221"/>
      </p:guideLst>
    </p:cSldViewPr>
  </p:notesViewPr>
</p:viewPr>
</file>

<file path=ppt/_rels/presentation.xml.rels><?xml version="1.0" encoding="UTF-8" standalone="yes"?>
<Relationships xmlns="http://schemas.openxmlformats.org/package/2006/relationships"><Relationship Id="rId39" Type="http://schemas.openxmlformats.org/officeDocument/2006/relationships/slide" Target="slides/slide6.xml"/><Relationship Id="rId26" Type="http://schemas.openxmlformats.org/officeDocument/2006/relationships/slideMaster" Target="slideMasters/slideMaster23.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42" Type="http://schemas.openxmlformats.org/officeDocument/2006/relationships/slide" Target="slides/slide9.xml"/><Relationship Id="rId47" Type="http://schemas.openxmlformats.org/officeDocument/2006/relationships/slide" Target="slides/slide14.xml"/><Relationship Id="rId34" Type="http://schemas.openxmlformats.org/officeDocument/2006/relationships/slide" Target="slides/slide1.xml"/><Relationship Id="rId21" Type="http://schemas.openxmlformats.org/officeDocument/2006/relationships/slideMaster" Target="slideMasters/slideMaster18.xml"/><Relationship Id="rId50" Type="http://schemas.openxmlformats.org/officeDocument/2006/relationships/slide" Target="slides/slide17.xml"/><Relationship Id="rId55" Type="http://schemas.openxmlformats.org/officeDocument/2006/relationships/slide" Target="slides/slide22.xml"/><Relationship Id="rId7" Type="http://schemas.openxmlformats.org/officeDocument/2006/relationships/slideMaster" Target="slideMasters/slideMaster4.xml"/><Relationship Id="rId2" Type="http://schemas.openxmlformats.org/officeDocument/2006/relationships/viewProps" Target="viewProps.xml"/><Relationship Id="rId29" Type="http://schemas.openxmlformats.org/officeDocument/2006/relationships/slideMaster" Target="slideMasters/slideMaster26.xml"/><Relationship Id="rId16" Type="http://schemas.openxmlformats.org/officeDocument/2006/relationships/slideMaster" Target="slideMasters/slideMaster13.xml"/><Relationship Id="rId40" Type="http://schemas.openxmlformats.org/officeDocument/2006/relationships/slide" Target="slides/slide7.xml"/><Relationship Id="rId45" Type="http://schemas.openxmlformats.org/officeDocument/2006/relationships/slide" Target="slides/slide12.xml"/><Relationship Id="rId32" Type="http://schemas.openxmlformats.org/officeDocument/2006/relationships/slideMaster" Target="slideMasters/slideMaster29.xml"/><Relationship Id="rId37" Type="http://schemas.openxmlformats.org/officeDocument/2006/relationships/slide" Target="slides/slide4.xml"/><Relationship Id="rId24" Type="http://schemas.openxmlformats.org/officeDocument/2006/relationships/slideMaster" Target="slideMasters/slideMaster21.xml"/><Relationship Id="rId53" Type="http://schemas.openxmlformats.org/officeDocument/2006/relationships/slide" Target="slides/slide20.xml"/><Relationship Id="rId11" Type="http://schemas.openxmlformats.org/officeDocument/2006/relationships/slideMaster" Target="slideMasters/slideMaster8.xml"/><Relationship Id="rId58" Type="http://schemas.openxmlformats.org/officeDocument/2006/relationships/customXml" Target="../customXml/item3.xml"/><Relationship Id="rId5" Type="http://schemas.openxmlformats.org/officeDocument/2006/relationships/slideMaster" Target="slideMasters/slideMaster2.xml"/><Relationship Id="rId19" Type="http://schemas.openxmlformats.org/officeDocument/2006/relationships/slideMaster" Target="slideMasters/slideMaster16.xml"/><Relationship Id="rId43"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15.xml"/><Relationship Id="rId30" Type="http://schemas.openxmlformats.org/officeDocument/2006/relationships/slideMaster" Target="slideMasters/slideMaster27.xml"/><Relationship Id="rId35" Type="http://schemas.openxmlformats.org/officeDocument/2006/relationships/slide" Target="slides/slide2.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14" Type="http://schemas.openxmlformats.org/officeDocument/2006/relationships/slideMaster" Target="slideMasters/slideMaster11.xml"/><Relationship Id="rId56" Type="http://schemas.openxmlformats.org/officeDocument/2006/relationships/customXml" Target="../customXml/item1.xml"/><Relationship Id="rId8" Type="http://schemas.openxmlformats.org/officeDocument/2006/relationships/slideMaster" Target="slideMasters/slideMaster5.xml"/><Relationship Id="rId51" Type="http://schemas.openxmlformats.org/officeDocument/2006/relationships/slide" Target="slides/slide18.xml"/><Relationship Id="rId3" Type="http://schemas.openxmlformats.org/officeDocument/2006/relationships/presProps" Target="presProps.xml"/><Relationship Id="rId46" Type="http://schemas.openxmlformats.org/officeDocument/2006/relationships/slide" Target="slides/slide13.xml"/><Relationship Id="rId33" Type="http://schemas.openxmlformats.org/officeDocument/2006/relationships/notesMaster" Target="notesMasters/notesMaster1.xml"/><Relationship Id="rId38" Type="http://schemas.openxmlformats.org/officeDocument/2006/relationships/slide" Target="slides/slide5.xml"/><Relationship Id="rId25" Type="http://schemas.openxmlformats.org/officeDocument/2006/relationships/slideMaster" Target="slideMasters/slideMaster22.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41" Type="http://schemas.openxmlformats.org/officeDocument/2006/relationships/slide" Target="slides/slide8.xml"/><Relationship Id="rId20" Type="http://schemas.openxmlformats.org/officeDocument/2006/relationships/slideMaster" Target="slideMasters/slideMaster17.xml"/><Relationship Id="rId54" Type="http://schemas.openxmlformats.org/officeDocument/2006/relationships/slide" Target="slides/slide21.xml"/><Relationship Id="rId1" Type="http://schemas.openxmlformats.org/officeDocument/2006/relationships/theme" Target="theme/theme14.xml"/><Relationship Id="rId6" Type="http://schemas.openxmlformats.org/officeDocument/2006/relationships/slideMaster" Target="slideMasters/slideMaster3.xml"/><Relationship Id="rId49" Type="http://schemas.openxmlformats.org/officeDocument/2006/relationships/slide" Target="slides/slide16.xml"/><Relationship Id="rId36" Type="http://schemas.openxmlformats.org/officeDocument/2006/relationships/slide" Target="slides/slide3.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15" Type="http://schemas.openxmlformats.org/officeDocument/2006/relationships/slideMaster" Target="slideMasters/slideMaster12.xml"/><Relationship Id="rId57" Type="http://schemas.openxmlformats.org/officeDocument/2006/relationships/customXml" Target="../customXml/item2.xml"/><Relationship Id="rId44" Type="http://schemas.openxmlformats.org/officeDocument/2006/relationships/slide" Target="slides/slide11.xml"/><Relationship Id="rId31" Type="http://schemas.openxmlformats.org/officeDocument/2006/relationships/slideMaster" Target="slideMasters/slideMaster28.xml"/><Relationship Id="rId52" Type="http://schemas.openxmlformats.org/officeDocument/2006/relationships/slide" Target="slides/slide19.xml"/><Relationship Id="rId10" Type="http://schemas.openxmlformats.org/officeDocument/2006/relationships/slideMaster" Target="slideMasters/slideMaster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55937" cy="4651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995737" y="0"/>
            <a:ext cx="3055937" cy="4651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42375"/>
            <a:ext cx="3055937" cy="4651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995737" y="8842375"/>
            <a:ext cx="305593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4" name="Google Shape;344;p1: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0: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9" name="Google Shape;399;p10: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1: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05" name="Google Shape;405;p11: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2: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11" name="Google Shape;411;p12: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3: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17" name="Google Shape;417;p13: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4: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23" name="Google Shape;423;p14: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5: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29" name="Google Shape;429;p15: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6: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35" name="Google Shape;435;p16: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Last question:  yes, houses can be constructed without a plumbing plan:  small houses with standard 1 kitchen, 1 toilet.  What makes this doable?  --the standard market practices already define common specifications:  internal piping ½ inch, toilets have standard fixtures.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But each change outside of market practice/standard will be costly.  If one decides a second toilet, will the placement of the septic tank have to be changed?</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7: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1" name="Google Shape;441;p17: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8: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7" name="Google Shape;447;p18: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9: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53" name="Google Shape;453;p19: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notes"/>
          <p:cNvSpPr txBox="1"/>
          <p:nvPr>
            <p:ph idx="1" type="body"/>
          </p:nvPr>
        </p:nvSpPr>
        <p:spPr>
          <a:xfrm>
            <a:off x="704850" y="4421187"/>
            <a:ext cx="5643562" cy="4189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0: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59" name="Google Shape;459;p20: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Your stakeholders will not believe the promises next time, will not fund the investment in the project</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school will not believe that the concert (which disrupts classes) will yield the donations promised</a:t>
            </a:r>
            <a:endParaRPr/>
          </a:p>
          <a:p>
            <a:pPr indent="0" lvl="0" marL="0" rtl="0" algn="l">
              <a:spcBef>
                <a:spcPts val="0"/>
              </a:spcBef>
              <a:spcAft>
                <a:spcPts val="0"/>
              </a:spcAft>
              <a:buSzPts val="1800"/>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1: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65" name="Google Shape;465;p21: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2: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71" name="Google Shape;471;p22: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7" name="Google Shape;357;p3: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3" name="Google Shape;363;p4: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9" name="Google Shape;369;p5: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6: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5" name="Google Shape;375;p6: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7: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1" name="Google Shape;381;p7: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8: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7" name="Google Shape;387;p8: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9:notes"/>
          <p:cNvSpPr/>
          <p:nvPr>
            <p:ph idx="2" type="sldImg"/>
          </p:nvPr>
        </p:nvSpPr>
        <p:spPr>
          <a:xfrm>
            <a:off x="1200150" y="698500"/>
            <a:ext cx="46545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3" name="Google Shape;393;p9:notes"/>
          <p:cNvSpPr txBox="1"/>
          <p:nvPr>
            <p:ph idx="1" type="body"/>
          </p:nvPr>
        </p:nvSpPr>
        <p:spPr>
          <a:xfrm>
            <a:off x="704850" y="4421187"/>
            <a:ext cx="5643562" cy="4189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3" name="Google Shape;153;p2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Verdana"/>
                <a:ea typeface="Verdana"/>
                <a:cs typeface="Verdana"/>
                <a:sym typeface="Verdana"/>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Verdana"/>
                <a:ea typeface="Verdana"/>
                <a:cs typeface="Verdana"/>
                <a:sym typeface="Verdana"/>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Verdana"/>
                <a:ea typeface="Verdana"/>
                <a:cs typeface="Verdana"/>
                <a:sym typeface="Verdana"/>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9pPr>
          </a:lstStyle>
          <a:p/>
        </p:txBody>
      </p:sp>
      <p:sp>
        <p:nvSpPr>
          <p:cNvPr id="154" name="Google Shape;15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3" name="Shape 163"/>
        <p:cNvGrpSpPr/>
        <p:nvPr/>
      </p:nvGrpSpPr>
      <p:grpSpPr>
        <a:xfrm>
          <a:off x="0" y="0"/>
          <a:ext cx="0" cy="0"/>
          <a:chOff x="0" y="0"/>
          <a:chExt cx="0" cy="0"/>
        </a:xfrm>
      </p:grpSpPr>
      <p:sp>
        <p:nvSpPr>
          <p:cNvPr id="164" name="Google Shape;164;p25"/>
          <p:cNvSpPr txBox="1"/>
          <p:nvPr>
            <p:ph type="title"/>
          </p:nvPr>
        </p:nvSpPr>
        <p:spPr>
          <a:xfrm>
            <a:off x="304800" y="2209800"/>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5" name="Google Shape;165;p25"/>
          <p:cNvSpPr txBox="1"/>
          <p:nvPr>
            <p:ph idx="1" type="body"/>
          </p:nvPr>
        </p:nvSpPr>
        <p:spPr>
          <a:xfrm rot="5400000">
            <a:off x="4099718" y="1462881"/>
            <a:ext cx="1249363" cy="6096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7" name="Shape 177"/>
        <p:cNvGrpSpPr/>
        <p:nvPr/>
      </p:nvGrpSpPr>
      <p:grpSpPr>
        <a:xfrm>
          <a:off x="0" y="0"/>
          <a:ext cx="0" cy="0"/>
          <a:chOff x="0" y="0"/>
          <a:chExt cx="0" cy="0"/>
        </a:xfrm>
      </p:grpSpPr>
      <p:sp>
        <p:nvSpPr>
          <p:cNvPr id="178" name="Google Shape;178;p2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9" name="Google Shape;179;p2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 name="Google Shape;180;p27"/>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81" name="Google Shape;18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1" name="Shape 191"/>
        <p:cNvGrpSpPr/>
        <p:nvPr/>
      </p:nvGrpSpPr>
      <p:grpSpPr>
        <a:xfrm>
          <a:off x="0" y="0"/>
          <a:ext cx="0" cy="0"/>
          <a:chOff x="0" y="0"/>
          <a:chExt cx="0" cy="0"/>
        </a:xfrm>
      </p:grpSpPr>
      <p:sp>
        <p:nvSpPr>
          <p:cNvPr id="192" name="Google Shape;192;p29"/>
          <p:cNvSpPr txBox="1"/>
          <p:nvPr>
            <p:ph type="ctrTitle"/>
          </p:nvPr>
        </p:nvSpPr>
        <p:spPr>
          <a:xfrm>
            <a:off x="0" y="762000"/>
            <a:ext cx="7772400" cy="533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3" name="Google Shape;193;p29"/>
          <p:cNvSpPr txBox="1"/>
          <p:nvPr>
            <p:ph idx="1" type="subTitle"/>
          </p:nvPr>
        </p:nvSpPr>
        <p:spPr>
          <a:xfrm>
            <a:off x="762000" y="1676400"/>
            <a:ext cx="7772400" cy="39624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SzPts val="2400"/>
              <a:buNone/>
              <a:defRPr>
                <a:solidFill>
                  <a:srgbClr val="888888"/>
                </a:solidFill>
              </a:defRPr>
            </a:lvl1pPr>
            <a:lvl2pPr lvl="1" algn="ctr">
              <a:spcBef>
                <a:spcPts val="480"/>
              </a:spcBef>
              <a:spcAft>
                <a:spcPts val="0"/>
              </a:spcAft>
              <a:buSzPts val="2400"/>
              <a:buNone/>
              <a:defRPr>
                <a:solidFill>
                  <a:srgbClr val="888888"/>
                </a:solidFill>
              </a:defRPr>
            </a:lvl2pPr>
            <a:lvl3pPr lvl="2" algn="ctr">
              <a:spcBef>
                <a:spcPts val="480"/>
              </a:spcBef>
              <a:spcAft>
                <a:spcPts val="0"/>
              </a:spcAft>
              <a:buSzPts val="2400"/>
              <a:buNone/>
              <a:defRPr>
                <a:solidFill>
                  <a:srgbClr val="888888"/>
                </a:solidFill>
              </a:defRPr>
            </a:lvl3pPr>
            <a:lvl4pPr lvl="3" algn="ctr">
              <a:spcBef>
                <a:spcPts val="480"/>
              </a:spcBef>
              <a:spcAft>
                <a:spcPts val="0"/>
              </a:spcAft>
              <a:buSzPts val="2400"/>
              <a:buNone/>
              <a:defRPr>
                <a:solidFill>
                  <a:srgbClr val="888888"/>
                </a:solidFill>
              </a:defRPr>
            </a:lvl4pPr>
            <a:lvl5pPr lvl="4" algn="ctr">
              <a:spcBef>
                <a:spcPts val="480"/>
              </a:spcBef>
              <a:spcAft>
                <a:spcPts val="0"/>
              </a:spcAft>
              <a:buSzPts val="2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02" name="Shape 202"/>
        <p:cNvGrpSpPr/>
        <p:nvPr/>
      </p:nvGrpSpPr>
      <p:grpSpPr>
        <a:xfrm>
          <a:off x="0" y="0"/>
          <a:ext cx="0" cy="0"/>
          <a:chOff x="0" y="0"/>
          <a:chExt cx="0" cy="0"/>
        </a:xfrm>
      </p:grpSpPr>
      <p:sp>
        <p:nvSpPr>
          <p:cNvPr id="203" name="Google Shape;203;p3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solidFill>
                  <a:srgbClr val="888888"/>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04" name="Google Shape;204;p31"/>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3" name="Shape 213"/>
        <p:cNvGrpSpPr/>
        <p:nvPr/>
      </p:nvGrpSpPr>
      <p:grpSpPr>
        <a:xfrm>
          <a:off x="0" y="0"/>
          <a:ext cx="0" cy="0"/>
          <a:chOff x="0" y="0"/>
          <a:chExt cx="0" cy="0"/>
        </a:xfrm>
      </p:grpSpPr>
      <p:sp>
        <p:nvSpPr>
          <p:cNvPr id="214" name="Google Shape;214;p33"/>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5" name="Google Shape;215;p3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16" name="Google Shape;216;p3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25" name="Shape 225"/>
        <p:cNvGrpSpPr/>
        <p:nvPr/>
      </p:nvGrpSpPr>
      <p:grpSpPr>
        <a:xfrm>
          <a:off x="0" y="0"/>
          <a:ext cx="0" cy="0"/>
          <a:chOff x="0" y="0"/>
          <a:chExt cx="0" cy="0"/>
        </a:xfrm>
      </p:grpSpPr>
      <p:sp>
        <p:nvSpPr>
          <p:cNvPr id="226" name="Google Shape;226;p35"/>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7" name="Google Shape;227;p3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28" name="Google Shape;228;p3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29" name="Google Shape;229;p3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30" name="Google Shape;230;p3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42" name="Shape 242"/>
        <p:cNvGrpSpPr/>
        <p:nvPr/>
      </p:nvGrpSpPr>
      <p:grpSpPr>
        <a:xfrm>
          <a:off x="0" y="0"/>
          <a:ext cx="0" cy="0"/>
          <a:chOff x="0" y="0"/>
          <a:chExt cx="0" cy="0"/>
        </a:xfrm>
      </p:grpSpPr>
      <p:sp>
        <p:nvSpPr>
          <p:cNvPr id="243" name="Google Shape;243;p37"/>
          <p:cNvSpPr txBox="1"/>
          <p:nvPr>
            <p:ph type="title"/>
          </p:nvPr>
        </p:nvSpPr>
        <p:spPr>
          <a:xfrm>
            <a:off x="0" y="762000"/>
            <a:ext cx="8229600" cy="5032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4" name="Google Shape;244;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56" name="Shape 256"/>
        <p:cNvGrpSpPr/>
        <p:nvPr/>
      </p:nvGrpSpPr>
      <p:grpSpPr>
        <a:xfrm>
          <a:off x="0" y="0"/>
          <a:ext cx="0" cy="0"/>
          <a:chOff x="0" y="0"/>
          <a:chExt cx="0" cy="0"/>
        </a:xfrm>
      </p:grpSpPr>
      <p:sp>
        <p:nvSpPr>
          <p:cNvPr id="257" name="Google Shape;257;p39"/>
          <p:cNvSpPr txBox="1"/>
          <p:nvPr>
            <p:ph type="title"/>
          </p:nvPr>
        </p:nvSpPr>
        <p:spPr>
          <a:xfrm>
            <a:off x="0" y="762000"/>
            <a:ext cx="8229600" cy="5032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8" name="Google Shape;258;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7" name="Shape 267"/>
        <p:cNvGrpSpPr/>
        <p:nvPr/>
      </p:nvGrpSpPr>
      <p:grpSpPr>
        <a:xfrm>
          <a:off x="0" y="0"/>
          <a:ext cx="0" cy="0"/>
          <a:chOff x="0" y="0"/>
          <a:chExt cx="0" cy="0"/>
        </a:xfrm>
      </p:grpSpPr>
      <p:sp>
        <p:nvSpPr>
          <p:cNvPr id="268" name="Google Shape;268;p4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9" name="Google Shape;269;p4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70" name="Google Shape;270;p4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0" name="Shape 30"/>
        <p:cNvGrpSpPr/>
        <p:nvPr/>
      </p:nvGrpSpPr>
      <p:grpSpPr>
        <a:xfrm>
          <a:off x="0" y="0"/>
          <a:ext cx="0" cy="0"/>
          <a:chOff x="0" y="0"/>
          <a:chExt cx="0" cy="0"/>
        </a:xfrm>
      </p:grpSpPr>
      <p:sp>
        <p:nvSpPr>
          <p:cNvPr id="31" name="Google Shape;31;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4"/>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9" name="Shape 279"/>
        <p:cNvGrpSpPr/>
        <p:nvPr/>
      </p:nvGrpSpPr>
      <p:grpSpPr>
        <a:xfrm>
          <a:off x="0" y="0"/>
          <a:ext cx="0" cy="0"/>
          <a:chOff x="0" y="0"/>
          <a:chExt cx="0" cy="0"/>
        </a:xfrm>
      </p:grpSpPr>
      <p:sp>
        <p:nvSpPr>
          <p:cNvPr id="280" name="Google Shape;280;p4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1" name="Google Shape;281;p4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FF0000"/>
              </a:buClr>
              <a:buSzPts val="3200"/>
              <a:buFont typeface="Arial"/>
              <a:buNone/>
              <a:defRPr b="0" i="0" sz="3200" u="none" cap="none" strike="noStrike">
                <a:solidFill>
                  <a:schemeClr val="dk1"/>
                </a:solidFill>
                <a:latin typeface="Verdana"/>
                <a:ea typeface="Verdana"/>
                <a:cs typeface="Verdana"/>
                <a:sym typeface="Verdana"/>
              </a:defRPr>
            </a:lvl1pPr>
            <a:lvl2pPr lvl="1" marR="0" rtl="0" algn="l">
              <a:spcBef>
                <a:spcPts val="560"/>
              </a:spcBef>
              <a:spcAft>
                <a:spcPts val="0"/>
              </a:spcAft>
              <a:buClr>
                <a:srgbClr val="FF0000"/>
              </a:buClr>
              <a:buSzPts val="2800"/>
              <a:buFont typeface="Arial"/>
              <a:buNone/>
              <a:defRPr b="0" i="0" sz="2800" u="none" cap="none" strike="noStrike">
                <a:solidFill>
                  <a:schemeClr val="dk1"/>
                </a:solidFill>
                <a:latin typeface="Verdana"/>
                <a:ea typeface="Verdana"/>
                <a:cs typeface="Verdana"/>
                <a:sym typeface="Verdana"/>
              </a:defRPr>
            </a:lvl2pPr>
            <a:lvl3pPr lvl="2" marR="0" rtl="0" algn="l">
              <a:spcBef>
                <a:spcPts val="480"/>
              </a:spcBef>
              <a:spcAft>
                <a:spcPts val="0"/>
              </a:spcAft>
              <a:buClr>
                <a:srgbClr val="FF0000"/>
              </a:buClr>
              <a:buSzPts val="2400"/>
              <a:buFont typeface="Arial"/>
              <a:buNone/>
              <a:defRPr b="0" i="0" sz="2400" u="none" cap="none" strike="noStrike">
                <a:solidFill>
                  <a:schemeClr val="dk1"/>
                </a:solidFill>
                <a:latin typeface="Verdana"/>
                <a:ea typeface="Verdana"/>
                <a:cs typeface="Verdana"/>
                <a:sym typeface="Verdana"/>
              </a:defRPr>
            </a:lvl3pPr>
            <a:lvl4pPr lvl="3" marR="0" rtl="0" algn="l">
              <a:spcBef>
                <a:spcPts val="400"/>
              </a:spcBef>
              <a:spcAft>
                <a:spcPts val="0"/>
              </a:spcAft>
              <a:buClr>
                <a:srgbClr val="FF0000"/>
              </a:buClr>
              <a:buSzPts val="2000"/>
              <a:buFont typeface="Arial"/>
              <a:buNone/>
              <a:defRPr b="0" i="0" sz="2000" u="none" cap="none" strike="noStrike">
                <a:solidFill>
                  <a:schemeClr val="dk1"/>
                </a:solidFill>
                <a:latin typeface="Verdana"/>
                <a:ea typeface="Verdana"/>
                <a:cs typeface="Verdana"/>
                <a:sym typeface="Verdana"/>
              </a:defRPr>
            </a:lvl4pPr>
            <a:lvl5pPr lvl="4" marR="0" rtl="0" algn="l">
              <a:spcBef>
                <a:spcPts val="400"/>
              </a:spcBef>
              <a:spcAft>
                <a:spcPts val="0"/>
              </a:spcAft>
              <a:buClr>
                <a:srgbClr val="FF0000"/>
              </a:buClr>
              <a:buSzPts val="2000"/>
              <a:buFont typeface="Arial"/>
              <a:buNone/>
              <a:defRPr b="0" i="0" sz="2000" u="none" cap="none" strike="noStrike">
                <a:solidFill>
                  <a:schemeClr val="dk1"/>
                </a:solidFill>
                <a:latin typeface="Verdana"/>
                <a:ea typeface="Verdana"/>
                <a:cs typeface="Verdana"/>
                <a:sym typeface="Verdana"/>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9pPr>
          </a:lstStyle>
          <a:p/>
        </p:txBody>
      </p:sp>
      <p:sp>
        <p:nvSpPr>
          <p:cNvPr id="282" name="Google Shape;282;p4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1" name="Shape 291"/>
        <p:cNvGrpSpPr/>
        <p:nvPr/>
      </p:nvGrpSpPr>
      <p:grpSpPr>
        <a:xfrm>
          <a:off x="0" y="0"/>
          <a:ext cx="0" cy="0"/>
          <a:chOff x="0" y="0"/>
          <a:chExt cx="0" cy="0"/>
        </a:xfrm>
      </p:grpSpPr>
      <p:sp>
        <p:nvSpPr>
          <p:cNvPr id="292" name="Google Shape;292;p45"/>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3" name="Google Shape;293;p4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2" name="Shape 302"/>
        <p:cNvGrpSpPr/>
        <p:nvPr/>
      </p:nvGrpSpPr>
      <p:grpSpPr>
        <a:xfrm>
          <a:off x="0" y="0"/>
          <a:ext cx="0" cy="0"/>
          <a:chOff x="0" y="0"/>
          <a:chExt cx="0" cy="0"/>
        </a:xfrm>
      </p:grpSpPr>
      <p:sp>
        <p:nvSpPr>
          <p:cNvPr id="303" name="Google Shape;303;p4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4" name="Google Shape;304;p4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1" name="Shape 311"/>
        <p:cNvGrpSpPr/>
        <p:nvPr/>
      </p:nvGrpSpPr>
      <p:grpSpPr>
        <a:xfrm>
          <a:off x="0" y="0"/>
          <a:ext cx="0" cy="0"/>
          <a:chOff x="0" y="0"/>
          <a:chExt cx="0" cy="0"/>
        </a:xfrm>
      </p:grpSpPr>
      <p:sp>
        <p:nvSpPr>
          <p:cNvPr id="312" name="Google Shape;312;p49"/>
          <p:cNvSpPr txBox="1"/>
          <p:nvPr>
            <p:ph type="ctrTitle"/>
          </p:nvPr>
        </p:nvSpPr>
        <p:spPr>
          <a:xfrm>
            <a:off x="0" y="762000"/>
            <a:ext cx="7772400" cy="533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3" name="Google Shape;313;p49"/>
          <p:cNvSpPr txBox="1"/>
          <p:nvPr>
            <p:ph idx="1" type="subTitle"/>
          </p:nvPr>
        </p:nvSpPr>
        <p:spPr>
          <a:xfrm>
            <a:off x="762000" y="1676400"/>
            <a:ext cx="7772400" cy="39624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SzPts val="2400"/>
              <a:buNone/>
              <a:defRPr>
                <a:solidFill>
                  <a:srgbClr val="888888"/>
                </a:solidFill>
              </a:defRPr>
            </a:lvl1pPr>
            <a:lvl2pPr lvl="1" algn="ctr">
              <a:spcBef>
                <a:spcPts val="480"/>
              </a:spcBef>
              <a:spcAft>
                <a:spcPts val="0"/>
              </a:spcAft>
              <a:buSzPts val="2400"/>
              <a:buNone/>
              <a:defRPr>
                <a:solidFill>
                  <a:srgbClr val="888888"/>
                </a:solidFill>
              </a:defRPr>
            </a:lvl2pPr>
            <a:lvl3pPr lvl="2" algn="ctr">
              <a:spcBef>
                <a:spcPts val="480"/>
              </a:spcBef>
              <a:spcAft>
                <a:spcPts val="0"/>
              </a:spcAft>
              <a:buSzPts val="2400"/>
              <a:buNone/>
              <a:defRPr>
                <a:solidFill>
                  <a:srgbClr val="888888"/>
                </a:solidFill>
              </a:defRPr>
            </a:lvl3pPr>
            <a:lvl4pPr lvl="3" algn="ctr">
              <a:spcBef>
                <a:spcPts val="480"/>
              </a:spcBef>
              <a:spcAft>
                <a:spcPts val="0"/>
              </a:spcAft>
              <a:buSzPts val="2400"/>
              <a:buNone/>
              <a:defRPr>
                <a:solidFill>
                  <a:srgbClr val="888888"/>
                </a:solidFill>
              </a:defRPr>
            </a:lvl4pPr>
            <a:lvl5pPr lvl="4" algn="ctr">
              <a:spcBef>
                <a:spcPts val="480"/>
              </a:spcBef>
              <a:spcAft>
                <a:spcPts val="0"/>
              </a:spcAft>
              <a:buSzPts val="2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0" name="Shape 320"/>
        <p:cNvGrpSpPr/>
        <p:nvPr/>
      </p:nvGrpSpPr>
      <p:grpSpPr>
        <a:xfrm>
          <a:off x="0" y="0"/>
          <a:ext cx="0" cy="0"/>
          <a:chOff x="0" y="0"/>
          <a:chExt cx="0" cy="0"/>
        </a:xfrm>
      </p:grpSpPr>
      <p:sp>
        <p:nvSpPr>
          <p:cNvPr id="321" name="Google Shape;321;p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2" name="Google Shape;322;p51"/>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29" name="Shape 329"/>
        <p:cNvGrpSpPr/>
        <p:nvPr/>
      </p:nvGrpSpPr>
      <p:grpSpPr>
        <a:xfrm>
          <a:off x="0" y="0"/>
          <a:ext cx="0" cy="0"/>
          <a:chOff x="0" y="0"/>
          <a:chExt cx="0" cy="0"/>
        </a:xfrm>
      </p:grpSpPr>
      <p:sp>
        <p:nvSpPr>
          <p:cNvPr id="330" name="Google Shape;330;p5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solidFill>
                  <a:srgbClr val="888888"/>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31" name="Google Shape;331;p53"/>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8" name="Shape 338"/>
        <p:cNvGrpSpPr/>
        <p:nvPr/>
      </p:nvGrpSpPr>
      <p:grpSpPr>
        <a:xfrm>
          <a:off x="0" y="0"/>
          <a:ext cx="0" cy="0"/>
          <a:chOff x="0" y="0"/>
          <a:chExt cx="0" cy="0"/>
        </a:xfrm>
      </p:grpSpPr>
      <p:sp>
        <p:nvSpPr>
          <p:cNvPr id="339" name="Google Shape;339;p55"/>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0" name="Google Shape;340;p5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1" name="Google Shape;341;p5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9"/>
          <p:cNvSpPr txBox="1"/>
          <p:nvPr>
            <p:ph type="title"/>
          </p:nvPr>
        </p:nvSpPr>
        <p:spPr>
          <a:xfrm>
            <a:off x="304800" y="2362200"/>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9"/>
          <p:cNvSpPr txBox="1"/>
          <p:nvPr>
            <p:ph idx="1" type="body"/>
          </p:nvPr>
        </p:nvSpPr>
        <p:spPr>
          <a:xfrm>
            <a:off x="1828800" y="4419600"/>
            <a:ext cx="6019800" cy="9445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sp>
        <p:nvSpPr>
          <p:cNvPr id="84" name="Google Shape;84;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5" name="Google Shape;85;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4" name="Shape 94"/>
        <p:cNvGrpSpPr/>
        <p:nvPr/>
      </p:nvGrpSpPr>
      <p:grpSpPr>
        <a:xfrm>
          <a:off x="0" y="0"/>
          <a:ext cx="0" cy="0"/>
          <a:chOff x="0" y="0"/>
          <a:chExt cx="0" cy="0"/>
        </a:xfrm>
      </p:grpSpPr>
      <p:sp>
        <p:nvSpPr>
          <p:cNvPr id="95" name="Google Shape;95;p13"/>
          <p:cNvSpPr txBox="1"/>
          <p:nvPr>
            <p:ph type="title"/>
          </p:nvPr>
        </p:nvSpPr>
        <p:spPr>
          <a:xfrm>
            <a:off x="304800" y="2362200"/>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6" name="Google Shape;96;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7" name="Google Shape;97;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6" name="Shape 106"/>
        <p:cNvGrpSpPr/>
        <p:nvPr/>
      </p:nvGrpSpPr>
      <p:grpSpPr>
        <a:xfrm>
          <a:off x="0" y="0"/>
          <a:ext cx="0" cy="0"/>
          <a:chOff x="0" y="0"/>
          <a:chExt cx="0" cy="0"/>
        </a:xfrm>
      </p:grpSpPr>
      <p:sp>
        <p:nvSpPr>
          <p:cNvPr id="107" name="Google Shape;107;p15"/>
          <p:cNvSpPr txBox="1"/>
          <p:nvPr>
            <p:ph type="title"/>
          </p:nvPr>
        </p:nvSpPr>
        <p:spPr>
          <a:xfrm>
            <a:off x="304800" y="2362200"/>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8" name="Google Shape;108;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9" name="Google Shape;109;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10" name="Google Shape;110;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1" name="Google Shape;111;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17"/>
          <p:cNvSpPr txBox="1"/>
          <p:nvPr>
            <p:ph type="title"/>
          </p:nvPr>
        </p:nvSpPr>
        <p:spPr>
          <a:xfrm>
            <a:off x="304800" y="2362200"/>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9" name="Shape 139"/>
        <p:cNvGrpSpPr/>
        <p:nvPr/>
      </p:nvGrpSpPr>
      <p:grpSpPr>
        <a:xfrm>
          <a:off x="0" y="0"/>
          <a:ext cx="0" cy="0"/>
          <a:chOff x="0" y="0"/>
          <a:chExt cx="0" cy="0"/>
        </a:xfrm>
      </p:grpSpPr>
      <p:sp>
        <p:nvSpPr>
          <p:cNvPr id="140" name="Google Shape;140;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1" name="Google Shape;141;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42" name="Google Shape;142;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jpg"/><Relationship Id="rId3" Type="http://schemas.openxmlformats.org/officeDocument/2006/relationships/image" Target="../media/image5.jpg"/><Relationship Id="rId4" Type="http://schemas.openxmlformats.org/officeDocument/2006/relationships/image" Target="../media/image3.jpg"/><Relationship Id="rId5" Type="http://schemas.openxmlformats.org/officeDocument/2006/relationships/slideLayout" Target="../slideLayouts/slideLayout1.xml"/><Relationship Id="rId6" Type="http://schemas.openxmlformats.org/officeDocument/2006/relationships/theme" Target="../theme/theme14.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jpg"/><Relationship Id="rId3" Type="http://schemas.openxmlformats.org/officeDocument/2006/relationships/slideLayout" Target="../slideLayouts/slideLayout7.xml"/><Relationship Id="rId4" Type="http://schemas.openxmlformats.org/officeDocument/2006/relationships/theme" Target="../theme/theme21.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jpg"/><Relationship Id="rId3" Type="http://schemas.openxmlformats.org/officeDocument/2006/relationships/slideLayout" Target="../slideLayouts/slideLayout8.xml"/><Relationship Id="rId4" Type="http://schemas.openxmlformats.org/officeDocument/2006/relationships/theme" Target="../theme/theme18.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jpg"/><Relationship Id="rId3" Type="http://schemas.openxmlformats.org/officeDocument/2006/relationships/slideLayout" Target="../slideLayouts/slideLayout9.xml"/><Relationship Id="rId4" Type="http://schemas.openxmlformats.org/officeDocument/2006/relationships/theme" Target="../theme/theme20.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jpg"/><Relationship Id="rId3" Type="http://schemas.openxmlformats.org/officeDocument/2006/relationships/slideLayout" Target="../slideLayouts/slideLayout10.xml"/><Relationship Id="rId4" Type="http://schemas.openxmlformats.org/officeDocument/2006/relationships/theme" Target="../theme/theme27.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jpg"/><Relationship Id="rId3" Type="http://schemas.openxmlformats.org/officeDocument/2006/relationships/slideLayout" Target="../slideLayouts/slideLayout11.xml"/><Relationship Id="rId4" Type="http://schemas.openxmlformats.org/officeDocument/2006/relationships/theme" Target="../theme/theme28.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jpg"/><Relationship Id="rId3" Type="http://schemas.openxmlformats.org/officeDocument/2006/relationships/slideLayout" Target="../slideLayouts/slideLayout12.xml"/><Relationship Id="rId4" Type="http://schemas.openxmlformats.org/officeDocument/2006/relationships/theme" Target="../theme/theme6.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3.jpg"/><Relationship Id="rId6" Type="http://schemas.openxmlformats.org/officeDocument/2006/relationships/slideLayout" Target="../slideLayouts/slideLayout13.xml"/><Relationship Id="rId7" Type="http://schemas.openxmlformats.org/officeDocument/2006/relationships/theme" Target="../theme/theme29.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3.jpg"/><Relationship Id="rId6" Type="http://schemas.openxmlformats.org/officeDocument/2006/relationships/slideLayout" Target="../slideLayouts/slideLayout14.xml"/><Relationship Id="rId7" Type="http://schemas.openxmlformats.org/officeDocument/2006/relationships/theme" Target="../theme/theme12.xml"/></Relationships>
</file>

<file path=ppt/slideMasters/_rels/slideMaster1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3.jpg"/><Relationship Id="rId6" Type="http://schemas.openxmlformats.org/officeDocument/2006/relationships/slideLayout" Target="../slideLayouts/slideLayout15.xml"/><Relationship Id="rId7" Type="http://schemas.openxmlformats.org/officeDocument/2006/relationships/theme" Target="../theme/theme4.xml"/></Relationships>
</file>

<file path=ppt/slideMasters/_rels/slideMaster1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3.jpg"/><Relationship Id="rId6" Type="http://schemas.openxmlformats.org/officeDocument/2006/relationships/slideLayout" Target="../slideLayouts/slideLayout16.xml"/><Relationship Id="rId7" Type="http://schemas.openxmlformats.org/officeDocument/2006/relationships/theme" Target="../theme/theme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3.jpg"/><Relationship Id="rId6" Type="http://schemas.openxmlformats.org/officeDocument/2006/relationships/slideLayout" Target="../slideLayouts/slideLayout2.xml"/><Relationship Id="rId7" Type="http://schemas.openxmlformats.org/officeDocument/2006/relationships/theme" Target="../theme/theme8.xml"/></Relationships>
</file>

<file path=ppt/slideMasters/_rels/slideMaster2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3.jpg"/><Relationship Id="rId6" Type="http://schemas.openxmlformats.org/officeDocument/2006/relationships/slideLayout" Target="../slideLayouts/slideLayout17.xml"/><Relationship Id="rId7" Type="http://schemas.openxmlformats.org/officeDocument/2006/relationships/theme" Target="../theme/theme2.xml"/></Relationships>
</file>

<file path=ppt/slideMasters/_rels/slideMaster2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3.jpg"/><Relationship Id="rId6" Type="http://schemas.openxmlformats.org/officeDocument/2006/relationships/slideLayout" Target="../slideLayouts/slideLayout18.xml"/><Relationship Id="rId7" Type="http://schemas.openxmlformats.org/officeDocument/2006/relationships/theme" Target="../theme/theme13.xml"/></Relationships>
</file>

<file path=ppt/slideMasters/_rels/slideMaster2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3.jpg"/><Relationship Id="rId6" Type="http://schemas.openxmlformats.org/officeDocument/2006/relationships/slideLayout" Target="../slideLayouts/slideLayout19.xml"/><Relationship Id="rId7" Type="http://schemas.openxmlformats.org/officeDocument/2006/relationships/theme" Target="../theme/theme25.xml"/></Relationships>
</file>

<file path=ppt/slideMasters/_rels/slideMaster2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3.jpg"/><Relationship Id="rId6" Type="http://schemas.openxmlformats.org/officeDocument/2006/relationships/slideLayout" Target="../slideLayouts/slideLayout20.xml"/><Relationship Id="rId7" Type="http://schemas.openxmlformats.org/officeDocument/2006/relationships/theme" Target="../theme/theme24.xml"/></Relationships>
</file>

<file path=ppt/slideMasters/_rels/slideMaster2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3.jpg"/><Relationship Id="rId6" Type="http://schemas.openxmlformats.org/officeDocument/2006/relationships/slideLayout" Target="../slideLayouts/slideLayout21.xml"/><Relationship Id="rId7" Type="http://schemas.openxmlformats.org/officeDocument/2006/relationships/theme" Target="../theme/theme17.xml"/></Relationships>
</file>

<file path=ppt/slideMasters/_rels/slideMaster2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3.jpg"/><Relationship Id="rId6" Type="http://schemas.openxmlformats.org/officeDocument/2006/relationships/slideLayout" Target="../slideLayouts/slideLayout22.xml"/><Relationship Id="rId7" Type="http://schemas.openxmlformats.org/officeDocument/2006/relationships/theme" Target="../theme/theme5.xml"/></Relationships>
</file>

<file path=ppt/slideMasters/_rels/slideMaster2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5.jpg"/><Relationship Id="rId4" Type="http://schemas.openxmlformats.org/officeDocument/2006/relationships/slideLayout" Target="../slideLayouts/slideLayout23.xml"/><Relationship Id="rId5" Type="http://schemas.openxmlformats.org/officeDocument/2006/relationships/theme" Target="../theme/theme9.xml"/></Relationships>
</file>

<file path=ppt/slideMasters/_rels/slideMaster2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5.jpg"/><Relationship Id="rId4" Type="http://schemas.openxmlformats.org/officeDocument/2006/relationships/slideLayout" Target="../slideLayouts/slideLayout24.xml"/><Relationship Id="rId5" Type="http://schemas.openxmlformats.org/officeDocument/2006/relationships/theme" Target="../theme/theme15.xml"/></Relationships>
</file>

<file path=ppt/slideMasters/_rels/slideMaster2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5.jpg"/><Relationship Id="rId4" Type="http://schemas.openxmlformats.org/officeDocument/2006/relationships/slideLayout" Target="../slideLayouts/slideLayout25.xml"/><Relationship Id="rId5" Type="http://schemas.openxmlformats.org/officeDocument/2006/relationships/theme" Target="../theme/theme19.xml"/></Relationships>
</file>

<file path=ppt/slideMasters/_rels/slideMaster2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5.jpg"/><Relationship Id="rId4" Type="http://schemas.openxmlformats.org/officeDocument/2006/relationships/slideLayout" Target="../slideLayouts/slideLayout26.xml"/><Relationship Id="rId5"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jpg"/><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3.jpg"/><Relationship Id="rId6" Type="http://schemas.openxmlformats.org/officeDocument/2006/relationships/theme" Target="../theme/theme30.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5.jpg"/><Relationship Id="rId4" Type="http://schemas.openxmlformats.org/officeDocument/2006/relationships/theme" Target="../theme/theme22.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jpg"/><Relationship Id="rId3" Type="http://schemas.openxmlformats.org/officeDocument/2006/relationships/slideLayout" Target="../slideLayouts/slideLayout3.xml"/><Relationship Id="rId4" Type="http://schemas.openxmlformats.org/officeDocument/2006/relationships/theme" Target="../theme/theme23.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jpg"/><Relationship Id="rId3" Type="http://schemas.openxmlformats.org/officeDocument/2006/relationships/slideLayout" Target="../slideLayouts/slideLayout4.xml"/><Relationship Id="rId4" Type="http://schemas.openxmlformats.org/officeDocument/2006/relationships/theme" Target="../theme/theme26.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jpg"/><Relationship Id="rId3" Type="http://schemas.openxmlformats.org/officeDocument/2006/relationships/slideLayout" Target="../slideLayouts/slideLayout5.xml"/><Relationship Id="rId4" Type="http://schemas.openxmlformats.org/officeDocument/2006/relationships/theme" Target="../theme/theme16.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jpg"/><Relationship Id="rId3" Type="http://schemas.openxmlformats.org/officeDocument/2006/relationships/slideLayout" Target="../slideLayouts/slideLayout6.xml"/><Relationship Id="rId4" Type="http://schemas.openxmlformats.org/officeDocument/2006/relationships/theme" Target="../theme/theme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57250"/>
            <a:ext cx="9153524" cy="6000750"/>
            <a:chOff x="-9335" y="914867"/>
            <a:chExt cx="8980108" cy="5833059"/>
          </a:xfrm>
        </p:grpSpPr>
        <p:pic>
          <p:nvPicPr>
            <p:cNvPr id="11" name="Google Shape;11;p1"/>
            <p:cNvPicPr preferRelativeResize="0"/>
            <p:nvPr/>
          </p:nvPicPr>
          <p:blipFill rotWithShape="1">
            <a:blip r:embed="rId1">
              <a:alphaModFix/>
            </a:blip>
            <a:srcRect b="0" l="0" r="0" t="0"/>
            <a:stretch/>
          </p:blipFill>
          <p:spPr>
            <a:xfrm>
              <a:off x="149357" y="914867"/>
              <a:ext cx="2912467" cy="5806608"/>
            </a:xfrm>
            <a:prstGeom prst="rect">
              <a:avLst/>
            </a:prstGeom>
            <a:noFill/>
            <a:ln>
              <a:noFill/>
            </a:ln>
          </p:spPr>
        </p:pic>
        <p:sp>
          <p:nvSpPr>
            <p:cNvPr id="12" name="Google Shape;12;p1"/>
            <p:cNvSpPr/>
            <p:nvPr/>
          </p:nvSpPr>
          <p:spPr>
            <a:xfrm flipH="1" rot="10800000">
              <a:off x="-9335" y="5698593"/>
              <a:ext cx="8980108" cy="1023101"/>
            </a:xfrm>
            <a:custGeom>
              <a:rect b="b" l="l" r="r" t="t"/>
              <a:pathLst>
                <a:path extrusionOk="0" h="21600" w="2160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sp>
          <p:nvSpPr>
            <p:cNvPr id="13" name="Google Shape;13;p1"/>
            <p:cNvSpPr/>
            <p:nvPr/>
          </p:nvSpPr>
          <p:spPr>
            <a:xfrm flipH="1" rot="10800000">
              <a:off x="4303173" y="6150732"/>
              <a:ext cx="4667600" cy="597194"/>
            </a:xfrm>
            <a:custGeom>
              <a:rect b="b" l="l" r="r" t="t"/>
              <a:pathLst>
                <a:path extrusionOk="0" h="20552" w="2160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grpSp>
      <p:pic>
        <p:nvPicPr>
          <p:cNvPr id="14" name="Google Shape;14;p1"/>
          <p:cNvPicPr preferRelativeResize="0"/>
          <p:nvPr/>
        </p:nvPicPr>
        <p:blipFill rotWithShape="1">
          <a:blip r:embed="rId2">
            <a:alphaModFix/>
          </a:blip>
          <a:srcRect b="0" l="0" r="0" t="0"/>
          <a:stretch/>
        </p:blipFill>
        <p:spPr>
          <a:xfrm>
            <a:off x="457200" y="30162"/>
            <a:ext cx="2133600" cy="1508125"/>
          </a:xfrm>
          <a:prstGeom prst="rect">
            <a:avLst/>
          </a:prstGeom>
          <a:noFill/>
          <a:ln>
            <a:noFill/>
          </a:ln>
        </p:spPr>
      </p:pic>
      <p:pic>
        <p:nvPicPr>
          <p:cNvPr descr="walh_logo_hiresRGB.jpg" id="15" name="Google Shape;15;p1"/>
          <p:cNvPicPr preferRelativeResize="0"/>
          <p:nvPr/>
        </p:nvPicPr>
        <p:blipFill rotWithShape="1">
          <a:blip r:embed="rId3">
            <a:alphaModFix/>
          </a:blip>
          <a:srcRect b="0" l="0" r="0" t="0"/>
          <a:stretch/>
        </p:blipFill>
        <p:spPr>
          <a:xfrm>
            <a:off x="3765550" y="738187"/>
            <a:ext cx="2254250" cy="320675"/>
          </a:xfrm>
          <a:prstGeom prst="rect">
            <a:avLst/>
          </a:prstGeom>
          <a:noFill/>
          <a:ln>
            <a:noFill/>
          </a:ln>
        </p:spPr>
      </p:pic>
      <p:pic>
        <p:nvPicPr>
          <p:cNvPr descr="IBPAP-final-logo-low-res" id="16" name="Google Shape;16;p1"/>
          <p:cNvPicPr preferRelativeResize="0"/>
          <p:nvPr/>
        </p:nvPicPr>
        <p:blipFill rotWithShape="1">
          <a:blip r:embed="rId4">
            <a:alphaModFix/>
          </a:blip>
          <a:srcRect b="0" l="0" r="0" t="0"/>
          <a:stretch/>
        </p:blipFill>
        <p:spPr>
          <a:xfrm>
            <a:off x="6689725" y="282575"/>
            <a:ext cx="2195512" cy="936625"/>
          </a:xfrm>
          <a:prstGeom prst="rect">
            <a:avLst/>
          </a:prstGeom>
          <a:noFill/>
          <a:ln>
            <a:noFill/>
          </a:ln>
        </p:spPr>
      </p:pic>
      <p:sp>
        <p:nvSpPr>
          <p:cNvPr id="17" name="Google Shape;17;p1"/>
          <p:cNvSpPr txBox="1"/>
          <p:nvPr>
            <p:ph idx="1" type="body"/>
          </p:nvPr>
        </p:nvSpPr>
        <p:spPr>
          <a:xfrm>
            <a:off x="1828800" y="4419600"/>
            <a:ext cx="6019800" cy="9445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8" name="Google Shape;18;p1"/>
          <p:cNvSpPr txBox="1"/>
          <p:nvPr>
            <p:ph type="title"/>
          </p:nvPr>
        </p:nvSpPr>
        <p:spPr>
          <a:xfrm>
            <a:off x="304800" y="23622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1pPr>
            <a:lvl2pPr lvl="1"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2pPr>
            <a:lvl3pPr lvl="2"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3pPr>
            <a:lvl4pPr lvl="3"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4pPr>
            <a:lvl5pPr lvl="4"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grpSp>
        <p:nvGrpSpPr>
          <p:cNvPr id="113" name="Google Shape;113;p16"/>
          <p:cNvGrpSpPr/>
          <p:nvPr/>
        </p:nvGrpSpPr>
        <p:grpSpPr>
          <a:xfrm>
            <a:off x="0" y="857250"/>
            <a:ext cx="9153524" cy="6000750"/>
            <a:chOff x="-9335" y="914867"/>
            <a:chExt cx="8980108" cy="5833059"/>
          </a:xfrm>
        </p:grpSpPr>
        <p:pic>
          <p:nvPicPr>
            <p:cNvPr id="114" name="Google Shape;114;p16"/>
            <p:cNvPicPr preferRelativeResize="0"/>
            <p:nvPr/>
          </p:nvPicPr>
          <p:blipFill rotWithShape="1">
            <a:blip r:embed="rId1">
              <a:alphaModFix/>
            </a:blip>
            <a:srcRect b="0" l="0" r="0" t="0"/>
            <a:stretch/>
          </p:blipFill>
          <p:spPr>
            <a:xfrm>
              <a:off x="149357" y="914867"/>
              <a:ext cx="2912467" cy="5806608"/>
            </a:xfrm>
            <a:prstGeom prst="rect">
              <a:avLst/>
            </a:prstGeom>
            <a:noFill/>
            <a:ln>
              <a:noFill/>
            </a:ln>
          </p:spPr>
        </p:pic>
        <p:sp>
          <p:nvSpPr>
            <p:cNvPr id="115" name="Google Shape;115;p16"/>
            <p:cNvSpPr/>
            <p:nvPr/>
          </p:nvSpPr>
          <p:spPr>
            <a:xfrm flipH="1" rot="10800000">
              <a:off x="-9335" y="5698593"/>
              <a:ext cx="8980108" cy="1023101"/>
            </a:xfrm>
            <a:custGeom>
              <a:rect b="b" l="l" r="r" t="t"/>
              <a:pathLst>
                <a:path extrusionOk="0" h="21600" w="2160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sp>
          <p:nvSpPr>
            <p:cNvPr id="116" name="Google Shape;116;p16"/>
            <p:cNvSpPr/>
            <p:nvPr/>
          </p:nvSpPr>
          <p:spPr>
            <a:xfrm flipH="1" rot="10800000">
              <a:off x="4303173" y="6150732"/>
              <a:ext cx="4667600" cy="597194"/>
            </a:xfrm>
            <a:custGeom>
              <a:rect b="b" l="l" r="r" t="t"/>
              <a:pathLst>
                <a:path extrusionOk="0" h="20552" w="2160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grpSp>
      <p:pic>
        <p:nvPicPr>
          <p:cNvPr id="117" name="Google Shape;117;p16"/>
          <p:cNvPicPr preferRelativeResize="0"/>
          <p:nvPr/>
        </p:nvPicPr>
        <p:blipFill rotWithShape="1">
          <a:blip r:embed="rId2">
            <a:alphaModFix/>
          </a:blip>
          <a:srcRect b="0" l="0" r="0" t="0"/>
          <a:stretch/>
        </p:blipFill>
        <p:spPr>
          <a:xfrm>
            <a:off x="457200" y="30162"/>
            <a:ext cx="2133600" cy="1508125"/>
          </a:xfrm>
          <a:prstGeom prst="rect">
            <a:avLst/>
          </a:prstGeom>
          <a:noFill/>
          <a:ln>
            <a:noFill/>
          </a:ln>
        </p:spPr>
      </p:pic>
      <p:sp>
        <p:nvSpPr>
          <p:cNvPr id="118" name="Google Shape;118;p16"/>
          <p:cNvSpPr txBox="1"/>
          <p:nvPr>
            <p:ph idx="1" type="body"/>
          </p:nvPr>
        </p:nvSpPr>
        <p:spPr>
          <a:xfrm>
            <a:off x="1828800" y="4419600"/>
            <a:ext cx="6019800" cy="9445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19" name="Google Shape;119;p16"/>
          <p:cNvSpPr txBox="1"/>
          <p:nvPr>
            <p:ph type="title"/>
          </p:nvPr>
        </p:nvSpPr>
        <p:spPr>
          <a:xfrm>
            <a:off x="304800" y="23622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1pPr>
            <a:lvl2pPr lvl="1"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2pPr>
            <a:lvl3pPr lvl="2"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3pPr>
            <a:lvl4pPr lvl="3"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4pPr>
            <a:lvl5pPr lvl="4"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grpSp>
        <p:nvGrpSpPr>
          <p:cNvPr id="123" name="Google Shape;123;p18"/>
          <p:cNvGrpSpPr/>
          <p:nvPr/>
        </p:nvGrpSpPr>
        <p:grpSpPr>
          <a:xfrm>
            <a:off x="0" y="857250"/>
            <a:ext cx="9153524" cy="6000750"/>
            <a:chOff x="-9335" y="914867"/>
            <a:chExt cx="8980108" cy="5833059"/>
          </a:xfrm>
        </p:grpSpPr>
        <p:pic>
          <p:nvPicPr>
            <p:cNvPr id="124" name="Google Shape;124;p18"/>
            <p:cNvPicPr preferRelativeResize="0"/>
            <p:nvPr/>
          </p:nvPicPr>
          <p:blipFill rotWithShape="1">
            <a:blip r:embed="rId1">
              <a:alphaModFix/>
            </a:blip>
            <a:srcRect b="0" l="0" r="0" t="0"/>
            <a:stretch/>
          </p:blipFill>
          <p:spPr>
            <a:xfrm>
              <a:off x="149357" y="914867"/>
              <a:ext cx="2912467" cy="5806608"/>
            </a:xfrm>
            <a:prstGeom prst="rect">
              <a:avLst/>
            </a:prstGeom>
            <a:noFill/>
            <a:ln>
              <a:noFill/>
            </a:ln>
          </p:spPr>
        </p:pic>
        <p:sp>
          <p:nvSpPr>
            <p:cNvPr id="125" name="Google Shape;125;p18"/>
            <p:cNvSpPr/>
            <p:nvPr/>
          </p:nvSpPr>
          <p:spPr>
            <a:xfrm flipH="1" rot="10800000">
              <a:off x="-9335" y="5698593"/>
              <a:ext cx="8980108" cy="1023101"/>
            </a:xfrm>
            <a:custGeom>
              <a:rect b="b" l="l" r="r" t="t"/>
              <a:pathLst>
                <a:path extrusionOk="0" h="21600" w="2160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sp>
          <p:nvSpPr>
            <p:cNvPr id="126" name="Google Shape;126;p18"/>
            <p:cNvSpPr/>
            <p:nvPr/>
          </p:nvSpPr>
          <p:spPr>
            <a:xfrm flipH="1" rot="10800000">
              <a:off x="4303173" y="6150732"/>
              <a:ext cx="4667600" cy="597194"/>
            </a:xfrm>
            <a:custGeom>
              <a:rect b="b" l="l" r="r" t="t"/>
              <a:pathLst>
                <a:path extrusionOk="0" h="20552" w="2160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grpSp>
      <p:pic>
        <p:nvPicPr>
          <p:cNvPr id="127" name="Google Shape;127;p18"/>
          <p:cNvPicPr preferRelativeResize="0"/>
          <p:nvPr/>
        </p:nvPicPr>
        <p:blipFill rotWithShape="1">
          <a:blip r:embed="rId2">
            <a:alphaModFix/>
          </a:blip>
          <a:srcRect b="0" l="0" r="0" t="0"/>
          <a:stretch/>
        </p:blipFill>
        <p:spPr>
          <a:xfrm>
            <a:off x="457200" y="30162"/>
            <a:ext cx="2133600" cy="1508125"/>
          </a:xfrm>
          <a:prstGeom prst="rect">
            <a:avLst/>
          </a:prstGeom>
          <a:noFill/>
          <a:ln>
            <a:noFill/>
          </a:ln>
        </p:spPr>
      </p:pic>
      <p:sp>
        <p:nvSpPr>
          <p:cNvPr id="128" name="Google Shape;128;p18"/>
          <p:cNvSpPr txBox="1"/>
          <p:nvPr>
            <p:ph idx="1" type="body"/>
          </p:nvPr>
        </p:nvSpPr>
        <p:spPr>
          <a:xfrm>
            <a:off x="1828800" y="4419600"/>
            <a:ext cx="6019800" cy="9445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29" name="Google Shape;129;p18"/>
          <p:cNvSpPr txBox="1"/>
          <p:nvPr>
            <p:ph type="title"/>
          </p:nvPr>
        </p:nvSpPr>
        <p:spPr>
          <a:xfrm>
            <a:off x="304800" y="23622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1pPr>
            <a:lvl2pPr lvl="1"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2pPr>
            <a:lvl3pPr lvl="2"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3pPr>
            <a:lvl4pPr lvl="3"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4pPr>
            <a:lvl5pPr lvl="4"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grpSp>
        <p:nvGrpSpPr>
          <p:cNvPr id="132" name="Google Shape;132;p20"/>
          <p:cNvGrpSpPr/>
          <p:nvPr/>
        </p:nvGrpSpPr>
        <p:grpSpPr>
          <a:xfrm>
            <a:off x="0" y="857250"/>
            <a:ext cx="9153524" cy="6000750"/>
            <a:chOff x="-9335" y="914867"/>
            <a:chExt cx="8980108" cy="5833059"/>
          </a:xfrm>
        </p:grpSpPr>
        <p:pic>
          <p:nvPicPr>
            <p:cNvPr id="133" name="Google Shape;133;p20"/>
            <p:cNvPicPr preferRelativeResize="0"/>
            <p:nvPr/>
          </p:nvPicPr>
          <p:blipFill rotWithShape="1">
            <a:blip r:embed="rId1">
              <a:alphaModFix/>
            </a:blip>
            <a:srcRect b="0" l="0" r="0" t="0"/>
            <a:stretch/>
          </p:blipFill>
          <p:spPr>
            <a:xfrm>
              <a:off x="149357" y="914867"/>
              <a:ext cx="2912467" cy="5806608"/>
            </a:xfrm>
            <a:prstGeom prst="rect">
              <a:avLst/>
            </a:prstGeom>
            <a:noFill/>
            <a:ln>
              <a:noFill/>
            </a:ln>
          </p:spPr>
        </p:pic>
        <p:sp>
          <p:nvSpPr>
            <p:cNvPr id="134" name="Google Shape;134;p20"/>
            <p:cNvSpPr/>
            <p:nvPr/>
          </p:nvSpPr>
          <p:spPr>
            <a:xfrm flipH="1" rot="10800000">
              <a:off x="-9335" y="5698593"/>
              <a:ext cx="8980108" cy="1023101"/>
            </a:xfrm>
            <a:custGeom>
              <a:rect b="b" l="l" r="r" t="t"/>
              <a:pathLst>
                <a:path extrusionOk="0" h="21600" w="2160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sp>
          <p:nvSpPr>
            <p:cNvPr id="135" name="Google Shape;135;p20"/>
            <p:cNvSpPr/>
            <p:nvPr/>
          </p:nvSpPr>
          <p:spPr>
            <a:xfrm flipH="1" rot="10800000">
              <a:off x="4303173" y="6150732"/>
              <a:ext cx="4667600" cy="597194"/>
            </a:xfrm>
            <a:custGeom>
              <a:rect b="b" l="l" r="r" t="t"/>
              <a:pathLst>
                <a:path extrusionOk="0" h="20552" w="2160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grpSp>
      <p:pic>
        <p:nvPicPr>
          <p:cNvPr id="136" name="Google Shape;136;p20"/>
          <p:cNvPicPr preferRelativeResize="0"/>
          <p:nvPr/>
        </p:nvPicPr>
        <p:blipFill rotWithShape="1">
          <a:blip r:embed="rId2">
            <a:alphaModFix/>
          </a:blip>
          <a:srcRect b="0" l="0" r="0" t="0"/>
          <a:stretch/>
        </p:blipFill>
        <p:spPr>
          <a:xfrm>
            <a:off x="457200" y="30162"/>
            <a:ext cx="2133600" cy="1508125"/>
          </a:xfrm>
          <a:prstGeom prst="rect">
            <a:avLst/>
          </a:prstGeom>
          <a:noFill/>
          <a:ln>
            <a:noFill/>
          </a:ln>
        </p:spPr>
      </p:pic>
      <p:sp>
        <p:nvSpPr>
          <p:cNvPr id="137" name="Google Shape;137;p20"/>
          <p:cNvSpPr txBox="1"/>
          <p:nvPr>
            <p:ph idx="1" type="body"/>
          </p:nvPr>
        </p:nvSpPr>
        <p:spPr>
          <a:xfrm>
            <a:off x="1828800" y="4419600"/>
            <a:ext cx="6019800" cy="9445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38" name="Google Shape;138;p20"/>
          <p:cNvSpPr txBox="1"/>
          <p:nvPr>
            <p:ph type="title"/>
          </p:nvPr>
        </p:nvSpPr>
        <p:spPr>
          <a:xfrm>
            <a:off x="304800" y="23622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1pPr>
            <a:lvl2pPr lvl="1"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2pPr>
            <a:lvl3pPr lvl="2"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3pPr>
            <a:lvl4pPr lvl="3"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4pPr>
            <a:lvl5pPr lvl="4"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grpSp>
        <p:nvGrpSpPr>
          <p:cNvPr id="144" name="Google Shape;144;p22"/>
          <p:cNvGrpSpPr/>
          <p:nvPr/>
        </p:nvGrpSpPr>
        <p:grpSpPr>
          <a:xfrm>
            <a:off x="0" y="857250"/>
            <a:ext cx="9153524" cy="6000750"/>
            <a:chOff x="-9335" y="914867"/>
            <a:chExt cx="8980108" cy="5833059"/>
          </a:xfrm>
        </p:grpSpPr>
        <p:pic>
          <p:nvPicPr>
            <p:cNvPr id="145" name="Google Shape;145;p22"/>
            <p:cNvPicPr preferRelativeResize="0"/>
            <p:nvPr/>
          </p:nvPicPr>
          <p:blipFill rotWithShape="1">
            <a:blip r:embed="rId1">
              <a:alphaModFix/>
            </a:blip>
            <a:srcRect b="0" l="0" r="0" t="0"/>
            <a:stretch/>
          </p:blipFill>
          <p:spPr>
            <a:xfrm>
              <a:off x="149357" y="914867"/>
              <a:ext cx="2912467" cy="5806608"/>
            </a:xfrm>
            <a:prstGeom prst="rect">
              <a:avLst/>
            </a:prstGeom>
            <a:noFill/>
            <a:ln>
              <a:noFill/>
            </a:ln>
          </p:spPr>
        </p:pic>
        <p:sp>
          <p:nvSpPr>
            <p:cNvPr id="146" name="Google Shape;146;p22"/>
            <p:cNvSpPr/>
            <p:nvPr/>
          </p:nvSpPr>
          <p:spPr>
            <a:xfrm flipH="1" rot="10800000">
              <a:off x="-9335" y="5698593"/>
              <a:ext cx="8980108" cy="1023101"/>
            </a:xfrm>
            <a:custGeom>
              <a:rect b="b" l="l" r="r" t="t"/>
              <a:pathLst>
                <a:path extrusionOk="0" h="21600" w="2160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sp>
          <p:nvSpPr>
            <p:cNvPr id="147" name="Google Shape;147;p22"/>
            <p:cNvSpPr/>
            <p:nvPr/>
          </p:nvSpPr>
          <p:spPr>
            <a:xfrm flipH="1" rot="10800000">
              <a:off x="4303173" y="6150732"/>
              <a:ext cx="4667600" cy="597194"/>
            </a:xfrm>
            <a:custGeom>
              <a:rect b="b" l="l" r="r" t="t"/>
              <a:pathLst>
                <a:path extrusionOk="0" h="20552" w="2160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grpSp>
      <p:pic>
        <p:nvPicPr>
          <p:cNvPr id="148" name="Google Shape;148;p22"/>
          <p:cNvPicPr preferRelativeResize="0"/>
          <p:nvPr/>
        </p:nvPicPr>
        <p:blipFill rotWithShape="1">
          <a:blip r:embed="rId2">
            <a:alphaModFix/>
          </a:blip>
          <a:srcRect b="0" l="0" r="0" t="0"/>
          <a:stretch/>
        </p:blipFill>
        <p:spPr>
          <a:xfrm>
            <a:off x="457200" y="30162"/>
            <a:ext cx="2133600" cy="1508125"/>
          </a:xfrm>
          <a:prstGeom prst="rect">
            <a:avLst/>
          </a:prstGeom>
          <a:noFill/>
          <a:ln>
            <a:noFill/>
          </a:ln>
        </p:spPr>
      </p:pic>
      <p:sp>
        <p:nvSpPr>
          <p:cNvPr id="149" name="Google Shape;149;p22"/>
          <p:cNvSpPr txBox="1"/>
          <p:nvPr>
            <p:ph idx="1" type="body"/>
          </p:nvPr>
        </p:nvSpPr>
        <p:spPr>
          <a:xfrm>
            <a:off x="1828800" y="4419600"/>
            <a:ext cx="6019800" cy="9445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50" name="Google Shape;150;p22"/>
          <p:cNvSpPr txBox="1"/>
          <p:nvPr>
            <p:ph type="title"/>
          </p:nvPr>
        </p:nvSpPr>
        <p:spPr>
          <a:xfrm>
            <a:off x="304800" y="23622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1pPr>
            <a:lvl2pPr lvl="1"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2pPr>
            <a:lvl3pPr lvl="2"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3pPr>
            <a:lvl4pPr lvl="3"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4pPr>
            <a:lvl5pPr lvl="4"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grpSp>
        <p:nvGrpSpPr>
          <p:cNvPr id="156" name="Google Shape;156;p24"/>
          <p:cNvGrpSpPr/>
          <p:nvPr/>
        </p:nvGrpSpPr>
        <p:grpSpPr>
          <a:xfrm>
            <a:off x="0" y="857250"/>
            <a:ext cx="9153524" cy="6000750"/>
            <a:chOff x="-9335" y="914867"/>
            <a:chExt cx="8980108" cy="5833059"/>
          </a:xfrm>
        </p:grpSpPr>
        <p:pic>
          <p:nvPicPr>
            <p:cNvPr id="157" name="Google Shape;157;p24"/>
            <p:cNvPicPr preferRelativeResize="0"/>
            <p:nvPr/>
          </p:nvPicPr>
          <p:blipFill rotWithShape="1">
            <a:blip r:embed="rId1">
              <a:alphaModFix/>
            </a:blip>
            <a:srcRect b="0" l="0" r="0" t="0"/>
            <a:stretch/>
          </p:blipFill>
          <p:spPr>
            <a:xfrm>
              <a:off x="149357" y="914867"/>
              <a:ext cx="2912467" cy="5806608"/>
            </a:xfrm>
            <a:prstGeom prst="rect">
              <a:avLst/>
            </a:prstGeom>
            <a:noFill/>
            <a:ln>
              <a:noFill/>
            </a:ln>
          </p:spPr>
        </p:pic>
        <p:sp>
          <p:nvSpPr>
            <p:cNvPr id="158" name="Google Shape;158;p24"/>
            <p:cNvSpPr/>
            <p:nvPr/>
          </p:nvSpPr>
          <p:spPr>
            <a:xfrm flipH="1" rot="10800000">
              <a:off x="-9335" y="5698593"/>
              <a:ext cx="8980108" cy="1023101"/>
            </a:xfrm>
            <a:custGeom>
              <a:rect b="b" l="l" r="r" t="t"/>
              <a:pathLst>
                <a:path extrusionOk="0" h="21600" w="2160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sp>
          <p:nvSpPr>
            <p:cNvPr id="159" name="Google Shape;159;p24"/>
            <p:cNvSpPr/>
            <p:nvPr/>
          </p:nvSpPr>
          <p:spPr>
            <a:xfrm flipH="1" rot="10800000">
              <a:off x="4303173" y="6150732"/>
              <a:ext cx="4667600" cy="597194"/>
            </a:xfrm>
            <a:custGeom>
              <a:rect b="b" l="l" r="r" t="t"/>
              <a:pathLst>
                <a:path extrusionOk="0" h="20552" w="2160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grpSp>
      <p:pic>
        <p:nvPicPr>
          <p:cNvPr id="160" name="Google Shape;160;p24"/>
          <p:cNvPicPr preferRelativeResize="0"/>
          <p:nvPr/>
        </p:nvPicPr>
        <p:blipFill rotWithShape="1">
          <a:blip r:embed="rId2">
            <a:alphaModFix/>
          </a:blip>
          <a:srcRect b="0" l="0" r="0" t="0"/>
          <a:stretch/>
        </p:blipFill>
        <p:spPr>
          <a:xfrm>
            <a:off x="457200" y="30162"/>
            <a:ext cx="2133600" cy="1508125"/>
          </a:xfrm>
          <a:prstGeom prst="rect">
            <a:avLst/>
          </a:prstGeom>
          <a:noFill/>
          <a:ln>
            <a:noFill/>
          </a:ln>
        </p:spPr>
      </p:pic>
      <p:sp>
        <p:nvSpPr>
          <p:cNvPr id="161" name="Google Shape;161;p24"/>
          <p:cNvSpPr txBox="1"/>
          <p:nvPr>
            <p:ph idx="1" type="body"/>
          </p:nvPr>
        </p:nvSpPr>
        <p:spPr>
          <a:xfrm>
            <a:off x="1828800" y="4419600"/>
            <a:ext cx="6019800" cy="9445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62" name="Google Shape;162;p24"/>
          <p:cNvSpPr txBox="1"/>
          <p:nvPr>
            <p:ph type="title"/>
          </p:nvPr>
        </p:nvSpPr>
        <p:spPr>
          <a:xfrm>
            <a:off x="304800" y="23622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1pPr>
            <a:lvl2pPr lvl="1"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2pPr>
            <a:lvl3pPr lvl="2"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3pPr>
            <a:lvl4pPr lvl="3"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4pPr>
            <a:lvl5pPr lvl="4"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grpSp>
        <p:nvGrpSpPr>
          <p:cNvPr id="167" name="Google Shape;167;p26"/>
          <p:cNvGrpSpPr/>
          <p:nvPr/>
        </p:nvGrpSpPr>
        <p:grpSpPr>
          <a:xfrm>
            <a:off x="0" y="857250"/>
            <a:ext cx="9153524" cy="6000750"/>
            <a:chOff x="-9335" y="914867"/>
            <a:chExt cx="8980108" cy="5833059"/>
          </a:xfrm>
        </p:grpSpPr>
        <p:pic>
          <p:nvPicPr>
            <p:cNvPr id="168" name="Google Shape;168;p26"/>
            <p:cNvPicPr preferRelativeResize="0"/>
            <p:nvPr/>
          </p:nvPicPr>
          <p:blipFill rotWithShape="1">
            <a:blip r:embed="rId1">
              <a:alphaModFix/>
            </a:blip>
            <a:srcRect b="0" l="0" r="0" t="0"/>
            <a:stretch/>
          </p:blipFill>
          <p:spPr>
            <a:xfrm>
              <a:off x="149357" y="914867"/>
              <a:ext cx="2912467" cy="5806608"/>
            </a:xfrm>
            <a:prstGeom prst="rect">
              <a:avLst/>
            </a:prstGeom>
            <a:noFill/>
            <a:ln>
              <a:noFill/>
            </a:ln>
          </p:spPr>
        </p:pic>
        <p:sp>
          <p:nvSpPr>
            <p:cNvPr id="169" name="Google Shape;169;p26"/>
            <p:cNvSpPr/>
            <p:nvPr/>
          </p:nvSpPr>
          <p:spPr>
            <a:xfrm flipH="1" rot="10800000">
              <a:off x="-9335" y="5698593"/>
              <a:ext cx="8980108" cy="1023101"/>
            </a:xfrm>
            <a:custGeom>
              <a:rect b="b" l="l" r="r" t="t"/>
              <a:pathLst>
                <a:path extrusionOk="0" h="21600" w="2160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sp>
          <p:nvSpPr>
            <p:cNvPr id="170" name="Google Shape;170;p26"/>
            <p:cNvSpPr/>
            <p:nvPr/>
          </p:nvSpPr>
          <p:spPr>
            <a:xfrm flipH="1" rot="10800000">
              <a:off x="4303173" y="6150732"/>
              <a:ext cx="4667600" cy="597194"/>
            </a:xfrm>
            <a:custGeom>
              <a:rect b="b" l="l" r="r" t="t"/>
              <a:pathLst>
                <a:path extrusionOk="0" h="20552" w="2160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grpSp>
      <p:pic>
        <p:nvPicPr>
          <p:cNvPr id="171" name="Google Shape;171;p26"/>
          <p:cNvPicPr preferRelativeResize="0"/>
          <p:nvPr/>
        </p:nvPicPr>
        <p:blipFill rotWithShape="1">
          <a:blip r:embed="rId2">
            <a:alphaModFix/>
          </a:blip>
          <a:srcRect b="0" l="0" r="0" t="0"/>
          <a:stretch/>
        </p:blipFill>
        <p:spPr>
          <a:xfrm>
            <a:off x="457200" y="30162"/>
            <a:ext cx="2133600" cy="1508125"/>
          </a:xfrm>
          <a:prstGeom prst="rect">
            <a:avLst/>
          </a:prstGeom>
          <a:noFill/>
          <a:ln>
            <a:noFill/>
          </a:ln>
        </p:spPr>
      </p:pic>
      <p:sp>
        <p:nvSpPr>
          <p:cNvPr id="172" name="Google Shape;172;p26"/>
          <p:cNvSpPr txBox="1"/>
          <p:nvPr>
            <p:ph idx="1" type="body"/>
          </p:nvPr>
        </p:nvSpPr>
        <p:spPr>
          <a:xfrm>
            <a:off x="1828800" y="4419600"/>
            <a:ext cx="6019800" cy="9445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73" name="Google Shape;173;p26"/>
          <p:cNvSpPr txBox="1"/>
          <p:nvPr>
            <p:ph type="title"/>
          </p:nvPr>
        </p:nvSpPr>
        <p:spPr>
          <a:xfrm>
            <a:off x="304800" y="23622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1pPr>
            <a:lvl2pPr lvl="1"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2pPr>
            <a:lvl3pPr lvl="2"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3pPr>
            <a:lvl4pPr lvl="3"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4pPr>
            <a:lvl5pPr lvl="4"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4" name="Google Shape;174;p2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75" name="Google Shape;17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9pPr>
          </a:lstStyle>
          <a:p/>
        </p:txBody>
      </p:sp>
      <p:sp>
        <p:nvSpPr>
          <p:cNvPr id="176" name="Google Shape;17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5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pic>
        <p:nvPicPr>
          <p:cNvPr descr="C:\Users\martha\Desktop\Bpap template.png" id="184" name="Google Shape;184;p28"/>
          <p:cNvPicPr preferRelativeResize="0"/>
          <p:nvPr/>
        </p:nvPicPr>
        <p:blipFill rotWithShape="1">
          <a:blip r:embed="rId1">
            <a:alphaModFix/>
          </a:blip>
          <a:srcRect b="0" l="0" r="0" t="0"/>
          <a:stretch/>
        </p:blipFill>
        <p:spPr>
          <a:xfrm>
            <a:off x="-19050" y="0"/>
            <a:ext cx="9163050" cy="6877050"/>
          </a:xfrm>
          <a:prstGeom prst="rect">
            <a:avLst/>
          </a:prstGeom>
          <a:noFill/>
          <a:ln>
            <a:noFill/>
          </a:ln>
        </p:spPr>
      </p:pic>
      <p:pic>
        <p:nvPicPr>
          <p:cNvPr descr="Untitled.png" id="185" name="Google Shape;185;p28"/>
          <p:cNvPicPr preferRelativeResize="0"/>
          <p:nvPr/>
        </p:nvPicPr>
        <p:blipFill rotWithShape="1">
          <a:blip r:embed="rId2">
            <a:alphaModFix/>
          </a:blip>
          <a:srcRect b="0" l="0" r="0" t="0"/>
          <a:stretch/>
        </p:blipFill>
        <p:spPr>
          <a:xfrm>
            <a:off x="0" y="1295400"/>
            <a:ext cx="9144000" cy="46037"/>
          </a:xfrm>
          <a:prstGeom prst="rect">
            <a:avLst/>
          </a:prstGeom>
          <a:noFill/>
          <a:ln>
            <a:noFill/>
          </a:ln>
        </p:spPr>
      </p:pic>
      <p:pic>
        <p:nvPicPr>
          <p:cNvPr descr="walh_logo_hiresRGB.jpg" id="186" name="Google Shape;186;p28"/>
          <p:cNvPicPr preferRelativeResize="0"/>
          <p:nvPr/>
        </p:nvPicPr>
        <p:blipFill rotWithShape="1">
          <a:blip r:embed="rId3">
            <a:alphaModFix/>
          </a:blip>
          <a:srcRect b="0" l="0" r="0" t="0"/>
          <a:stretch/>
        </p:blipFill>
        <p:spPr>
          <a:xfrm>
            <a:off x="60325" y="6524625"/>
            <a:ext cx="1527175" cy="215900"/>
          </a:xfrm>
          <a:prstGeom prst="rect">
            <a:avLst/>
          </a:prstGeom>
          <a:noFill/>
          <a:ln>
            <a:noFill/>
          </a:ln>
        </p:spPr>
      </p:pic>
      <p:pic>
        <p:nvPicPr>
          <p:cNvPr id="187" name="Google Shape;187;p28"/>
          <p:cNvPicPr preferRelativeResize="0"/>
          <p:nvPr/>
        </p:nvPicPr>
        <p:blipFill rotWithShape="1">
          <a:blip r:embed="rId4">
            <a:alphaModFix/>
          </a:blip>
          <a:srcRect b="0" l="0" r="0" t="0"/>
          <a:stretch/>
        </p:blipFill>
        <p:spPr>
          <a:xfrm>
            <a:off x="5807075" y="152400"/>
            <a:ext cx="1508125" cy="1066800"/>
          </a:xfrm>
          <a:prstGeom prst="rect">
            <a:avLst/>
          </a:prstGeom>
          <a:noFill/>
          <a:ln>
            <a:noFill/>
          </a:ln>
        </p:spPr>
      </p:pic>
      <p:pic>
        <p:nvPicPr>
          <p:cNvPr descr="IBPAP-final-logo-low-res" id="188" name="Google Shape;188;p28"/>
          <p:cNvPicPr preferRelativeResize="0"/>
          <p:nvPr/>
        </p:nvPicPr>
        <p:blipFill rotWithShape="1">
          <a:blip r:embed="rId5">
            <a:alphaModFix/>
          </a:blip>
          <a:srcRect b="0" l="0" r="0" t="0"/>
          <a:stretch/>
        </p:blipFill>
        <p:spPr>
          <a:xfrm>
            <a:off x="7345362" y="304800"/>
            <a:ext cx="1646237" cy="701675"/>
          </a:xfrm>
          <a:prstGeom prst="rect">
            <a:avLst/>
          </a:prstGeom>
          <a:noFill/>
          <a:ln>
            <a:noFill/>
          </a:ln>
        </p:spPr>
      </p:pic>
      <p:sp>
        <p:nvSpPr>
          <p:cNvPr id="189" name="Google Shape;189;p28"/>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0" name="Google Shape;190;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4pPr>
            <a:lvl5pPr indent="-381000" lvl="4" marL="22860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60"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pic>
        <p:nvPicPr>
          <p:cNvPr descr="C:\Users\martha\Desktop\Bpap template.png" id="195" name="Google Shape;195;p30"/>
          <p:cNvPicPr preferRelativeResize="0"/>
          <p:nvPr/>
        </p:nvPicPr>
        <p:blipFill rotWithShape="1">
          <a:blip r:embed="rId1">
            <a:alphaModFix/>
          </a:blip>
          <a:srcRect b="0" l="0" r="0" t="0"/>
          <a:stretch/>
        </p:blipFill>
        <p:spPr>
          <a:xfrm>
            <a:off x="-19050" y="0"/>
            <a:ext cx="9163050" cy="6877050"/>
          </a:xfrm>
          <a:prstGeom prst="rect">
            <a:avLst/>
          </a:prstGeom>
          <a:noFill/>
          <a:ln>
            <a:noFill/>
          </a:ln>
        </p:spPr>
      </p:pic>
      <p:pic>
        <p:nvPicPr>
          <p:cNvPr descr="Untitled.png" id="196" name="Google Shape;196;p30"/>
          <p:cNvPicPr preferRelativeResize="0"/>
          <p:nvPr/>
        </p:nvPicPr>
        <p:blipFill rotWithShape="1">
          <a:blip r:embed="rId2">
            <a:alphaModFix/>
          </a:blip>
          <a:srcRect b="0" l="0" r="0" t="0"/>
          <a:stretch/>
        </p:blipFill>
        <p:spPr>
          <a:xfrm>
            <a:off x="0" y="1295400"/>
            <a:ext cx="9144000" cy="46037"/>
          </a:xfrm>
          <a:prstGeom prst="rect">
            <a:avLst/>
          </a:prstGeom>
          <a:noFill/>
          <a:ln>
            <a:noFill/>
          </a:ln>
        </p:spPr>
      </p:pic>
      <p:pic>
        <p:nvPicPr>
          <p:cNvPr descr="walh_logo_hiresRGB.jpg" id="197" name="Google Shape;197;p30"/>
          <p:cNvPicPr preferRelativeResize="0"/>
          <p:nvPr/>
        </p:nvPicPr>
        <p:blipFill rotWithShape="1">
          <a:blip r:embed="rId3">
            <a:alphaModFix/>
          </a:blip>
          <a:srcRect b="0" l="0" r="0" t="0"/>
          <a:stretch/>
        </p:blipFill>
        <p:spPr>
          <a:xfrm>
            <a:off x="60325" y="6524625"/>
            <a:ext cx="1527175" cy="215900"/>
          </a:xfrm>
          <a:prstGeom prst="rect">
            <a:avLst/>
          </a:prstGeom>
          <a:noFill/>
          <a:ln>
            <a:noFill/>
          </a:ln>
        </p:spPr>
      </p:pic>
      <p:pic>
        <p:nvPicPr>
          <p:cNvPr id="198" name="Google Shape;198;p30"/>
          <p:cNvPicPr preferRelativeResize="0"/>
          <p:nvPr/>
        </p:nvPicPr>
        <p:blipFill rotWithShape="1">
          <a:blip r:embed="rId4">
            <a:alphaModFix/>
          </a:blip>
          <a:srcRect b="0" l="0" r="0" t="0"/>
          <a:stretch/>
        </p:blipFill>
        <p:spPr>
          <a:xfrm>
            <a:off x="5807075" y="152400"/>
            <a:ext cx="1508125" cy="1066800"/>
          </a:xfrm>
          <a:prstGeom prst="rect">
            <a:avLst/>
          </a:prstGeom>
          <a:noFill/>
          <a:ln>
            <a:noFill/>
          </a:ln>
        </p:spPr>
      </p:pic>
      <p:pic>
        <p:nvPicPr>
          <p:cNvPr descr="IBPAP-final-logo-low-res" id="199" name="Google Shape;199;p30"/>
          <p:cNvPicPr preferRelativeResize="0"/>
          <p:nvPr/>
        </p:nvPicPr>
        <p:blipFill rotWithShape="1">
          <a:blip r:embed="rId5">
            <a:alphaModFix/>
          </a:blip>
          <a:srcRect b="0" l="0" r="0" t="0"/>
          <a:stretch/>
        </p:blipFill>
        <p:spPr>
          <a:xfrm>
            <a:off x="7345362" y="304800"/>
            <a:ext cx="1646237" cy="701675"/>
          </a:xfrm>
          <a:prstGeom prst="rect">
            <a:avLst/>
          </a:prstGeom>
          <a:noFill/>
          <a:ln>
            <a:noFill/>
          </a:ln>
        </p:spPr>
      </p:pic>
      <p:sp>
        <p:nvSpPr>
          <p:cNvPr id="200" name="Google Shape;200;p30"/>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01" name="Google Shape;201;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4pPr>
            <a:lvl5pPr indent="-381000" lvl="4" marL="22860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61"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pic>
        <p:nvPicPr>
          <p:cNvPr descr="C:\Users\martha\Desktop\Bpap template.png" id="206" name="Google Shape;206;p32"/>
          <p:cNvPicPr preferRelativeResize="0"/>
          <p:nvPr/>
        </p:nvPicPr>
        <p:blipFill rotWithShape="1">
          <a:blip r:embed="rId1">
            <a:alphaModFix/>
          </a:blip>
          <a:srcRect b="0" l="0" r="0" t="0"/>
          <a:stretch/>
        </p:blipFill>
        <p:spPr>
          <a:xfrm>
            <a:off x="-19050" y="0"/>
            <a:ext cx="9163050" cy="6877050"/>
          </a:xfrm>
          <a:prstGeom prst="rect">
            <a:avLst/>
          </a:prstGeom>
          <a:noFill/>
          <a:ln>
            <a:noFill/>
          </a:ln>
        </p:spPr>
      </p:pic>
      <p:pic>
        <p:nvPicPr>
          <p:cNvPr descr="Untitled.png" id="207" name="Google Shape;207;p32"/>
          <p:cNvPicPr preferRelativeResize="0"/>
          <p:nvPr/>
        </p:nvPicPr>
        <p:blipFill rotWithShape="1">
          <a:blip r:embed="rId2">
            <a:alphaModFix/>
          </a:blip>
          <a:srcRect b="0" l="0" r="0" t="0"/>
          <a:stretch/>
        </p:blipFill>
        <p:spPr>
          <a:xfrm>
            <a:off x="0" y="1295400"/>
            <a:ext cx="9144000" cy="46037"/>
          </a:xfrm>
          <a:prstGeom prst="rect">
            <a:avLst/>
          </a:prstGeom>
          <a:noFill/>
          <a:ln>
            <a:noFill/>
          </a:ln>
        </p:spPr>
      </p:pic>
      <p:pic>
        <p:nvPicPr>
          <p:cNvPr descr="walh_logo_hiresRGB.jpg" id="208" name="Google Shape;208;p32"/>
          <p:cNvPicPr preferRelativeResize="0"/>
          <p:nvPr/>
        </p:nvPicPr>
        <p:blipFill rotWithShape="1">
          <a:blip r:embed="rId3">
            <a:alphaModFix/>
          </a:blip>
          <a:srcRect b="0" l="0" r="0" t="0"/>
          <a:stretch/>
        </p:blipFill>
        <p:spPr>
          <a:xfrm>
            <a:off x="60325" y="6524625"/>
            <a:ext cx="1527175" cy="215900"/>
          </a:xfrm>
          <a:prstGeom prst="rect">
            <a:avLst/>
          </a:prstGeom>
          <a:noFill/>
          <a:ln>
            <a:noFill/>
          </a:ln>
        </p:spPr>
      </p:pic>
      <p:pic>
        <p:nvPicPr>
          <p:cNvPr id="209" name="Google Shape;209;p32"/>
          <p:cNvPicPr preferRelativeResize="0"/>
          <p:nvPr/>
        </p:nvPicPr>
        <p:blipFill rotWithShape="1">
          <a:blip r:embed="rId4">
            <a:alphaModFix/>
          </a:blip>
          <a:srcRect b="0" l="0" r="0" t="0"/>
          <a:stretch/>
        </p:blipFill>
        <p:spPr>
          <a:xfrm>
            <a:off x="5807075" y="152400"/>
            <a:ext cx="1508125" cy="1066800"/>
          </a:xfrm>
          <a:prstGeom prst="rect">
            <a:avLst/>
          </a:prstGeom>
          <a:noFill/>
          <a:ln>
            <a:noFill/>
          </a:ln>
        </p:spPr>
      </p:pic>
      <p:pic>
        <p:nvPicPr>
          <p:cNvPr descr="IBPAP-final-logo-low-res" id="210" name="Google Shape;210;p32"/>
          <p:cNvPicPr preferRelativeResize="0"/>
          <p:nvPr/>
        </p:nvPicPr>
        <p:blipFill rotWithShape="1">
          <a:blip r:embed="rId5">
            <a:alphaModFix/>
          </a:blip>
          <a:srcRect b="0" l="0" r="0" t="0"/>
          <a:stretch/>
        </p:blipFill>
        <p:spPr>
          <a:xfrm>
            <a:off x="7345362" y="304800"/>
            <a:ext cx="1646237" cy="701675"/>
          </a:xfrm>
          <a:prstGeom prst="rect">
            <a:avLst/>
          </a:prstGeom>
          <a:noFill/>
          <a:ln>
            <a:noFill/>
          </a:ln>
        </p:spPr>
      </p:pic>
      <p:sp>
        <p:nvSpPr>
          <p:cNvPr id="211" name="Google Shape;211;p32"/>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12" name="Google Shape;212;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4pPr>
            <a:lvl5pPr indent="-381000" lvl="4" marL="22860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6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pic>
        <p:nvPicPr>
          <p:cNvPr descr="C:\Users\martha\Desktop\Bpap template.png" id="218" name="Google Shape;218;p34"/>
          <p:cNvPicPr preferRelativeResize="0"/>
          <p:nvPr/>
        </p:nvPicPr>
        <p:blipFill rotWithShape="1">
          <a:blip r:embed="rId1">
            <a:alphaModFix/>
          </a:blip>
          <a:srcRect b="0" l="0" r="0" t="0"/>
          <a:stretch/>
        </p:blipFill>
        <p:spPr>
          <a:xfrm>
            <a:off x="-19050" y="0"/>
            <a:ext cx="9163050" cy="6877050"/>
          </a:xfrm>
          <a:prstGeom prst="rect">
            <a:avLst/>
          </a:prstGeom>
          <a:noFill/>
          <a:ln>
            <a:noFill/>
          </a:ln>
        </p:spPr>
      </p:pic>
      <p:pic>
        <p:nvPicPr>
          <p:cNvPr descr="Untitled.png" id="219" name="Google Shape;219;p34"/>
          <p:cNvPicPr preferRelativeResize="0"/>
          <p:nvPr/>
        </p:nvPicPr>
        <p:blipFill rotWithShape="1">
          <a:blip r:embed="rId2">
            <a:alphaModFix/>
          </a:blip>
          <a:srcRect b="0" l="0" r="0" t="0"/>
          <a:stretch/>
        </p:blipFill>
        <p:spPr>
          <a:xfrm>
            <a:off x="0" y="1295400"/>
            <a:ext cx="9144000" cy="46037"/>
          </a:xfrm>
          <a:prstGeom prst="rect">
            <a:avLst/>
          </a:prstGeom>
          <a:noFill/>
          <a:ln>
            <a:noFill/>
          </a:ln>
        </p:spPr>
      </p:pic>
      <p:pic>
        <p:nvPicPr>
          <p:cNvPr descr="walh_logo_hiresRGB.jpg" id="220" name="Google Shape;220;p34"/>
          <p:cNvPicPr preferRelativeResize="0"/>
          <p:nvPr/>
        </p:nvPicPr>
        <p:blipFill rotWithShape="1">
          <a:blip r:embed="rId3">
            <a:alphaModFix/>
          </a:blip>
          <a:srcRect b="0" l="0" r="0" t="0"/>
          <a:stretch/>
        </p:blipFill>
        <p:spPr>
          <a:xfrm>
            <a:off x="60325" y="6524625"/>
            <a:ext cx="1527175" cy="215900"/>
          </a:xfrm>
          <a:prstGeom prst="rect">
            <a:avLst/>
          </a:prstGeom>
          <a:noFill/>
          <a:ln>
            <a:noFill/>
          </a:ln>
        </p:spPr>
      </p:pic>
      <p:pic>
        <p:nvPicPr>
          <p:cNvPr id="221" name="Google Shape;221;p34"/>
          <p:cNvPicPr preferRelativeResize="0"/>
          <p:nvPr/>
        </p:nvPicPr>
        <p:blipFill rotWithShape="1">
          <a:blip r:embed="rId4">
            <a:alphaModFix/>
          </a:blip>
          <a:srcRect b="0" l="0" r="0" t="0"/>
          <a:stretch/>
        </p:blipFill>
        <p:spPr>
          <a:xfrm>
            <a:off x="5807075" y="152400"/>
            <a:ext cx="1508125" cy="1066800"/>
          </a:xfrm>
          <a:prstGeom prst="rect">
            <a:avLst/>
          </a:prstGeom>
          <a:noFill/>
          <a:ln>
            <a:noFill/>
          </a:ln>
        </p:spPr>
      </p:pic>
      <p:pic>
        <p:nvPicPr>
          <p:cNvPr descr="IBPAP-final-logo-low-res" id="222" name="Google Shape;222;p34"/>
          <p:cNvPicPr preferRelativeResize="0"/>
          <p:nvPr/>
        </p:nvPicPr>
        <p:blipFill rotWithShape="1">
          <a:blip r:embed="rId5">
            <a:alphaModFix/>
          </a:blip>
          <a:srcRect b="0" l="0" r="0" t="0"/>
          <a:stretch/>
        </p:blipFill>
        <p:spPr>
          <a:xfrm>
            <a:off x="7345362" y="304800"/>
            <a:ext cx="1646237" cy="701675"/>
          </a:xfrm>
          <a:prstGeom prst="rect">
            <a:avLst/>
          </a:prstGeom>
          <a:noFill/>
          <a:ln>
            <a:noFill/>
          </a:ln>
        </p:spPr>
      </p:pic>
      <p:sp>
        <p:nvSpPr>
          <p:cNvPr id="223" name="Google Shape;223;p34"/>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24" name="Google Shape;224;p3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4pPr>
            <a:lvl5pPr indent="-381000" lvl="4" marL="22860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6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pic>
        <p:nvPicPr>
          <p:cNvPr descr="C:\Users\martha\Desktop\Bpap template.png" id="23" name="Google Shape;23;p3"/>
          <p:cNvPicPr preferRelativeResize="0"/>
          <p:nvPr/>
        </p:nvPicPr>
        <p:blipFill rotWithShape="1">
          <a:blip r:embed="rId1">
            <a:alphaModFix/>
          </a:blip>
          <a:srcRect b="0" l="0" r="0" t="0"/>
          <a:stretch/>
        </p:blipFill>
        <p:spPr>
          <a:xfrm>
            <a:off x="-19050" y="0"/>
            <a:ext cx="9163050" cy="6877050"/>
          </a:xfrm>
          <a:prstGeom prst="rect">
            <a:avLst/>
          </a:prstGeom>
          <a:noFill/>
          <a:ln>
            <a:noFill/>
          </a:ln>
        </p:spPr>
      </p:pic>
      <p:pic>
        <p:nvPicPr>
          <p:cNvPr descr="Untitled.png" id="24" name="Google Shape;24;p3"/>
          <p:cNvPicPr preferRelativeResize="0"/>
          <p:nvPr/>
        </p:nvPicPr>
        <p:blipFill rotWithShape="1">
          <a:blip r:embed="rId2">
            <a:alphaModFix/>
          </a:blip>
          <a:srcRect b="0" l="0" r="0" t="0"/>
          <a:stretch/>
        </p:blipFill>
        <p:spPr>
          <a:xfrm>
            <a:off x="0" y="1295400"/>
            <a:ext cx="9144000" cy="46037"/>
          </a:xfrm>
          <a:prstGeom prst="rect">
            <a:avLst/>
          </a:prstGeom>
          <a:noFill/>
          <a:ln>
            <a:noFill/>
          </a:ln>
        </p:spPr>
      </p:pic>
      <p:pic>
        <p:nvPicPr>
          <p:cNvPr descr="walh_logo_hiresRGB.jpg" id="25" name="Google Shape;25;p3"/>
          <p:cNvPicPr preferRelativeResize="0"/>
          <p:nvPr/>
        </p:nvPicPr>
        <p:blipFill rotWithShape="1">
          <a:blip r:embed="rId3">
            <a:alphaModFix/>
          </a:blip>
          <a:srcRect b="0" l="0" r="0" t="0"/>
          <a:stretch/>
        </p:blipFill>
        <p:spPr>
          <a:xfrm>
            <a:off x="60325" y="6524625"/>
            <a:ext cx="1527175" cy="2159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5807075" y="152400"/>
            <a:ext cx="1508125" cy="1066800"/>
          </a:xfrm>
          <a:prstGeom prst="rect">
            <a:avLst/>
          </a:prstGeom>
          <a:noFill/>
          <a:ln>
            <a:noFill/>
          </a:ln>
        </p:spPr>
      </p:pic>
      <p:pic>
        <p:nvPicPr>
          <p:cNvPr descr="IBPAP-final-logo-low-res" id="27" name="Google Shape;27;p3"/>
          <p:cNvPicPr preferRelativeResize="0"/>
          <p:nvPr/>
        </p:nvPicPr>
        <p:blipFill rotWithShape="1">
          <a:blip r:embed="rId5">
            <a:alphaModFix/>
          </a:blip>
          <a:srcRect b="0" l="0" r="0" t="0"/>
          <a:stretch/>
        </p:blipFill>
        <p:spPr>
          <a:xfrm>
            <a:off x="7345362" y="304800"/>
            <a:ext cx="1646237" cy="701675"/>
          </a:xfrm>
          <a:prstGeom prst="rect">
            <a:avLst/>
          </a:prstGeom>
          <a:noFill/>
          <a:ln>
            <a:noFill/>
          </a:ln>
        </p:spPr>
      </p:pic>
      <p:sp>
        <p:nvSpPr>
          <p:cNvPr id="28" name="Google Shape;28;p3"/>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9" name="Google Shape;29;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4pPr>
            <a:lvl5pPr indent="-381000" lvl="4" marL="22860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pic>
        <p:nvPicPr>
          <p:cNvPr descr="C:\Users\martha\Desktop\Bpap template.png" id="232" name="Google Shape;232;p36"/>
          <p:cNvPicPr preferRelativeResize="0"/>
          <p:nvPr/>
        </p:nvPicPr>
        <p:blipFill rotWithShape="1">
          <a:blip r:embed="rId1">
            <a:alphaModFix/>
          </a:blip>
          <a:srcRect b="0" l="0" r="0" t="0"/>
          <a:stretch/>
        </p:blipFill>
        <p:spPr>
          <a:xfrm>
            <a:off x="-19050" y="0"/>
            <a:ext cx="9163050" cy="6877050"/>
          </a:xfrm>
          <a:prstGeom prst="rect">
            <a:avLst/>
          </a:prstGeom>
          <a:noFill/>
          <a:ln>
            <a:noFill/>
          </a:ln>
        </p:spPr>
      </p:pic>
      <p:pic>
        <p:nvPicPr>
          <p:cNvPr descr="Untitled.png" id="233" name="Google Shape;233;p36"/>
          <p:cNvPicPr preferRelativeResize="0"/>
          <p:nvPr/>
        </p:nvPicPr>
        <p:blipFill rotWithShape="1">
          <a:blip r:embed="rId2">
            <a:alphaModFix/>
          </a:blip>
          <a:srcRect b="0" l="0" r="0" t="0"/>
          <a:stretch/>
        </p:blipFill>
        <p:spPr>
          <a:xfrm>
            <a:off x="0" y="1295400"/>
            <a:ext cx="9144000" cy="46037"/>
          </a:xfrm>
          <a:prstGeom prst="rect">
            <a:avLst/>
          </a:prstGeom>
          <a:noFill/>
          <a:ln>
            <a:noFill/>
          </a:ln>
        </p:spPr>
      </p:pic>
      <p:pic>
        <p:nvPicPr>
          <p:cNvPr descr="walh_logo_hiresRGB.jpg" id="234" name="Google Shape;234;p36"/>
          <p:cNvPicPr preferRelativeResize="0"/>
          <p:nvPr/>
        </p:nvPicPr>
        <p:blipFill rotWithShape="1">
          <a:blip r:embed="rId3">
            <a:alphaModFix/>
          </a:blip>
          <a:srcRect b="0" l="0" r="0" t="0"/>
          <a:stretch/>
        </p:blipFill>
        <p:spPr>
          <a:xfrm>
            <a:off x="60325" y="6524625"/>
            <a:ext cx="1527175" cy="215900"/>
          </a:xfrm>
          <a:prstGeom prst="rect">
            <a:avLst/>
          </a:prstGeom>
          <a:noFill/>
          <a:ln>
            <a:noFill/>
          </a:ln>
        </p:spPr>
      </p:pic>
      <p:pic>
        <p:nvPicPr>
          <p:cNvPr id="235" name="Google Shape;235;p36"/>
          <p:cNvPicPr preferRelativeResize="0"/>
          <p:nvPr/>
        </p:nvPicPr>
        <p:blipFill rotWithShape="1">
          <a:blip r:embed="rId4">
            <a:alphaModFix/>
          </a:blip>
          <a:srcRect b="0" l="0" r="0" t="0"/>
          <a:stretch/>
        </p:blipFill>
        <p:spPr>
          <a:xfrm>
            <a:off x="5807075" y="152400"/>
            <a:ext cx="1508125" cy="1066800"/>
          </a:xfrm>
          <a:prstGeom prst="rect">
            <a:avLst/>
          </a:prstGeom>
          <a:noFill/>
          <a:ln>
            <a:noFill/>
          </a:ln>
        </p:spPr>
      </p:pic>
      <p:pic>
        <p:nvPicPr>
          <p:cNvPr descr="IBPAP-final-logo-low-res" id="236" name="Google Shape;236;p36"/>
          <p:cNvPicPr preferRelativeResize="0"/>
          <p:nvPr/>
        </p:nvPicPr>
        <p:blipFill rotWithShape="1">
          <a:blip r:embed="rId5">
            <a:alphaModFix/>
          </a:blip>
          <a:srcRect b="0" l="0" r="0" t="0"/>
          <a:stretch/>
        </p:blipFill>
        <p:spPr>
          <a:xfrm>
            <a:off x="7345362" y="304800"/>
            <a:ext cx="1646237" cy="701675"/>
          </a:xfrm>
          <a:prstGeom prst="rect">
            <a:avLst/>
          </a:prstGeom>
          <a:noFill/>
          <a:ln>
            <a:noFill/>
          </a:ln>
        </p:spPr>
      </p:pic>
      <p:sp>
        <p:nvSpPr>
          <p:cNvPr id="237" name="Google Shape;237;p3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Verdana"/>
              <a:buNone/>
            </a:pPr>
            <a:r>
              <a:rPr b="0" i="0" lang="en-US" sz="1200" u="none">
                <a:solidFill>
                  <a:srgbClr val="898989"/>
                </a:solidFill>
                <a:latin typeface="Verdana"/>
                <a:ea typeface="Verdana"/>
                <a:cs typeface="Verdana"/>
                <a:sym typeface="Verdana"/>
              </a:rPr>
              <a:t>*</a:t>
            </a:r>
            <a:endParaRPr/>
          </a:p>
        </p:txBody>
      </p:sp>
      <p:sp>
        <p:nvSpPr>
          <p:cNvPr id="238" name="Google Shape;238;p3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Verdana"/>
              <a:buNone/>
            </a:pPr>
            <a:fld id="{00000000-1234-1234-1234-123412341234}" type="slidenum">
              <a:rPr b="0" i="0" lang="en-US" sz="1200" u="none">
                <a:solidFill>
                  <a:srgbClr val="898989"/>
                </a:solidFill>
                <a:latin typeface="Verdana"/>
                <a:ea typeface="Verdana"/>
                <a:cs typeface="Verdana"/>
                <a:sym typeface="Verdana"/>
              </a:rPr>
              <a:t>‹#›</a:t>
            </a:fld>
            <a:endParaRPr/>
          </a:p>
        </p:txBody>
      </p:sp>
      <p:pic>
        <p:nvPicPr>
          <p:cNvPr descr="Untitled.png" id="239" name="Google Shape;239;p36"/>
          <p:cNvPicPr preferRelativeResize="0"/>
          <p:nvPr/>
        </p:nvPicPr>
        <p:blipFill rotWithShape="1">
          <a:blip r:embed="rId2">
            <a:alphaModFix/>
          </a:blip>
          <a:srcRect b="0" l="0" r="0" t="0"/>
          <a:stretch/>
        </p:blipFill>
        <p:spPr>
          <a:xfrm>
            <a:off x="0" y="1295400"/>
            <a:ext cx="9144000" cy="46037"/>
          </a:xfrm>
          <a:prstGeom prst="rect">
            <a:avLst/>
          </a:prstGeom>
          <a:noFill/>
          <a:ln>
            <a:noFill/>
          </a:ln>
        </p:spPr>
      </p:pic>
      <p:sp>
        <p:nvSpPr>
          <p:cNvPr id="240" name="Google Shape;240;p36"/>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41" name="Google Shape;241;p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4pPr>
            <a:lvl5pPr indent="-381000" lvl="4" marL="22860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pic>
        <p:nvPicPr>
          <p:cNvPr descr="C:\Users\martha\Desktop\Bpap template.png" id="246" name="Google Shape;246;p38"/>
          <p:cNvPicPr preferRelativeResize="0"/>
          <p:nvPr/>
        </p:nvPicPr>
        <p:blipFill rotWithShape="1">
          <a:blip r:embed="rId1">
            <a:alphaModFix/>
          </a:blip>
          <a:srcRect b="0" l="0" r="0" t="0"/>
          <a:stretch/>
        </p:blipFill>
        <p:spPr>
          <a:xfrm>
            <a:off x="-19050" y="0"/>
            <a:ext cx="9163050" cy="6877050"/>
          </a:xfrm>
          <a:prstGeom prst="rect">
            <a:avLst/>
          </a:prstGeom>
          <a:noFill/>
          <a:ln>
            <a:noFill/>
          </a:ln>
        </p:spPr>
      </p:pic>
      <p:pic>
        <p:nvPicPr>
          <p:cNvPr descr="Untitled.png" id="247" name="Google Shape;247;p38"/>
          <p:cNvPicPr preferRelativeResize="0"/>
          <p:nvPr/>
        </p:nvPicPr>
        <p:blipFill rotWithShape="1">
          <a:blip r:embed="rId2">
            <a:alphaModFix/>
          </a:blip>
          <a:srcRect b="0" l="0" r="0" t="0"/>
          <a:stretch/>
        </p:blipFill>
        <p:spPr>
          <a:xfrm>
            <a:off x="0" y="1295400"/>
            <a:ext cx="9144000" cy="46037"/>
          </a:xfrm>
          <a:prstGeom prst="rect">
            <a:avLst/>
          </a:prstGeom>
          <a:noFill/>
          <a:ln>
            <a:noFill/>
          </a:ln>
        </p:spPr>
      </p:pic>
      <p:pic>
        <p:nvPicPr>
          <p:cNvPr descr="walh_logo_hiresRGB.jpg" id="248" name="Google Shape;248;p38"/>
          <p:cNvPicPr preferRelativeResize="0"/>
          <p:nvPr/>
        </p:nvPicPr>
        <p:blipFill rotWithShape="1">
          <a:blip r:embed="rId3">
            <a:alphaModFix/>
          </a:blip>
          <a:srcRect b="0" l="0" r="0" t="0"/>
          <a:stretch/>
        </p:blipFill>
        <p:spPr>
          <a:xfrm>
            <a:off x="60325" y="6524625"/>
            <a:ext cx="1527175" cy="215900"/>
          </a:xfrm>
          <a:prstGeom prst="rect">
            <a:avLst/>
          </a:prstGeom>
          <a:noFill/>
          <a:ln>
            <a:noFill/>
          </a:ln>
        </p:spPr>
      </p:pic>
      <p:pic>
        <p:nvPicPr>
          <p:cNvPr id="249" name="Google Shape;249;p38"/>
          <p:cNvPicPr preferRelativeResize="0"/>
          <p:nvPr/>
        </p:nvPicPr>
        <p:blipFill rotWithShape="1">
          <a:blip r:embed="rId4">
            <a:alphaModFix/>
          </a:blip>
          <a:srcRect b="0" l="0" r="0" t="0"/>
          <a:stretch/>
        </p:blipFill>
        <p:spPr>
          <a:xfrm>
            <a:off x="5807075" y="152400"/>
            <a:ext cx="1508125" cy="1066800"/>
          </a:xfrm>
          <a:prstGeom prst="rect">
            <a:avLst/>
          </a:prstGeom>
          <a:noFill/>
          <a:ln>
            <a:noFill/>
          </a:ln>
        </p:spPr>
      </p:pic>
      <p:pic>
        <p:nvPicPr>
          <p:cNvPr descr="IBPAP-final-logo-low-res" id="250" name="Google Shape;250;p38"/>
          <p:cNvPicPr preferRelativeResize="0"/>
          <p:nvPr/>
        </p:nvPicPr>
        <p:blipFill rotWithShape="1">
          <a:blip r:embed="rId5">
            <a:alphaModFix/>
          </a:blip>
          <a:srcRect b="0" l="0" r="0" t="0"/>
          <a:stretch/>
        </p:blipFill>
        <p:spPr>
          <a:xfrm>
            <a:off x="7345362" y="304800"/>
            <a:ext cx="1646237" cy="701675"/>
          </a:xfrm>
          <a:prstGeom prst="rect">
            <a:avLst/>
          </a:prstGeom>
          <a:noFill/>
          <a:ln>
            <a:noFill/>
          </a:ln>
        </p:spPr>
      </p:pic>
      <p:sp>
        <p:nvSpPr>
          <p:cNvPr id="251" name="Google Shape;251;p3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Verdana"/>
              <a:buNone/>
            </a:pPr>
            <a:r>
              <a:rPr b="0" i="0" lang="en-US" sz="1200" u="none">
                <a:solidFill>
                  <a:srgbClr val="898989"/>
                </a:solidFill>
                <a:latin typeface="Verdana"/>
                <a:ea typeface="Verdana"/>
                <a:cs typeface="Verdana"/>
                <a:sym typeface="Verdana"/>
              </a:rPr>
              <a:t>*</a:t>
            </a:r>
            <a:endParaRPr/>
          </a:p>
        </p:txBody>
      </p:sp>
      <p:sp>
        <p:nvSpPr>
          <p:cNvPr id="252" name="Google Shape;252;p3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Verdana"/>
              <a:buNone/>
            </a:pPr>
            <a:fld id="{00000000-1234-1234-1234-123412341234}" type="slidenum">
              <a:rPr b="0" i="0" lang="en-US" sz="1200" u="none">
                <a:solidFill>
                  <a:srgbClr val="898989"/>
                </a:solidFill>
                <a:latin typeface="Verdana"/>
                <a:ea typeface="Verdana"/>
                <a:cs typeface="Verdana"/>
                <a:sym typeface="Verdana"/>
              </a:rPr>
              <a:t>‹#›</a:t>
            </a:fld>
            <a:endParaRPr/>
          </a:p>
        </p:txBody>
      </p:sp>
      <p:pic>
        <p:nvPicPr>
          <p:cNvPr descr="Untitled.png" id="253" name="Google Shape;253;p38"/>
          <p:cNvPicPr preferRelativeResize="0"/>
          <p:nvPr/>
        </p:nvPicPr>
        <p:blipFill rotWithShape="1">
          <a:blip r:embed="rId2">
            <a:alphaModFix/>
          </a:blip>
          <a:srcRect b="0" l="0" r="0" t="0"/>
          <a:stretch/>
        </p:blipFill>
        <p:spPr>
          <a:xfrm>
            <a:off x="0" y="1295400"/>
            <a:ext cx="9144000" cy="46037"/>
          </a:xfrm>
          <a:prstGeom prst="rect">
            <a:avLst/>
          </a:prstGeom>
          <a:noFill/>
          <a:ln>
            <a:noFill/>
          </a:ln>
        </p:spPr>
      </p:pic>
      <p:sp>
        <p:nvSpPr>
          <p:cNvPr id="254" name="Google Shape;254;p38"/>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5" name="Google Shape;255;p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4pPr>
            <a:lvl5pPr indent="-381000" lvl="4" marL="22860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65"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pic>
        <p:nvPicPr>
          <p:cNvPr descr="C:\Users\martha\Desktop\Bpap template.png" id="260" name="Google Shape;260;p40"/>
          <p:cNvPicPr preferRelativeResize="0"/>
          <p:nvPr/>
        </p:nvPicPr>
        <p:blipFill rotWithShape="1">
          <a:blip r:embed="rId1">
            <a:alphaModFix/>
          </a:blip>
          <a:srcRect b="0" l="0" r="0" t="0"/>
          <a:stretch/>
        </p:blipFill>
        <p:spPr>
          <a:xfrm>
            <a:off x="-19050" y="0"/>
            <a:ext cx="9163050" cy="6877050"/>
          </a:xfrm>
          <a:prstGeom prst="rect">
            <a:avLst/>
          </a:prstGeom>
          <a:noFill/>
          <a:ln>
            <a:noFill/>
          </a:ln>
        </p:spPr>
      </p:pic>
      <p:pic>
        <p:nvPicPr>
          <p:cNvPr descr="Untitled.png" id="261" name="Google Shape;261;p40"/>
          <p:cNvPicPr preferRelativeResize="0"/>
          <p:nvPr/>
        </p:nvPicPr>
        <p:blipFill rotWithShape="1">
          <a:blip r:embed="rId2">
            <a:alphaModFix/>
          </a:blip>
          <a:srcRect b="0" l="0" r="0" t="0"/>
          <a:stretch/>
        </p:blipFill>
        <p:spPr>
          <a:xfrm>
            <a:off x="0" y="1295400"/>
            <a:ext cx="9144000" cy="46037"/>
          </a:xfrm>
          <a:prstGeom prst="rect">
            <a:avLst/>
          </a:prstGeom>
          <a:noFill/>
          <a:ln>
            <a:noFill/>
          </a:ln>
        </p:spPr>
      </p:pic>
      <p:pic>
        <p:nvPicPr>
          <p:cNvPr descr="walh_logo_hiresRGB.jpg" id="262" name="Google Shape;262;p40"/>
          <p:cNvPicPr preferRelativeResize="0"/>
          <p:nvPr/>
        </p:nvPicPr>
        <p:blipFill rotWithShape="1">
          <a:blip r:embed="rId3">
            <a:alphaModFix/>
          </a:blip>
          <a:srcRect b="0" l="0" r="0" t="0"/>
          <a:stretch/>
        </p:blipFill>
        <p:spPr>
          <a:xfrm>
            <a:off x="60325" y="6524625"/>
            <a:ext cx="1527175" cy="215900"/>
          </a:xfrm>
          <a:prstGeom prst="rect">
            <a:avLst/>
          </a:prstGeom>
          <a:noFill/>
          <a:ln>
            <a:noFill/>
          </a:ln>
        </p:spPr>
      </p:pic>
      <p:pic>
        <p:nvPicPr>
          <p:cNvPr id="263" name="Google Shape;263;p40"/>
          <p:cNvPicPr preferRelativeResize="0"/>
          <p:nvPr/>
        </p:nvPicPr>
        <p:blipFill rotWithShape="1">
          <a:blip r:embed="rId4">
            <a:alphaModFix/>
          </a:blip>
          <a:srcRect b="0" l="0" r="0" t="0"/>
          <a:stretch/>
        </p:blipFill>
        <p:spPr>
          <a:xfrm>
            <a:off x="5807075" y="152400"/>
            <a:ext cx="1508125" cy="1066800"/>
          </a:xfrm>
          <a:prstGeom prst="rect">
            <a:avLst/>
          </a:prstGeom>
          <a:noFill/>
          <a:ln>
            <a:noFill/>
          </a:ln>
        </p:spPr>
      </p:pic>
      <p:pic>
        <p:nvPicPr>
          <p:cNvPr descr="IBPAP-final-logo-low-res" id="264" name="Google Shape;264;p40"/>
          <p:cNvPicPr preferRelativeResize="0"/>
          <p:nvPr/>
        </p:nvPicPr>
        <p:blipFill rotWithShape="1">
          <a:blip r:embed="rId5">
            <a:alphaModFix/>
          </a:blip>
          <a:srcRect b="0" l="0" r="0" t="0"/>
          <a:stretch/>
        </p:blipFill>
        <p:spPr>
          <a:xfrm>
            <a:off x="7345362" y="304800"/>
            <a:ext cx="1646237" cy="701675"/>
          </a:xfrm>
          <a:prstGeom prst="rect">
            <a:avLst/>
          </a:prstGeom>
          <a:noFill/>
          <a:ln>
            <a:noFill/>
          </a:ln>
        </p:spPr>
      </p:pic>
      <p:sp>
        <p:nvSpPr>
          <p:cNvPr id="265" name="Google Shape;265;p40"/>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66" name="Google Shape;266;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4pPr>
            <a:lvl5pPr indent="-381000" lvl="4" marL="22860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66"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pic>
        <p:nvPicPr>
          <p:cNvPr descr="C:\Users\martha\Desktop\Bpap template.png" id="272" name="Google Shape;272;p42"/>
          <p:cNvPicPr preferRelativeResize="0"/>
          <p:nvPr/>
        </p:nvPicPr>
        <p:blipFill rotWithShape="1">
          <a:blip r:embed="rId1">
            <a:alphaModFix/>
          </a:blip>
          <a:srcRect b="0" l="0" r="0" t="0"/>
          <a:stretch/>
        </p:blipFill>
        <p:spPr>
          <a:xfrm>
            <a:off x="-19050" y="0"/>
            <a:ext cx="9163050" cy="6877050"/>
          </a:xfrm>
          <a:prstGeom prst="rect">
            <a:avLst/>
          </a:prstGeom>
          <a:noFill/>
          <a:ln>
            <a:noFill/>
          </a:ln>
        </p:spPr>
      </p:pic>
      <p:pic>
        <p:nvPicPr>
          <p:cNvPr descr="Untitled.png" id="273" name="Google Shape;273;p42"/>
          <p:cNvPicPr preferRelativeResize="0"/>
          <p:nvPr/>
        </p:nvPicPr>
        <p:blipFill rotWithShape="1">
          <a:blip r:embed="rId2">
            <a:alphaModFix/>
          </a:blip>
          <a:srcRect b="0" l="0" r="0" t="0"/>
          <a:stretch/>
        </p:blipFill>
        <p:spPr>
          <a:xfrm>
            <a:off x="0" y="1295400"/>
            <a:ext cx="9144000" cy="46037"/>
          </a:xfrm>
          <a:prstGeom prst="rect">
            <a:avLst/>
          </a:prstGeom>
          <a:noFill/>
          <a:ln>
            <a:noFill/>
          </a:ln>
        </p:spPr>
      </p:pic>
      <p:pic>
        <p:nvPicPr>
          <p:cNvPr descr="walh_logo_hiresRGB.jpg" id="274" name="Google Shape;274;p42"/>
          <p:cNvPicPr preferRelativeResize="0"/>
          <p:nvPr/>
        </p:nvPicPr>
        <p:blipFill rotWithShape="1">
          <a:blip r:embed="rId3">
            <a:alphaModFix/>
          </a:blip>
          <a:srcRect b="0" l="0" r="0" t="0"/>
          <a:stretch/>
        </p:blipFill>
        <p:spPr>
          <a:xfrm>
            <a:off x="60325" y="6524625"/>
            <a:ext cx="1527175" cy="215900"/>
          </a:xfrm>
          <a:prstGeom prst="rect">
            <a:avLst/>
          </a:prstGeom>
          <a:noFill/>
          <a:ln>
            <a:noFill/>
          </a:ln>
        </p:spPr>
      </p:pic>
      <p:pic>
        <p:nvPicPr>
          <p:cNvPr id="275" name="Google Shape;275;p42"/>
          <p:cNvPicPr preferRelativeResize="0"/>
          <p:nvPr/>
        </p:nvPicPr>
        <p:blipFill rotWithShape="1">
          <a:blip r:embed="rId4">
            <a:alphaModFix/>
          </a:blip>
          <a:srcRect b="0" l="0" r="0" t="0"/>
          <a:stretch/>
        </p:blipFill>
        <p:spPr>
          <a:xfrm>
            <a:off x="5807075" y="152400"/>
            <a:ext cx="1508125" cy="1066800"/>
          </a:xfrm>
          <a:prstGeom prst="rect">
            <a:avLst/>
          </a:prstGeom>
          <a:noFill/>
          <a:ln>
            <a:noFill/>
          </a:ln>
        </p:spPr>
      </p:pic>
      <p:pic>
        <p:nvPicPr>
          <p:cNvPr descr="IBPAP-final-logo-low-res" id="276" name="Google Shape;276;p42"/>
          <p:cNvPicPr preferRelativeResize="0"/>
          <p:nvPr/>
        </p:nvPicPr>
        <p:blipFill rotWithShape="1">
          <a:blip r:embed="rId5">
            <a:alphaModFix/>
          </a:blip>
          <a:srcRect b="0" l="0" r="0" t="0"/>
          <a:stretch/>
        </p:blipFill>
        <p:spPr>
          <a:xfrm>
            <a:off x="7345362" y="304800"/>
            <a:ext cx="1646237" cy="701675"/>
          </a:xfrm>
          <a:prstGeom prst="rect">
            <a:avLst/>
          </a:prstGeom>
          <a:noFill/>
          <a:ln>
            <a:noFill/>
          </a:ln>
        </p:spPr>
      </p:pic>
      <p:sp>
        <p:nvSpPr>
          <p:cNvPr id="277" name="Google Shape;277;p42"/>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78" name="Google Shape;278;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4pPr>
            <a:lvl5pPr indent="-381000" lvl="4" marL="22860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67"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pic>
        <p:nvPicPr>
          <p:cNvPr descr="C:\Users\martha\Desktop\Bpap template.png" id="284" name="Google Shape;284;p44"/>
          <p:cNvPicPr preferRelativeResize="0"/>
          <p:nvPr/>
        </p:nvPicPr>
        <p:blipFill rotWithShape="1">
          <a:blip r:embed="rId1">
            <a:alphaModFix/>
          </a:blip>
          <a:srcRect b="0" l="0" r="0" t="0"/>
          <a:stretch/>
        </p:blipFill>
        <p:spPr>
          <a:xfrm>
            <a:off x="-19050" y="0"/>
            <a:ext cx="9163050" cy="6877050"/>
          </a:xfrm>
          <a:prstGeom prst="rect">
            <a:avLst/>
          </a:prstGeom>
          <a:noFill/>
          <a:ln>
            <a:noFill/>
          </a:ln>
        </p:spPr>
      </p:pic>
      <p:pic>
        <p:nvPicPr>
          <p:cNvPr descr="Untitled.png" id="285" name="Google Shape;285;p44"/>
          <p:cNvPicPr preferRelativeResize="0"/>
          <p:nvPr/>
        </p:nvPicPr>
        <p:blipFill rotWithShape="1">
          <a:blip r:embed="rId2">
            <a:alphaModFix/>
          </a:blip>
          <a:srcRect b="0" l="0" r="0" t="0"/>
          <a:stretch/>
        </p:blipFill>
        <p:spPr>
          <a:xfrm>
            <a:off x="0" y="1295400"/>
            <a:ext cx="9144000" cy="46037"/>
          </a:xfrm>
          <a:prstGeom prst="rect">
            <a:avLst/>
          </a:prstGeom>
          <a:noFill/>
          <a:ln>
            <a:noFill/>
          </a:ln>
        </p:spPr>
      </p:pic>
      <p:pic>
        <p:nvPicPr>
          <p:cNvPr descr="walh_logo_hiresRGB.jpg" id="286" name="Google Shape;286;p44"/>
          <p:cNvPicPr preferRelativeResize="0"/>
          <p:nvPr/>
        </p:nvPicPr>
        <p:blipFill rotWithShape="1">
          <a:blip r:embed="rId3">
            <a:alphaModFix/>
          </a:blip>
          <a:srcRect b="0" l="0" r="0" t="0"/>
          <a:stretch/>
        </p:blipFill>
        <p:spPr>
          <a:xfrm>
            <a:off x="60325" y="6524625"/>
            <a:ext cx="1527175" cy="215900"/>
          </a:xfrm>
          <a:prstGeom prst="rect">
            <a:avLst/>
          </a:prstGeom>
          <a:noFill/>
          <a:ln>
            <a:noFill/>
          </a:ln>
        </p:spPr>
      </p:pic>
      <p:pic>
        <p:nvPicPr>
          <p:cNvPr id="287" name="Google Shape;287;p44"/>
          <p:cNvPicPr preferRelativeResize="0"/>
          <p:nvPr/>
        </p:nvPicPr>
        <p:blipFill rotWithShape="1">
          <a:blip r:embed="rId4">
            <a:alphaModFix/>
          </a:blip>
          <a:srcRect b="0" l="0" r="0" t="0"/>
          <a:stretch/>
        </p:blipFill>
        <p:spPr>
          <a:xfrm>
            <a:off x="5807075" y="152400"/>
            <a:ext cx="1508125" cy="1066800"/>
          </a:xfrm>
          <a:prstGeom prst="rect">
            <a:avLst/>
          </a:prstGeom>
          <a:noFill/>
          <a:ln>
            <a:noFill/>
          </a:ln>
        </p:spPr>
      </p:pic>
      <p:pic>
        <p:nvPicPr>
          <p:cNvPr descr="IBPAP-final-logo-low-res" id="288" name="Google Shape;288;p44"/>
          <p:cNvPicPr preferRelativeResize="0"/>
          <p:nvPr/>
        </p:nvPicPr>
        <p:blipFill rotWithShape="1">
          <a:blip r:embed="rId5">
            <a:alphaModFix/>
          </a:blip>
          <a:srcRect b="0" l="0" r="0" t="0"/>
          <a:stretch/>
        </p:blipFill>
        <p:spPr>
          <a:xfrm>
            <a:off x="7345362" y="304800"/>
            <a:ext cx="1646237" cy="701675"/>
          </a:xfrm>
          <a:prstGeom prst="rect">
            <a:avLst/>
          </a:prstGeom>
          <a:noFill/>
          <a:ln>
            <a:noFill/>
          </a:ln>
        </p:spPr>
      </p:pic>
      <p:sp>
        <p:nvSpPr>
          <p:cNvPr id="289" name="Google Shape;289;p44"/>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90" name="Google Shape;290;p4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4pPr>
            <a:lvl5pPr indent="-381000" lvl="4" marL="22860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68"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pic>
        <p:nvPicPr>
          <p:cNvPr descr="C:\Users\martha\Desktop\Bpap template.png" id="295" name="Google Shape;295;p46"/>
          <p:cNvPicPr preferRelativeResize="0"/>
          <p:nvPr/>
        </p:nvPicPr>
        <p:blipFill rotWithShape="1">
          <a:blip r:embed="rId1">
            <a:alphaModFix/>
          </a:blip>
          <a:srcRect b="0" l="0" r="0" t="0"/>
          <a:stretch/>
        </p:blipFill>
        <p:spPr>
          <a:xfrm>
            <a:off x="-19050" y="0"/>
            <a:ext cx="9163050" cy="6877050"/>
          </a:xfrm>
          <a:prstGeom prst="rect">
            <a:avLst/>
          </a:prstGeom>
          <a:noFill/>
          <a:ln>
            <a:noFill/>
          </a:ln>
        </p:spPr>
      </p:pic>
      <p:pic>
        <p:nvPicPr>
          <p:cNvPr descr="Untitled.png" id="296" name="Google Shape;296;p46"/>
          <p:cNvPicPr preferRelativeResize="0"/>
          <p:nvPr/>
        </p:nvPicPr>
        <p:blipFill rotWithShape="1">
          <a:blip r:embed="rId2">
            <a:alphaModFix/>
          </a:blip>
          <a:srcRect b="0" l="0" r="0" t="0"/>
          <a:stretch/>
        </p:blipFill>
        <p:spPr>
          <a:xfrm>
            <a:off x="0" y="1295400"/>
            <a:ext cx="9144000" cy="46037"/>
          </a:xfrm>
          <a:prstGeom prst="rect">
            <a:avLst/>
          </a:prstGeom>
          <a:noFill/>
          <a:ln>
            <a:noFill/>
          </a:ln>
        </p:spPr>
      </p:pic>
      <p:pic>
        <p:nvPicPr>
          <p:cNvPr descr="walh_logo_hiresRGB.jpg" id="297" name="Google Shape;297;p46"/>
          <p:cNvPicPr preferRelativeResize="0"/>
          <p:nvPr/>
        </p:nvPicPr>
        <p:blipFill rotWithShape="1">
          <a:blip r:embed="rId3">
            <a:alphaModFix/>
          </a:blip>
          <a:srcRect b="0" l="0" r="0" t="0"/>
          <a:stretch/>
        </p:blipFill>
        <p:spPr>
          <a:xfrm>
            <a:off x="60325" y="6524625"/>
            <a:ext cx="1527175" cy="215900"/>
          </a:xfrm>
          <a:prstGeom prst="rect">
            <a:avLst/>
          </a:prstGeom>
          <a:noFill/>
          <a:ln>
            <a:noFill/>
          </a:ln>
        </p:spPr>
      </p:pic>
      <p:pic>
        <p:nvPicPr>
          <p:cNvPr id="298" name="Google Shape;298;p46"/>
          <p:cNvPicPr preferRelativeResize="0"/>
          <p:nvPr/>
        </p:nvPicPr>
        <p:blipFill rotWithShape="1">
          <a:blip r:embed="rId4">
            <a:alphaModFix/>
          </a:blip>
          <a:srcRect b="0" l="0" r="0" t="0"/>
          <a:stretch/>
        </p:blipFill>
        <p:spPr>
          <a:xfrm>
            <a:off x="5807075" y="152400"/>
            <a:ext cx="1508125" cy="1066800"/>
          </a:xfrm>
          <a:prstGeom prst="rect">
            <a:avLst/>
          </a:prstGeom>
          <a:noFill/>
          <a:ln>
            <a:noFill/>
          </a:ln>
        </p:spPr>
      </p:pic>
      <p:pic>
        <p:nvPicPr>
          <p:cNvPr descr="IBPAP-final-logo-low-res" id="299" name="Google Shape;299;p46"/>
          <p:cNvPicPr preferRelativeResize="0"/>
          <p:nvPr/>
        </p:nvPicPr>
        <p:blipFill rotWithShape="1">
          <a:blip r:embed="rId5">
            <a:alphaModFix/>
          </a:blip>
          <a:srcRect b="0" l="0" r="0" t="0"/>
          <a:stretch/>
        </p:blipFill>
        <p:spPr>
          <a:xfrm>
            <a:off x="7345362" y="304800"/>
            <a:ext cx="1646237" cy="701675"/>
          </a:xfrm>
          <a:prstGeom prst="rect">
            <a:avLst/>
          </a:prstGeom>
          <a:noFill/>
          <a:ln>
            <a:noFill/>
          </a:ln>
        </p:spPr>
      </p:pic>
      <p:sp>
        <p:nvSpPr>
          <p:cNvPr id="300" name="Google Shape;300;p46"/>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01" name="Google Shape;301;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4pPr>
            <a:lvl5pPr indent="-381000" lvl="4" marL="22860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6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5" name="Shape 305"/>
        <p:cNvGrpSpPr/>
        <p:nvPr/>
      </p:nvGrpSpPr>
      <p:grpSpPr>
        <a:xfrm>
          <a:off x="0" y="0"/>
          <a:ext cx="0" cy="0"/>
          <a:chOff x="0" y="0"/>
          <a:chExt cx="0" cy="0"/>
        </a:xfrm>
      </p:grpSpPr>
      <p:pic>
        <p:nvPicPr>
          <p:cNvPr descr="C:\Users\martha\Desktop\Bpap template.png" id="306" name="Google Shape;306;p48"/>
          <p:cNvPicPr preferRelativeResize="0"/>
          <p:nvPr/>
        </p:nvPicPr>
        <p:blipFill rotWithShape="1">
          <a:blip r:embed="rId1">
            <a:alphaModFix/>
          </a:blip>
          <a:srcRect b="0" l="0" r="0" t="0"/>
          <a:stretch/>
        </p:blipFill>
        <p:spPr>
          <a:xfrm>
            <a:off x="-19050" y="0"/>
            <a:ext cx="9163050" cy="6877050"/>
          </a:xfrm>
          <a:prstGeom prst="rect">
            <a:avLst/>
          </a:prstGeom>
          <a:noFill/>
          <a:ln>
            <a:noFill/>
          </a:ln>
        </p:spPr>
      </p:pic>
      <p:pic>
        <p:nvPicPr>
          <p:cNvPr descr="Untitled.png" id="307" name="Google Shape;307;p48"/>
          <p:cNvPicPr preferRelativeResize="0"/>
          <p:nvPr/>
        </p:nvPicPr>
        <p:blipFill rotWithShape="1">
          <a:blip r:embed="rId2">
            <a:alphaModFix/>
          </a:blip>
          <a:srcRect b="0" l="0" r="0" t="0"/>
          <a:stretch/>
        </p:blipFill>
        <p:spPr>
          <a:xfrm>
            <a:off x="0" y="1295400"/>
            <a:ext cx="9144000" cy="46037"/>
          </a:xfrm>
          <a:prstGeom prst="rect">
            <a:avLst/>
          </a:prstGeom>
          <a:noFill/>
          <a:ln>
            <a:noFill/>
          </a:ln>
        </p:spPr>
      </p:pic>
      <p:pic>
        <p:nvPicPr>
          <p:cNvPr descr="walh_logo_hiresRGB.jpg" id="308" name="Google Shape;308;p48"/>
          <p:cNvPicPr preferRelativeResize="0"/>
          <p:nvPr/>
        </p:nvPicPr>
        <p:blipFill rotWithShape="1">
          <a:blip r:embed="rId3">
            <a:alphaModFix/>
          </a:blip>
          <a:srcRect b="0" l="0" r="0" t="0"/>
          <a:stretch/>
        </p:blipFill>
        <p:spPr>
          <a:xfrm>
            <a:off x="60325" y="6524625"/>
            <a:ext cx="1527175" cy="215900"/>
          </a:xfrm>
          <a:prstGeom prst="rect">
            <a:avLst/>
          </a:prstGeom>
          <a:noFill/>
          <a:ln>
            <a:noFill/>
          </a:ln>
        </p:spPr>
      </p:pic>
      <p:sp>
        <p:nvSpPr>
          <p:cNvPr id="309" name="Google Shape;309;p48"/>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10" name="Google Shape;310;p4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4pPr>
            <a:lvl5pPr indent="-381000" lvl="4" marL="22860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7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 name="Shape 314"/>
        <p:cNvGrpSpPr/>
        <p:nvPr/>
      </p:nvGrpSpPr>
      <p:grpSpPr>
        <a:xfrm>
          <a:off x="0" y="0"/>
          <a:ext cx="0" cy="0"/>
          <a:chOff x="0" y="0"/>
          <a:chExt cx="0" cy="0"/>
        </a:xfrm>
      </p:grpSpPr>
      <p:pic>
        <p:nvPicPr>
          <p:cNvPr descr="C:\Users\martha\Desktop\Bpap template.png" id="315" name="Google Shape;315;p50"/>
          <p:cNvPicPr preferRelativeResize="0"/>
          <p:nvPr/>
        </p:nvPicPr>
        <p:blipFill rotWithShape="1">
          <a:blip r:embed="rId1">
            <a:alphaModFix/>
          </a:blip>
          <a:srcRect b="0" l="0" r="0" t="0"/>
          <a:stretch/>
        </p:blipFill>
        <p:spPr>
          <a:xfrm>
            <a:off x="-19050" y="0"/>
            <a:ext cx="9163050" cy="6877050"/>
          </a:xfrm>
          <a:prstGeom prst="rect">
            <a:avLst/>
          </a:prstGeom>
          <a:noFill/>
          <a:ln>
            <a:noFill/>
          </a:ln>
        </p:spPr>
      </p:pic>
      <p:pic>
        <p:nvPicPr>
          <p:cNvPr descr="Untitled.png" id="316" name="Google Shape;316;p50"/>
          <p:cNvPicPr preferRelativeResize="0"/>
          <p:nvPr/>
        </p:nvPicPr>
        <p:blipFill rotWithShape="1">
          <a:blip r:embed="rId2">
            <a:alphaModFix/>
          </a:blip>
          <a:srcRect b="0" l="0" r="0" t="0"/>
          <a:stretch/>
        </p:blipFill>
        <p:spPr>
          <a:xfrm>
            <a:off x="0" y="1295400"/>
            <a:ext cx="9144000" cy="46037"/>
          </a:xfrm>
          <a:prstGeom prst="rect">
            <a:avLst/>
          </a:prstGeom>
          <a:noFill/>
          <a:ln>
            <a:noFill/>
          </a:ln>
        </p:spPr>
      </p:pic>
      <p:pic>
        <p:nvPicPr>
          <p:cNvPr descr="walh_logo_hiresRGB.jpg" id="317" name="Google Shape;317;p50"/>
          <p:cNvPicPr preferRelativeResize="0"/>
          <p:nvPr/>
        </p:nvPicPr>
        <p:blipFill rotWithShape="1">
          <a:blip r:embed="rId3">
            <a:alphaModFix/>
          </a:blip>
          <a:srcRect b="0" l="0" r="0" t="0"/>
          <a:stretch/>
        </p:blipFill>
        <p:spPr>
          <a:xfrm>
            <a:off x="60325" y="6524625"/>
            <a:ext cx="1527175" cy="215900"/>
          </a:xfrm>
          <a:prstGeom prst="rect">
            <a:avLst/>
          </a:prstGeom>
          <a:noFill/>
          <a:ln>
            <a:noFill/>
          </a:ln>
        </p:spPr>
      </p:pic>
      <p:sp>
        <p:nvSpPr>
          <p:cNvPr id="318" name="Google Shape;318;p50"/>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19" name="Google Shape;319;p5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4pPr>
            <a:lvl5pPr indent="-381000" lvl="4" marL="22860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7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pic>
        <p:nvPicPr>
          <p:cNvPr descr="C:\Users\martha\Desktop\Bpap template.png" id="324" name="Google Shape;324;p52"/>
          <p:cNvPicPr preferRelativeResize="0"/>
          <p:nvPr/>
        </p:nvPicPr>
        <p:blipFill rotWithShape="1">
          <a:blip r:embed="rId1">
            <a:alphaModFix/>
          </a:blip>
          <a:srcRect b="0" l="0" r="0" t="0"/>
          <a:stretch/>
        </p:blipFill>
        <p:spPr>
          <a:xfrm>
            <a:off x="-19050" y="0"/>
            <a:ext cx="9163050" cy="6877050"/>
          </a:xfrm>
          <a:prstGeom prst="rect">
            <a:avLst/>
          </a:prstGeom>
          <a:noFill/>
          <a:ln>
            <a:noFill/>
          </a:ln>
        </p:spPr>
      </p:pic>
      <p:pic>
        <p:nvPicPr>
          <p:cNvPr descr="Untitled.png" id="325" name="Google Shape;325;p52"/>
          <p:cNvPicPr preferRelativeResize="0"/>
          <p:nvPr/>
        </p:nvPicPr>
        <p:blipFill rotWithShape="1">
          <a:blip r:embed="rId2">
            <a:alphaModFix/>
          </a:blip>
          <a:srcRect b="0" l="0" r="0" t="0"/>
          <a:stretch/>
        </p:blipFill>
        <p:spPr>
          <a:xfrm>
            <a:off x="0" y="1295400"/>
            <a:ext cx="9144000" cy="46037"/>
          </a:xfrm>
          <a:prstGeom prst="rect">
            <a:avLst/>
          </a:prstGeom>
          <a:noFill/>
          <a:ln>
            <a:noFill/>
          </a:ln>
        </p:spPr>
      </p:pic>
      <p:pic>
        <p:nvPicPr>
          <p:cNvPr descr="walh_logo_hiresRGB.jpg" id="326" name="Google Shape;326;p52"/>
          <p:cNvPicPr preferRelativeResize="0"/>
          <p:nvPr/>
        </p:nvPicPr>
        <p:blipFill rotWithShape="1">
          <a:blip r:embed="rId3">
            <a:alphaModFix/>
          </a:blip>
          <a:srcRect b="0" l="0" r="0" t="0"/>
          <a:stretch/>
        </p:blipFill>
        <p:spPr>
          <a:xfrm>
            <a:off x="60325" y="6524625"/>
            <a:ext cx="1527175" cy="215900"/>
          </a:xfrm>
          <a:prstGeom prst="rect">
            <a:avLst/>
          </a:prstGeom>
          <a:noFill/>
          <a:ln>
            <a:noFill/>
          </a:ln>
        </p:spPr>
      </p:pic>
      <p:sp>
        <p:nvSpPr>
          <p:cNvPr id="327" name="Google Shape;327;p52"/>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28" name="Google Shape;328;p5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4pPr>
            <a:lvl5pPr indent="-381000" lvl="4" marL="22860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7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pic>
        <p:nvPicPr>
          <p:cNvPr descr="C:\Users\martha\Desktop\Bpap template.png" id="333" name="Google Shape;333;p54"/>
          <p:cNvPicPr preferRelativeResize="0"/>
          <p:nvPr/>
        </p:nvPicPr>
        <p:blipFill rotWithShape="1">
          <a:blip r:embed="rId1">
            <a:alphaModFix/>
          </a:blip>
          <a:srcRect b="0" l="0" r="0" t="0"/>
          <a:stretch/>
        </p:blipFill>
        <p:spPr>
          <a:xfrm>
            <a:off x="-19050" y="0"/>
            <a:ext cx="9163050" cy="6877050"/>
          </a:xfrm>
          <a:prstGeom prst="rect">
            <a:avLst/>
          </a:prstGeom>
          <a:noFill/>
          <a:ln>
            <a:noFill/>
          </a:ln>
        </p:spPr>
      </p:pic>
      <p:pic>
        <p:nvPicPr>
          <p:cNvPr descr="Untitled.png" id="334" name="Google Shape;334;p54"/>
          <p:cNvPicPr preferRelativeResize="0"/>
          <p:nvPr/>
        </p:nvPicPr>
        <p:blipFill rotWithShape="1">
          <a:blip r:embed="rId2">
            <a:alphaModFix/>
          </a:blip>
          <a:srcRect b="0" l="0" r="0" t="0"/>
          <a:stretch/>
        </p:blipFill>
        <p:spPr>
          <a:xfrm>
            <a:off x="0" y="1295400"/>
            <a:ext cx="9144000" cy="46037"/>
          </a:xfrm>
          <a:prstGeom prst="rect">
            <a:avLst/>
          </a:prstGeom>
          <a:noFill/>
          <a:ln>
            <a:noFill/>
          </a:ln>
        </p:spPr>
      </p:pic>
      <p:pic>
        <p:nvPicPr>
          <p:cNvPr descr="walh_logo_hiresRGB.jpg" id="335" name="Google Shape;335;p54"/>
          <p:cNvPicPr preferRelativeResize="0"/>
          <p:nvPr/>
        </p:nvPicPr>
        <p:blipFill rotWithShape="1">
          <a:blip r:embed="rId3">
            <a:alphaModFix/>
          </a:blip>
          <a:srcRect b="0" l="0" r="0" t="0"/>
          <a:stretch/>
        </p:blipFill>
        <p:spPr>
          <a:xfrm>
            <a:off x="60325" y="6524625"/>
            <a:ext cx="1527175" cy="215900"/>
          </a:xfrm>
          <a:prstGeom prst="rect">
            <a:avLst/>
          </a:prstGeom>
          <a:noFill/>
          <a:ln>
            <a:noFill/>
          </a:ln>
        </p:spPr>
      </p:pic>
      <p:sp>
        <p:nvSpPr>
          <p:cNvPr id="336" name="Google Shape;336;p54"/>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37" name="Google Shape;337;p5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4pPr>
            <a:lvl5pPr indent="-381000" lvl="4" marL="22860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7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37" name="Google Shape;37;p5"/>
          <p:cNvGrpSpPr/>
          <p:nvPr/>
        </p:nvGrpSpPr>
        <p:grpSpPr>
          <a:xfrm>
            <a:off x="0" y="857250"/>
            <a:ext cx="9153524" cy="6000750"/>
            <a:chOff x="-9335" y="914867"/>
            <a:chExt cx="8980108" cy="5833059"/>
          </a:xfrm>
        </p:grpSpPr>
        <p:pic>
          <p:nvPicPr>
            <p:cNvPr id="38" name="Google Shape;38;p5"/>
            <p:cNvPicPr preferRelativeResize="0"/>
            <p:nvPr/>
          </p:nvPicPr>
          <p:blipFill rotWithShape="1">
            <a:blip r:embed="rId1">
              <a:alphaModFix/>
            </a:blip>
            <a:srcRect b="0" l="0" r="0" t="0"/>
            <a:stretch/>
          </p:blipFill>
          <p:spPr>
            <a:xfrm>
              <a:off x="149357" y="914867"/>
              <a:ext cx="2912467" cy="5806608"/>
            </a:xfrm>
            <a:prstGeom prst="rect">
              <a:avLst/>
            </a:prstGeom>
            <a:noFill/>
            <a:ln>
              <a:noFill/>
            </a:ln>
          </p:spPr>
        </p:pic>
        <p:sp>
          <p:nvSpPr>
            <p:cNvPr id="39" name="Google Shape;39;p5"/>
            <p:cNvSpPr/>
            <p:nvPr/>
          </p:nvSpPr>
          <p:spPr>
            <a:xfrm flipH="1" rot="10800000">
              <a:off x="-9335" y="5698593"/>
              <a:ext cx="8980108" cy="1023101"/>
            </a:xfrm>
            <a:custGeom>
              <a:rect b="b" l="l" r="r" t="t"/>
              <a:pathLst>
                <a:path extrusionOk="0" h="21600" w="2160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sp>
          <p:nvSpPr>
            <p:cNvPr id="40" name="Google Shape;40;p5"/>
            <p:cNvSpPr/>
            <p:nvPr/>
          </p:nvSpPr>
          <p:spPr>
            <a:xfrm flipH="1" rot="10800000">
              <a:off x="4303173" y="6150732"/>
              <a:ext cx="4667600" cy="597194"/>
            </a:xfrm>
            <a:custGeom>
              <a:rect b="b" l="l" r="r" t="t"/>
              <a:pathLst>
                <a:path extrusionOk="0" h="20552" w="2160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grpSp>
      <p:sp>
        <p:nvSpPr>
          <p:cNvPr id="41" name="Google Shape;41;p5"/>
          <p:cNvSpPr txBox="1"/>
          <p:nvPr>
            <p:ph idx="1" type="body"/>
          </p:nvPr>
        </p:nvSpPr>
        <p:spPr>
          <a:xfrm>
            <a:off x="1828800" y="4419600"/>
            <a:ext cx="6019800" cy="9445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42" name="Google Shape;42;p5"/>
          <p:cNvSpPr txBox="1"/>
          <p:nvPr>
            <p:ph type="title"/>
          </p:nvPr>
        </p:nvSpPr>
        <p:spPr>
          <a:xfrm>
            <a:off x="304800" y="23622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1pPr>
            <a:lvl2pPr lvl="1"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2pPr>
            <a:lvl3pPr lvl="2"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3pPr>
            <a:lvl4pPr lvl="3"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4pPr>
            <a:lvl5pPr lvl="4"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pic>
        <p:nvPicPr>
          <p:cNvPr id="43" name="Google Shape;43;p5"/>
          <p:cNvPicPr preferRelativeResize="0"/>
          <p:nvPr/>
        </p:nvPicPr>
        <p:blipFill rotWithShape="1">
          <a:blip r:embed="rId2">
            <a:alphaModFix/>
          </a:blip>
          <a:srcRect b="0" l="0" r="0" t="0"/>
          <a:stretch/>
        </p:blipFill>
        <p:spPr>
          <a:xfrm>
            <a:off x="457200" y="30162"/>
            <a:ext cx="2133600" cy="1508125"/>
          </a:xfrm>
          <a:prstGeom prst="rect">
            <a:avLst/>
          </a:prstGeom>
          <a:noFill/>
          <a:ln>
            <a:noFill/>
          </a:ln>
        </p:spPr>
      </p:pic>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9pPr>
          </a:lstStyle>
          <a:p/>
        </p:txBody>
      </p:sp>
      <p:sp>
        <p:nvSpPr>
          <p:cNvPr id="46" name="Google Shape;46;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9pPr>
          </a:lstStyle>
          <a:p/>
        </p:txBody>
      </p:sp>
      <p:sp>
        <p:nvSpPr>
          <p:cNvPr id="47" name="Google Shape;47;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0"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0"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0"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0"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0"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0"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0"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0"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0"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descr="C:\Users\martha\Desktop\Bpap template.png" id="48" name="Google Shape;48;p6"/>
          <p:cNvPicPr preferRelativeResize="0"/>
          <p:nvPr/>
        </p:nvPicPr>
        <p:blipFill rotWithShape="1">
          <a:blip r:embed="rId1">
            <a:alphaModFix/>
          </a:blip>
          <a:srcRect b="0" l="0" r="0" t="0"/>
          <a:stretch/>
        </p:blipFill>
        <p:spPr>
          <a:xfrm>
            <a:off x="-19050" y="0"/>
            <a:ext cx="9163050" cy="6877050"/>
          </a:xfrm>
          <a:prstGeom prst="rect">
            <a:avLst/>
          </a:prstGeom>
          <a:noFill/>
          <a:ln>
            <a:noFill/>
          </a:ln>
        </p:spPr>
      </p:pic>
      <p:sp>
        <p:nvSpPr>
          <p:cNvPr id="49" name="Google Shape;49;p6"/>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0" name="Google Shape;50;p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4pPr>
            <a:lvl5pPr indent="-381000" lvl="4" marL="22860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pic>
        <p:nvPicPr>
          <p:cNvPr descr="Untitled.png" id="51" name="Google Shape;51;p6"/>
          <p:cNvPicPr preferRelativeResize="0"/>
          <p:nvPr/>
        </p:nvPicPr>
        <p:blipFill rotWithShape="1">
          <a:blip r:embed="rId2">
            <a:alphaModFix/>
          </a:blip>
          <a:srcRect b="0" l="0" r="0" t="0"/>
          <a:stretch/>
        </p:blipFill>
        <p:spPr>
          <a:xfrm>
            <a:off x="0" y="1295400"/>
            <a:ext cx="9144000" cy="46037"/>
          </a:xfrm>
          <a:prstGeom prst="rect">
            <a:avLst/>
          </a:prstGeom>
          <a:noFill/>
          <a:ln>
            <a:noFill/>
          </a:ln>
        </p:spPr>
      </p:pic>
      <p:pic>
        <p:nvPicPr>
          <p:cNvPr descr="walh_logo_hiresRGB.jpg" id="52" name="Google Shape;52;p6"/>
          <p:cNvPicPr preferRelativeResize="0"/>
          <p:nvPr/>
        </p:nvPicPr>
        <p:blipFill rotWithShape="1">
          <a:blip r:embed="rId3">
            <a:alphaModFix/>
          </a:blip>
          <a:srcRect b="0" l="0" r="0" t="0"/>
          <a:stretch/>
        </p:blipFill>
        <p:spPr>
          <a:xfrm>
            <a:off x="60325" y="6524625"/>
            <a:ext cx="1527175" cy="215900"/>
          </a:xfrm>
          <a:prstGeom prst="rect">
            <a:avLst/>
          </a:prstGeom>
          <a:noFill/>
          <a:ln>
            <a:noFill/>
          </a:ln>
        </p:spPr>
      </p:pic>
      <p:pic>
        <p:nvPicPr>
          <p:cNvPr id="53" name="Google Shape;53;p6"/>
          <p:cNvPicPr preferRelativeResize="0"/>
          <p:nvPr/>
        </p:nvPicPr>
        <p:blipFill rotWithShape="1">
          <a:blip r:embed="rId4">
            <a:alphaModFix/>
          </a:blip>
          <a:srcRect b="0" l="0" r="0" t="0"/>
          <a:stretch/>
        </p:blipFill>
        <p:spPr>
          <a:xfrm>
            <a:off x="5807075" y="152400"/>
            <a:ext cx="1508125" cy="1066800"/>
          </a:xfrm>
          <a:prstGeom prst="rect">
            <a:avLst/>
          </a:prstGeom>
          <a:noFill/>
          <a:ln>
            <a:noFill/>
          </a:ln>
        </p:spPr>
      </p:pic>
      <p:pic>
        <p:nvPicPr>
          <p:cNvPr descr="IBPAP-final-logo-low-res" id="54" name="Google Shape;54;p6"/>
          <p:cNvPicPr preferRelativeResize="0"/>
          <p:nvPr/>
        </p:nvPicPr>
        <p:blipFill rotWithShape="1">
          <a:blip r:embed="rId5">
            <a:alphaModFix/>
          </a:blip>
          <a:srcRect b="0" l="0" r="0" t="0"/>
          <a:stretch/>
        </p:blipFill>
        <p:spPr>
          <a:xfrm>
            <a:off x="7345362" y="304800"/>
            <a:ext cx="1646237" cy="701675"/>
          </a:xfrm>
          <a:prstGeom prst="rect">
            <a:avLst/>
          </a:prstGeom>
          <a:noFill/>
          <a:ln>
            <a:noFill/>
          </a:ln>
        </p:spPr>
      </p:pic>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9pPr>
          </a:lstStyle>
          <a:p/>
        </p:txBody>
      </p:sp>
      <p:sp>
        <p:nvSpPr>
          <p:cNvPr id="57" name="Google Shape;5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9pPr>
          </a:lstStyle>
          <a:p/>
        </p:txBody>
      </p:sp>
      <p:sp>
        <p:nvSpPr>
          <p:cNvPr id="58" name="Google Shape;5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0"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0"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0"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0"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0"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0"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0"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0"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0"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descr="C:\Users\martha\Desktop\Bpap template.png" id="59" name="Google Shape;59;p7"/>
          <p:cNvPicPr preferRelativeResize="0"/>
          <p:nvPr/>
        </p:nvPicPr>
        <p:blipFill rotWithShape="1">
          <a:blip r:embed="rId1">
            <a:alphaModFix/>
          </a:blip>
          <a:srcRect b="0" l="0" r="0" t="0"/>
          <a:stretch/>
        </p:blipFill>
        <p:spPr>
          <a:xfrm>
            <a:off x="-19050" y="0"/>
            <a:ext cx="9163050" cy="6877050"/>
          </a:xfrm>
          <a:prstGeom prst="rect">
            <a:avLst/>
          </a:prstGeom>
          <a:noFill/>
          <a:ln>
            <a:noFill/>
          </a:ln>
        </p:spPr>
      </p:pic>
      <p:sp>
        <p:nvSpPr>
          <p:cNvPr id="60" name="Google Shape;60;p7"/>
          <p:cNvSpPr txBox="1"/>
          <p:nvPr>
            <p:ph type="title"/>
          </p:nvPr>
        </p:nvSpPr>
        <p:spPr>
          <a:xfrm>
            <a:off x="0" y="762000"/>
            <a:ext cx="8229600" cy="5032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1" name="Google Shape;61;p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4pPr>
            <a:lvl5pPr indent="-381000" lvl="4" marL="2286000" marR="0" rtl="0" algn="l">
              <a:spcBef>
                <a:spcPts val="480"/>
              </a:spcBef>
              <a:spcAft>
                <a:spcPts val="0"/>
              </a:spcAft>
              <a:buClr>
                <a:srgbClr val="FF0000"/>
              </a:buClr>
              <a:buSzPts val="2400"/>
              <a:buFont typeface="Arial"/>
              <a:buChar char="»"/>
              <a:defRPr b="0" i="0" sz="24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pic>
        <p:nvPicPr>
          <p:cNvPr descr="Untitled.png" id="62" name="Google Shape;62;p7"/>
          <p:cNvPicPr preferRelativeResize="0"/>
          <p:nvPr/>
        </p:nvPicPr>
        <p:blipFill rotWithShape="1">
          <a:blip r:embed="rId2">
            <a:alphaModFix/>
          </a:blip>
          <a:srcRect b="0" l="0" r="0" t="0"/>
          <a:stretch/>
        </p:blipFill>
        <p:spPr>
          <a:xfrm>
            <a:off x="0" y="1295400"/>
            <a:ext cx="9144000" cy="46037"/>
          </a:xfrm>
          <a:prstGeom prst="rect">
            <a:avLst/>
          </a:prstGeom>
          <a:noFill/>
          <a:ln>
            <a:noFill/>
          </a:ln>
        </p:spPr>
      </p:pic>
      <p:pic>
        <p:nvPicPr>
          <p:cNvPr descr="walh_logo_hiresRGB.jpg" id="63" name="Google Shape;63;p7"/>
          <p:cNvPicPr preferRelativeResize="0"/>
          <p:nvPr/>
        </p:nvPicPr>
        <p:blipFill rotWithShape="1">
          <a:blip r:embed="rId3">
            <a:alphaModFix/>
          </a:blip>
          <a:srcRect b="0" l="0" r="0" t="0"/>
          <a:stretch/>
        </p:blipFill>
        <p:spPr>
          <a:xfrm>
            <a:off x="60325" y="6524625"/>
            <a:ext cx="1527175" cy="215900"/>
          </a:xfrm>
          <a:prstGeom prst="rect">
            <a:avLst/>
          </a:prstGeom>
          <a:noFill/>
          <a:ln>
            <a:noFill/>
          </a:ln>
        </p:spPr>
      </p:pic>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grpSp>
        <p:nvGrpSpPr>
          <p:cNvPr id="65" name="Google Shape;65;p8"/>
          <p:cNvGrpSpPr/>
          <p:nvPr/>
        </p:nvGrpSpPr>
        <p:grpSpPr>
          <a:xfrm>
            <a:off x="0" y="857250"/>
            <a:ext cx="9153524" cy="6000750"/>
            <a:chOff x="-9335" y="914867"/>
            <a:chExt cx="8980108" cy="5833059"/>
          </a:xfrm>
        </p:grpSpPr>
        <p:pic>
          <p:nvPicPr>
            <p:cNvPr id="66" name="Google Shape;66;p8"/>
            <p:cNvPicPr preferRelativeResize="0"/>
            <p:nvPr/>
          </p:nvPicPr>
          <p:blipFill rotWithShape="1">
            <a:blip r:embed="rId1">
              <a:alphaModFix/>
            </a:blip>
            <a:srcRect b="0" l="0" r="0" t="0"/>
            <a:stretch/>
          </p:blipFill>
          <p:spPr>
            <a:xfrm>
              <a:off x="149357" y="914867"/>
              <a:ext cx="2912467" cy="5806608"/>
            </a:xfrm>
            <a:prstGeom prst="rect">
              <a:avLst/>
            </a:prstGeom>
            <a:noFill/>
            <a:ln>
              <a:noFill/>
            </a:ln>
          </p:spPr>
        </p:pic>
        <p:sp>
          <p:nvSpPr>
            <p:cNvPr id="67" name="Google Shape;67;p8"/>
            <p:cNvSpPr/>
            <p:nvPr/>
          </p:nvSpPr>
          <p:spPr>
            <a:xfrm flipH="1" rot="10800000">
              <a:off x="-9335" y="5698593"/>
              <a:ext cx="8980108" cy="1023101"/>
            </a:xfrm>
            <a:custGeom>
              <a:rect b="b" l="l" r="r" t="t"/>
              <a:pathLst>
                <a:path extrusionOk="0" h="21600" w="2160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sp>
          <p:nvSpPr>
            <p:cNvPr id="68" name="Google Shape;68;p8"/>
            <p:cNvSpPr/>
            <p:nvPr/>
          </p:nvSpPr>
          <p:spPr>
            <a:xfrm flipH="1" rot="10800000">
              <a:off x="4303173" y="6150732"/>
              <a:ext cx="4667600" cy="597194"/>
            </a:xfrm>
            <a:custGeom>
              <a:rect b="b" l="l" r="r" t="t"/>
              <a:pathLst>
                <a:path extrusionOk="0" h="20552" w="2160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grpSp>
      <p:pic>
        <p:nvPicPr>
          <p:cNvPr id="69" name="Google Shape;69;p8"/>
          <p:cNvPicPr preferRelativeResize="0"/>
          <p:nvPr/>
        </p:nvPicPr>
        <p:blipFill rotWithShape="1">
          <a:blip r:embed="rId2">
            <a:alphaModFix/>
          </a:blip>
          <a:srcRect b="0" l="0" r="0" t="0"/>
          <a:stretch/>
        </p:blipFill>
        <p:spPr>
          <a:xfrm>
            <a:off x="457200" y="30162"/>
            <a:ext cx="2133600" cy="1508125"/>
          </a:xfrm>
          <a:prstGeom prst="rect">
            <a:avLst/>
          </a:prstGeom>
          <a:noFill/>
          <a:ln>
            <a:noFill/>
          </a:ln>
        </p:spPr>
      </p:pic>
      <p:sp>
        <p:nvSpPr>
          <p:cNvPr id="70" name="Google Shape;70;p8"/>
          <p:cNvSpPr txBox="1"/>
          <p:nvPr>
            <p:ph idx="1" type="body"/>
          </p:nvPr>
        </p:nvSpPr>
        <p:spPr>
          <a:xfrm>
            <a:off x="1828800" y="4419600"/>
            <a:ext cx="6019800" cy="9445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71" name="Google Shape;71;p8"/>
          <p:cNvSpPr txBox="1"/>
          <p:nvPr>
            <p:ph type="title"/>
          </p:nvPr>
        </p:nvSpPr>
        <p:spPr>
          <a:xfrm>
            <a:off x="304800" y="23622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1pPr>
            <a:lvl2pPr lvl="1"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2pPr>
            <a:lvl3pPr lvl="2"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3pPr>
            <a:lvl4pPr lvl="3"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4pPr>
            <a:lvl5pPr lvl="4"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grpSp>
        <p:nvGrpSpPr>
          <p:cNvPr id="76" name="Google Shape;76;p10"/>
          <p:cNvGrpSpPr/>
          <p:nvPr/>
        </p:nvGrpSpPr>
        <p:grpSpPr>
          <a:xfrm>
            <a:off x="0" y="857250"/>
            <a:ext cx="9153524" cy="6000750"/>
            <a:chOff x="-9335" y="914867"/>
            <a:chExt cx="8980108" cy="5833059"/>
          </a:xfrm>
        </p:grpSpPr>
        <p:pic>
          <p:nvPicPr>
            <p:cNvPr id="77" name="Google Shape;77;p10"/>
            <p:cNvPicPr preferRelativeResize="0"/>
            <p:nvPr/>
          </p:nvPicPr>
          <p:blipFill rotWithShape="1">
            <a:blip r:embed="rId1">
              <a:alphaModFix/>
            </a:blip>
            <a:srcRect b="0" l="0" r="0" t="0"/>
            <a:stretch/>
          </p:blipFill>
          <p:spPr>
            <a:xfrm>
              <a:off x="149357" y="914867"/>
              <a:ext cx="2912467" cy="5806608"/>
            </a:xfrm>
            <a:prstGeom prst="rect">
              <a:avLst/>
            </a:prstGeom>
            <a:noFill/>
            <a:ln>
              <a:noFill/>
            </a:ln>
          </p:spPr>
        </p:pic>
        <p:sp>
          <p:nvSpPr>
            <p:cNvPr id="78" name="Google Shape;78;p10"/>
            <p:cNvSpPr/>
            <p:nvPr/>
          </p:nvSpPr>
          <p:spPr>
            <a:xfrm flipH="1" rot="10800000">
              <a:off x="-9335" y="5698593"/>
              <a:ext cx="8980108" cy="1023101"/>
            </a:xfrm>
            <a:custGeom>
              <a:rect b="b" l="l" r="r" t="t"/>
              <a:pathLst>
                <a:path extrusionOk="0" h="21600" w="2160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sp>
          <p:nvSpPr>
            <p:cNvPr id="79" name="Google Shape;79;p10"/>
            <p:cNvSpPr/>
            <p:nvPr/>
          </p:nvSpPr>
          <p:spPr>
            <a:xfrm flipH="1" rot="10800000">
              <a:off x="4303173" y="6150732"/>
              <a:ext cx="4667600" cy="597194"/>
            </a:xfrm>
            <a:custGeom>
              <a:rect b="b" l="l" r="r" t="t"/>
              <a:pathLst>
                <a:path extrusionOk="0" h="20552" w="2160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grpSp>
      <p:pic>
        <p:nvPicPr>
          <p:cNvPr id="80" name="Google Shape;80;p10"/>
          <p:cNvPicPr preferRelativeResize="0"/>
          <p:nvPr/>
        </p:nvPicPr>
        <p:blipFill rotWithShape="1">
          <a:blip r:embed="rId2">
            <a:alphaModFix/>
          </a:blip>
          <a:srcRect b="0" l="0" r="0" t="0"/>
          <a:stretch/>
        </p:blipFill>
        <p:spPr>
          <a:xfrm>
            <a:off x="457200" y="30162"/>
            <a:ext cx="2133600" cy="1508125"/>
          </a:xfrm>
          <a:prstGeom prst="rect">
            <a:avLst/>
          </a:prstGeom>
          <a:noFill/>
          <a:ln>
            <a:noFill/>
          </a:ln>
        </p:spPr>
      </p:pic>
      <p:sp>
        <p:nvSpPr>
          <p:cNvPr id="81" name="Google Shape;81;p10"/>
          <p:cNvSpPr txBox="1"/>
          <p:nvPr>
            <p:ph idx="1" type="body"/>
          </p:nvPr>
        </p:nvSpPr>
        <p:spPr>
          <a:xfrm>
            <a:off x="1828800" y="4419600"/>
            <a:ext cx="6019800" cy="9445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82" name="Google Shape;82;p10"/>
          <p:cNvSpPr txBox="1"/>
          <p:nvPr>
            <p:ph type="title"/>
          </p:nvPr>
        </p:nvSpPr>
        <p:spPr>
          <a:xfrm>
            <a:off x="304800" y="23622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1pPr>
            <a:lvl2pPr lvl="1"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2pPr>
            <a:lvl3pPr lvl="2"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3pPr>
            <a:lvl4pPr lvl="3"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4pPr>
            <a:lvl5pPr lvl="4"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grpSp>
        <p:nvGrpSpPr>
          <p:cNvPr id="87" name="Google Shape;87;p12"/>
          <p:cNvGrpSpPr/>
          <p:nvPr/>
        </p:nvGrpSpPr>
        <p:grpSpPr>
          <a:xfrm>
            <a:off x="0" y="857250"/>
            <a:ext cx="9153524" cy="6000750"/>
            <a:chOff x="-9335" y="914867"/>
            <a:chExt cx="8980108" cy="5833059"/>
          </a:xfrm>
        </p:grpSpPr>
        <p:pic>
          <p:nvPicPr>
            <p:cNvPr id="88" name="Google Shape;88;p12"/>
            <p:cNvPicPr preferRelativeResize="0"/>
            <p:nvPr/>
          </p:nvPicPr>
          <p:blipFill rotWithShape="1">
            <a:blip r:embed="rId1">
              <a:alphaModFix/>
            </a:blip>
            <a:srcRect b="0" l="0" r="0" t="0"/>
            <a:stretch/>
          </p:blipFill>
          <p:spPr>
            <a:xfrm>
              <a:off x="149357" y="914867"/>
              <a:ext cx="2912467" cy="5806608"/>
            </a:xfrm>
            <a:prstGeom prst="rect">
              <a:avLst/>
            </a:prstGeom>
            <a:noFill/>
            <a:ln>
              <a:noFill/>
            </a:ln>
          </p:spPr>
        </p:pic>
        <p:sp>
          <p:nvSpPr>
            <p:cNvPr id="89" name="Google Shape;89;p12"/>
            <p:cNvSpPr/>
            <p:nvPr/>
          </p:nvSpPr>
          <p:spPr>
            <a:xfrm flipH="1" rot="10800000">
              <a:off x="-9335" y="5698593"/>
              <a:ext cx="8980108" cy="1023101"/>
            </a:xfrm>
            <a:custGeom>
              <a:rect b="b" l="l" r="r" t="t"/>
              <a:pathLst>
                <a:path extrusionOk="0" h="21600" w="2160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sp>
          <p:nvSpPr>
            <p:cNvPr id="90" name="Google Shape;90;p12"/>
            <p:cNvSpPr/>
            <p:nvPr/>
          </p:nvSpPr>
          <p:spPr>
            <a:xfrm flipH="1" rot="10800000">
              <a:off x="4303173" y="6150732"/>
              <a:ext cx="4667600" cy="597194"/>
            </a:xfrm>
            <a:custGeom>
              <a:rect b="b" l="l" r="r" t="t"/>
              <a:pathLst>
                <a:path extrusionOk="0" h="20552" w="2160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grpSp>
      <p:pic>
        <p:nvPicPr>
          <p:cNvPr id="91" name="Google Shape;91;p12"/>
          <p:cNvPicPr preferRelativeResize="0"/>
          <p:nvPr/>
        </p:nvPicPr>
        <p:blipFill rotWithShape="1">
          <a:blip r:embed="rId2">
            <a:alphaModFix/>
          </a:blip>
          <a:srcRect b="0" l="0" r="0" t="0"/>
          <a:stretch/>
        </p:blipFill>
        <p:spPr>
          <a:xfrm>
            <a:off x="457200" y="30162"/>
            <a:ext cx="2133600" cy="1508125"/>
          </a:xfrm>
          <a:prstGeom prst="rect">
            <a:avLst/>
          </a:prstGeom>
          <a:noFill/>
          <a:ln>
            <a:noFill/>
          </a:ln>
        </p:spPr>
      </p:pic>
      <p:sp>
        <p:nvSpPr>
          <p:cNvPr id="92" name="Google Shape;92;p12"/>
          <p:cNvSpPr txBox="1"/>
          <p:nvPr>
            <p:ph idx="1" type="body"/>
          </p:nvPr>
        </p:nvSpPr>
        <p:spPr>
          <a:xfrm>
            <a:off x="1828800" y="4419600"/>
            <a:ext cx="6019800" cy="9445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93" name="Google Shape;93;p12"/>
          <p:cNvSpPr txBox="1"/>
          <p:nvPr>
            <p:ph type="title"/>
          </p:nvPr>
        </p:nvSpPr>
        <p:spPr>
          <a:xfrm>
            <a:off x="304800" y="23622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1pPr>
            <a:lvl2pPr lvl="1"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2pPr>
            <a:lvl3pPr lvl="2"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3pPr>
            <a:lvl4pPr lvl="3"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4pPr>
            <a:lvl5pPr lvl="4"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grpSp>
        <p:nvGrpSpPr>
          <p:cNvPr id="99" name="Google Shape;99;p14"/>
          <p:cNvGrpSpPr/>
          <p:nvPr/>
        </p:nvGrpSpPr>
        <p:grpSpPr>
          <a:xfrm>
            <a:off x="0" y="857250"/>
            <a:ext cx="9153524" cy="6000750"/>
            <a:chOff x="-9335" y="914867"/>
            <a:chExt cx="8980108" cy="5833059"/>
          </a:xfrm>
        </p:grpSpPr>
        <p:pic>
          <p:nvPicPr>
            <p:cNvPr id="100" name="Google Shape;100;p14"/>
            <p:cNvPicPr preferRelativeResize="0"/>
            <p:nvPr/>
          </p:nvPicPr>
          <p:blipFill rotWithShape="1">
            <a:blip r:embed="rId1">
              <a:alphaModFix/>
            </a:blip>
            <a:srcRect b="0" l="0" r="0" t="0"/>
            <a:stretch/>
          </p:blipFill>
          <p:spPr>
            <a:xfrm>
              <a:off x="149357" y="914867"/>
              <a:ext cx="2912467" cy="5806608"/>
            </a:xfrm>
            <a:prstGeom prst="rect">
              <a:avLst/>
            </a:prstGeom>
            <a:noFill/>
            <a:ln>
              <a:noFill/>
            </a:ln>
          </p:spPr>
        </p:pic>
        <p:sp>
          <p:nvSpPr>
            <p:cNvPr id="101" name="Google Shape;101;p14"/>
            <p:cNvSpPr/>
            <p:nvPr/>
          </p:nvSpPr>
          <p:spPr>
            <a:xfrm flipH="1" rot="10800000">
              <a:off x="-9335" y="5698593"/>
              <a:ext cx="8980108" cy="1023101"/>
            </a:xfrm>
            <a:custGeom>
              <a:rect b="b" l="l" r="r" t="t"/>
              <a:pathLst>
                <a:path extrusionOk="0" h="21600" w="2160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sp>
          <p:nvSpPr>
            <p:cNvPr id="102" name="Google Shape;102;p14"/>
            <p:cNvSpPr/>
            <p:nvPr/>
          </p:nvSpPr>
          <p:spPr>
            <a:xfrm flipH="1" rot="10800000">
              <a:off x="4303173" y="6150732"/>
              <a:ext cx="4667600" cy="597194"/>
            </a:xfrm>
            <a:custGeom>
              <a:rect b="b" l="l" r="r" t="t"/>
              <a:pathLst>
                <a:path extrusionOk="0" h="20552" w="2160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grpSp>
      <p:pic>
        <p:nvPicPr>
          <p:cNvPr id="103" name="Google Shape;103;p14"/>
          <p:cNvPicPr preferRelativeResize="0"/>
          <p:nvPr/>
        </p:nvPicPr>
        <p:blipFill rotWithShape="1">
          <a:blip r:embed="rId2">
            <a:alphaModFix/>
          </a:blip>
          <a:srcRect b="0" l="0" r="0" t="0"/>
          <a:stretch/>
        </p:blipFill>
        <p:spPr>
          <a:xfrm>
            <a:off x="457200" y="30162"/>
            <a:ext cx="2133600" cy="1508125"/>
          </a:xfrm>
          <a:prstGeom prst="rect">
            <a:avLst/>
          </a:prstGeom>
          <a:noFill/>
          <a:ln>
            <a:noFill/>
          </a:ln>
        </p:spPr>
      </p:pic>
      <p:sp>
        <p:nvSpPr>
          <p:cNvPr id="104" name="Google Shape;104;p14"/>
          <p:cNvSpPr txBox="1"/>
          <p:nvPr>
            <p:ph idx="1" type="body"/>
          </p:nvPr>
        </p:nvSpPr>
        <p:spPr>
          <a:xfrm>
            <a:off x="1828800" y="4419600"/>
            <a:ext cx="6019800" cy="9445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05" name="Google Shape;105;p14"/>
          <p:cNvSpPr txBox="1"/>
          <p:nvPr>
            <p:ph type="title"/>
          </p:nvPr>
        </p:nvSpPr>
        <p:spPr>
          <a:xfrm>
            <a:off x="304800" y="23622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1pPr>
            <a:lvl2pPr lvl="1"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2pPr>
            <a:lvl3pPr lvl="2"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3pPr>
            <a:lvl4pPr lvl="3"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4pPr>
            <a:lvl5pPr lvl="4" marR="0" rtl="0" algn="ctr">
              <a:spcBef>
                <a:spcPts val="0"/>
              </a:spcBef>
              <a:spcAft>
                <a:spcPts val="0"/>
              </a:spcAft>
              <a:buSzPts val="1400"/>
              <a:buNone/>
              <a:defRPr b="0" i="0" sz="4400" u="none" cap="none" strike="noStrike">
                <a:solidFill>
                  <a:srgbClr val="FF0000"/>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6"/>
          <p:cNvSpPr txBox="1"/>
          <p:nvPr/>
        </p:nvSpPr>
        <p:spPr>
          <a:xfrm>
            <a:off x="3716337" y="2960687"/>
            <a:ext cx="184150" cy="277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a:solidFill>
                <a:srgbClr val="000000"/>
              </a:solidFill>
              <a:latin typeface="Times New Roman"/>
              <a:ea typeface="Times New Roman"/>
              <a:cs typeface="Times New Roman"/>
              <a:sym typeface="Times New Roman"/>
            </a:endParaRPr>
          </a:p>
        </p:txBody>
      </p:sp>
      <p:sp>
        <p:nvSpPr>
          <p:cNvPr id="347" name="Google Shape;347;p56"/>
          <p:cNvSpPr txBox="1"/>
          <p:nvPr/>
        </p:nvSpPr>
        <p:spPr>
          <a:xfrm>
            <a:off x="914400" y="1905000"/>
            <a:ext cx="7772400" cy="2667000"/>
          </a:xfrm>
          <a:prstGeom prst="rect">
            <a:avLst/>
          </a:prstGeom>
          <a:noFill/>
          <a:ln>
            <a:noFill/>
          </a:ln>
        </p:spPr>
        <p:txBody>
          <a:bodyPr anchorCtr="0" anchor="ctr" bIns="45700" lIns="91425" spcFirstLastPara="1" rIns="91425" wrap="square" tIns="45700">
            <a:noAutofit/>
          </a:bodyPr>
          <a:lstStyle/>
          <a:p>
            <a:pPr indent="0" lvl="0" marL="39687" marR="0" rtl="0" algn="ctr">
              <a:lnSpc>
                <a:spcPct val="100000"/>
              </a:lnSpc>
              <a:spcBef>
                <a:spcPts val="0"/>
              </a:spcBef>
              <a:spcAft>
                <a:spcPts val="0"/>
              </a:spcAft>
              <a:buClr>
                <a:srgbClr val="FF0000"/>
              </a:buClr>
              <a:buSzPts val="4000"/>
              <a:buFont typeface="Verdana"/>
              <a:buNone/>
            </a:pPr>
            <a:r>
              <a:rPr b="0" i="0" lang="en-US" sz="4000" u="none">
                <a:solidFill>
                  <a:srgbClr val="FF0000"/>
                </a:solidFill>
                <a:latin typeface="Verdana"/>
                <a:ea typeface="Verdana"/>
                <a:cs typeface="Verdana"/>
                <a:sym typeface="Verdana"/>
              </a:rPr>
              <a:t>Project Management - </a:t>
            </a:r>
            <a:br>
              <a:rPr b="0" i="0" lang="en-US" sz="4000" u="none">
                <a:solidFill>
                  <a:srgbClr val="FF0000"/>
                </a:solidFill>
                <a:latin typeface="Verdana"/>
                <a:ea typeface="Verdana"/>
                <a:cs typeface="Verdana"/>
                <a:sym typeface="Verdana"/>
              </a:rPr>
            </a:br>
            <a:r>
              <a:rPr b="0" i="0" lang="en-US" sz="4000" u="none">
                <a:solidFill>
                  <a:srgbClr val="FF0000"/>
                </a:solidFill>
                <a:latin typeface="Verdana"/>
                <a:ea typeface="Verdana"/>
                <a:cs typeface="Verdana"/>
                <a:sym typeface="Verdana"/>
              </a:rPr>
              <a:t>Introduction</a:t>
            </a:r>
            <a:endParaRPr/>
          </a:p>
        </p:txBody>
      </p:sp>
      <p:sp>
        <p:nvSpPr>
          <p:cNvPr id="348" name="Google Shape;348;p56"/>
          <p:cNvSpPr txBox="1"/>
          <p:nvPr>
            <p:ph idx="1" type="subTitle"/>
          </p:nvPr>
        </p:nvSpPr>
        <p:spPr>
          <a:xfrm>
            <a:off x="1143000" y="4419600"/>
            <a:ext cx="7772400" cy="10668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2800"/>
              <a:buNone/>
            </a:pPr>
            <a:r>
              <a:rPr b="0" i="0" lang="en-US" sz="2800" u="none">
                <a:solidFill>
                  <a:schemeClr val="dk1"/>
                </a:solidFill>
                <a:latin typeface="Verdana"/>
                <a:ea typeface="Verdana"/>
                <a:cs typeface="Verdana"/>
                <a:sym typeface="Verdana"/>
              </a:rPr>
              <a:t>Fundamentals of </a:t>
            </a:r>
            <a:endParaRPr/>
          </a:p>
          <a:p>
            <a:pPr indent="-342900" lvl="0" marL="342900" rtl="0" algn="ctr">
              <a:lnSpc>
                <a:spcPct val="100000"/>
              </a:lnSpc>
              <a:spcBef>
                <a:spcPts val="560"/>
              </a:spcBef>
              <a:spcAft>
                <a:spcPts val="0"/>
              </a:spcAft>
              <a:buClr>
                <a:schemeClr val="dk1"/>
              </a:buClr>
              <a:buSzPts val="2800"/>
              <a:buNone/>
            </a:pPr>
            <a:r>
              <a:rPr b="0" i="0" lang="en-US" sz="2800" u="none">
                <a:solidFill>
                  <a:schemeClr val="dk1"/>
                </a:solidFill>
                <a:latin typeface="Verdana"/>
                <a:ea typeface="Verdana"/>
                <a:cs typeface="Verdana"/>
                <a:sym typeface="Verdana"/>
              </a:rPr>
              <a:t>Business Process Outsourcing 102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5"/>
          <p:cNvSpPr txBox="1"/>
          <p:nvPr>
            <p:ph idx="1" type="body"/>
          </p:nvPr>
        </p:nvSpPr>
        <p:spPr>
          <a:xfrm>
            <a:off x="457200" y="1573212"/>
            <a:ext cx="8134350" cy="4611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80"/>
              <a:buFont typeface="Arial"/>
              <a:buChar char="•"/>
            </a:pPr>
            <a:r>
              <a:rPr b="0" i="0" lang="en-US" sz="2400" u="none">
                <a:solidFill>
                  <a:schemeClr val="dk1"/>
                </a:solidFill>
                <a:latin typeface="Verdana"/>
                <a:ea typeface="Verdana"/>
                <a:cs typeface="Verdana"/>
                <a:sym typeface="Verdana"/>
              </a:rPr>
              <a:t>Quality</a:t>
            </a:r>
            <a:endParaRPr/>
          </a:p>
          <a:p>
            <a:pPr indent="-259080" lvl="0" marL="342900" marR="0" rtl="0" algn="l">
              <a:lnSpc>
                <a:spcPct val="100000"/>
              </a:lnSpc>
              <a:spcBef>
                <a:spcPts val="220"/>
              </a:spcBef>
              <a:spcAft>
                <a:spcPts val="0"/>
              </a:spcAft>
              <a:buClr>
                <a:srgbClr val="FF0000"/>
              </a:buClr>
              <a:buSzPts val="1320"/>
              <a:buFont typeface="Arial"/>
              <a:buNone/>
            </a:pPr>
            <a:r>
              <a:t/>
            </a:r>
            <a:endParaRPr b="0" i="0" sz="1100" u="none">
              <a:solidFill>
                <a:schemeClr val="dk1"/>
              </a:solidFill>
              <a:latin typeface="Verdana"/>
              <a:ea typeface="Verdana"/>
              <a:cs typeface="Verdana"/>
              <a:sym typeface="Verdana"/>
            </a:endParaRPr>
          </a:p>
          <a:p>
            <a:pPr indent="-346073" lvl="1" marL="1150937" marR="0" rtl="0" algn="l">
              <a:lnSpc>
                <a:spcPct val="100000"/>
              </a:lnSpc>
              <a:spcBef>
                <a:spcPts val="360"/>
              </a:spcBef>
              <a:spcAft>
                <a:spcPts val="0"/>
              </a:spcAft>
              <a:buClr>
                <a:srgbClr val="FF0000"/>
              </a:buClr>
              <a:buSzPts val="2160"/>
              <a:buFont typeface="Arial"/>
              <a:buChar char="–"/>
            </a:pPr>
            <a:r>
              <a:rPr b="1" i="0" lang="en-US" sz="1800" u="sng" cap="none" strike="noStrike">
                <a:solidFill>
                  <a:schemeClr val="dk1"/>
                </a:solidFill>
                <a:latin typeface="Verdana"/>
                <a:ea typeface="Verdana"/>
                <a:cs typeface="Verdana"/>
                <a:sym typeface="Verdana"/>
              </a:rPr>
              <a:t>Structure</a:t>
            </a:r>
            <a:r>
              <a:rPr b="0" i="0" lang="en-US" sz="1800" u="none" cap="none" strike="noStrike">
                <a:solidFill>
                  <a:schemeClr val="dk1"/>
                </a:solidFill>
                <a:latin typeface="Verdana"/>
                <a:ea typeface="Verdana"/>
                <a:cs typeface="Verdana"/>
                <a:sym typeface="Verdana"/>
              </a:rPr>
              <a:t> of work to assure adherence to requirements</a:t>
            </a:r>
            <a:endParaRPr/>
          </a:p>
          <a:p>
            <a:pPr indent="-346073" lvl="1" marL="1150937" marR="0" rtl="0" algn="l">
              <a:lnSpc>
                <a:spcPct val="100000"/>
              </a:lnSpc>
              <a:spcBef>
                <a:spcPts val="360"/>
              </a:spcBef>
              <a:spcAft>
                <a:spcPts val="0"/>
              </a:spcAft>
              <a:buClr>
                <a:srgbClr val="FF0000"/>
              </a:buClr>
              <a:buSzPts val="2160"/>
              <a:buFont typeface="Arial"/>
              <a:buChar char="–"/>
            </a:pPr>
            <a:r>
              <a:rPr b="1" i="0" lang="en-US" sz="1800" u="sng" cap="none" strike="noStrike">
                <a:solidFill>
                  <a:schemeClr val="dk1"/>
                </a:solidFill>
                <a:latin typeface="Verdana"/>
                <a:ea typeface="Verdana"/>
                <a:cs typeface="Verdana"/>
                <a:sym typeface="Verdana"/>
              </a:rPr>
              <a:t>Review</a:t>
            </a:r>
            <a:r>
              <a:rPr b="0" i="0" lang="en-US" sz="1800" u="none" cap="none" strike="noStrike">
                <a:solidFill>
                  <a:schemeClr val="dk1"/>
                </a:solidFill>
                <a:latin typeface="Verdana"/>
                <a:ea typeface="Verdana"/>
                <a:cs typeface="Verdana"/>
                <a:sym typeface="Verdana"/>
              </a:rPr>
              <a:t> process to verify output per requirement</a:t>
            </a:r>
            <a:endParaRPr/>
          </a:p>
          <a:p>
            <a:pPr indent="-228600" lvl="0" marL="342900" marR="0" rtl="0" algn="l">
              <a:spcBef>
                <a:spcPts val="360"/>
              </a:spcBef>
              <a:spcAft>
                <a:spcPts val="0"/>
              </a:spcAft>
              <a:buClr>
                <a:srgbClr val="FF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402" name="Google Shape;402;p65"/>
          <p:cNvSpPr txBox="1"/>
          <p:nvPr>
            <p:ph type="title"/>
          </p:nvPr>
        </p:nvSpPr>
        <p:spPr>
          <a:xfrm>
            <a:off x="0" y="698500"/>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Goal: Meet Requirements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6"/>
          <p:cNvSpPr txBox="1"/>
          <p:nvPr>
            <p:ph idx="1" type="body"/>
          </p:nvPr>
        </p:nvSpPr>
        <p:spPr>
          <a:xfrm>
            <a:off x="457200" y="1573212"/>
            <a:ext cx="8134350" cy="4611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80"/>
              <a:buFont typeface="Arial"/>
              <a:buChar char="•"/>
            </a:pPr>
            <a:r>
              <a:rPr b="0" i="0" lang="en-US" sz="2400" u="none">
                <a:solidFill>
                  <a:schemeClr val="dk1"/>
                </a:solidFill>
                <a:latin typeface="Verdana"/>
                <a:ea typeface="Verdana"/>
                <a:cs typeface="Verdana"/>
                <a:sym typeface="Verdana"/>
              </a:rPr>
              <a:t>Plans</a:t>
            </a:r>
            <a:endParaRPr/>
          </a:p>
          <a:p>
            <a:pPr indent="-346073" lvl="1" marL="1150937" marR="0" rtl="0" algn="l">
              <a:lnSpc>
                <a:spcPct val="100000"/>
              </a:lnSpc>
              <a:spcBef>
                <a:spcPts val="36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Must have complete project plans for activities, cost, and resources so that the right resources and tools are available when needed</a:t>
            </a:r>
            <a:endParaRPr/>
          </a:p>
          <a:p>
            <a:pPr indent="-269874" lvl="1" marL="1150937" marR="0" rtl="0" algn="l">
              <a:lnSpc>
                <a:spcPct val="100000"/>
              </a:lnSpc>
              <a:spcBef>
                <a:spcPts val="200"/>
              </a:spcBef>
              <a:spcAft>
                <a:spcPts val="0"/>
              </a:spcAft>
              <a:buClr>
                <a:srgbClr val="FF0000"/>
              </a:buClr>
              <a:buSzPts val="1200"/>
              <a:buFont typeface="Arial"/>
              <a:buNone/>
            </a:pPr>
            <a:r>
              <a:t/>
            </a:r>
            <a:endParaRPr b="0" i="0" sz="1000" u="none" cap="none" strike="noStrike">
              <a:solidFill>
                <a:schemeClr val="dk1"/>
              </a:solidFill>
              <a:latin typeface="Verdana"/>
              <a:ea typeface="Verdana"/>
              <a:cs typeface="Verdana"/>
              <a:sym typeface="Verdana"/>
            </a:endParaRPr>
          </a:p>
          <a:p>
            <a:pPr indent="-346073" lvl="1" marL="1150937" marR="0" rtl="0" algn="l">
              <a:lnSpc>
                <a:spcPct val="100000"/>
              </a:lnSpc>
              <a:spcBef>
                <a:spcPts val="36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Must have testing and quality assurance plans to minimize rework</a:t>
            </a:r>
            <a:endParaRPr/>
          </a:p>
          <a:p>
            <a:pPr indent="-269874" lvl="1" marL="1150937" marR="0" rtl="0" algn="l">
              <a:lnSpc>
                <a:spcPct val="100000"/>
              </a:lnSpc>
              <a:spcBef>
                <a:spcPts val="200"/>
              </a:spcBef>
              <a:spcAft>
                <a:spcPts val="0"/>
              </a:spcAft>
              <a:buClr>
                <a:srgbClr val="FF0000"/>
              </a:buClr>
              <a:buSzPts val="1200"/>
              <a:buFont typeface="Arial"/>
              <a:buNone/>
            </a:pPr>
            <a:r>
              <a:t/>
            </a:r>
            <a:endParaRPr b="0" i="0" sz="1000" u="none" cap="none" strike="noStrike">
              <a:solidFill>
                <a:schemeClr val="dk1"/>
              </a:solidFill>
              <a:latin typeface="Verdana"/>
              <a:ea typeface="Verdana"/>
              <a:cs typeface="Verdana"/>
              <a:sym typeface="Verdana"/>
            </a:endParaRPr>
          </a:p>
          <a:p>
            <a:pPr indent="-346073" lvl="1" marL="1150937" marR="0" rtl="0" algn="l">
              <a:lnSpc>
                <a:spcPct val="100000"/>
              </a:lnSpc>
              <a:spcBef>
                <a:spcPts val="36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Must have risk management plans to avoid disruptions or minimize impact if they occur</a:t>
            </a:r>
            <a:endParaRPr/>
          </a:p>
          <a:p>
            <a:pPr indent="-269874" lvl="1" marL="1150937" marR="0" rtl="0" algn="l">
              <a:lnSpc>
                <a:spcPct val="100000"/>
              </a:lnSpc>
              <a:spcBef>
                <a:spcPts val="200"/>
              </a:spcBef>
              <a:spcAft>
                <a:spcPts val="0"/>
              </a:spcAft>
              <a:buClr>
                <a:srgbClr val="FF0000"/>
              </a:buClr>
              <a:buSzPts val="1200"/>
              <a:buFont typeface="Arial"/>
              <a:buNone/>
            </a:pPr>
            <a:r>
              <a:t/>
            </a:r>
            <a:endParaRPr b="0" i="0" sz="1000" u="none" cap="none" strike="noStrike">
              <a:solidFill>
                <a:schemeClr val="dk1"/>
              </a:solidFill>
              <a:latin typeface="Verdana"/>
              <a:ea typeface="Verdana"/>
              <a:cs typeface="Verdana"/>
              <a:sym typeface="Verdana"/>
            </a:endParaRPr>
          </a:p>
          <a:p>
            <a:pPr indent="-346073" lvl="1" marL="1150937" marR="0" rtl="0" algn="l">
              <a:lnSpc>
                <a:spcPct val="100000"/>
              </a:lnSpc>
              <a:spcBef>
                <a:spcPts val="36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Must have communication and implementation to marshall resources at the user side and to minimize negative noise</a:t>
            </a:r>
            <a:endParaRPr/>
          </a:p>
        </p:txBody>
      </p:sp>
      <p:sp>
        <p:nvSpPr>
          <p:cNvPr id="408" name="Google Shape;408;p66"/>
          <p:cNvSpPr txBox="1"/>
          <p:nvPr>
            <p:ph type="title"/>
          </p:nvPr>
        </p:nvSpPr>
        <p:spPr>
          <a:xfrm>
            <a:off x="0" y="698500"/>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Goal: Achieve Efficient Delivery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7"/>
          <p:cNvSpPr txBox="1"/>
          <p:nvPr>
            <p:ph idx="1" type="body"/>
          </p:nvPr>
        </p:nvSpPr>
        <p:spPr>
          <a:xfrm>
            <a:off x="457200" y="1573212"/>
            <a:ext cx="8134350" cy="4611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80"/>
              <a:buFont typeface="Arial"/>
              <a:buChar char="•"/>
            </a:pPr>
            <a:r>
              <a:rPr b="0" i="0" lang="en-US" sz="2400" u="none">
                <a:solidFill>
                  <a:schemeClr val="dk1"/>
                </a:solidFill>
                <a:latin typeface="Verdana"/>
                <a:ea typeface="Verdana"/>
                <a:cs typeface="Verdana"/>
                <a:sym typeface="Verdana"/>
              </a:rPr>
              <a:t>Execution management</a:t>
            </a:r>
            <a:endParaRPr/>
          </a:p>
          <a:p>
            <a:pPr indent="-346073" lvl="1" marL="11509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Must have the right tools, right resources for the task</a:t>
            </a:r>
            <a:endParaRPr/>
          </a:p>
          <a:p>
            <a:pPr indent="-346073" lvl="1" marL="11509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Must have candid/transparent reviews to catch errors and issues before they have significant adverse impact</a:t>
            </a:r>
            <a:endParaRPr/>
          </a:p>
          <a:p>
            <a:pPr indent="-208914" lvl="1" marL="1150937" marR="0" rtl="0" algn="l">
              <a:lnSpc>
                <a:spcPct val="100000"/>
              </a:lnSpc>
              <a:spcBef>
                <a:spcPts val="1200"/>
              </a:spcBef>
              <a:spcAft>
                <a:spcPts val="0"/>
              </a:spcAft>
              <a:buClr>
                <a:srgbClr val="FF0000"/>
              </a:buClr>
              <a:buSzPts val="2160"/>
              <a:buFont typeface="Arial"/>
              <a:buNone/>
            </a:pPr>
            <a:r>
              <a:t/>
            </a:r>
            <a:endParaRPr b="0" i="0" sz="1800" u="none" cap="none" strike="noStrike">
              <a:solidFill>
                <a:srgbClr val="000000"/>
              </a:solidFill>
              <a:latin typeface="Verdana"/>
              <a:ea typeface="Verdana"/>
              <a:cs typeface="Verdana"/>
              <a:sym typeface="Verdana"/>
            </a:endParaRPr>
          </a:p>
          <a:p>
            <a:pPr indent="-342900" lvl="0" marL="342900" marR="0" rtl="0" algn="l">
              <a:lnSpc>
                <a:spcPct val="100000"/>
              </a:lnSpc>
              <a:spcBef>
                <a:spcPts val="1200"/>
              </a:spcBef>
              <a:spcAft>
                <a:spcPts val="0"/>
              </a:spcAft>
              <a:buClr>
                <a:srgbClr val="FF0000"/>
              </a:buClr>
              <a:buSzPts val="2880"/>
              <a:buFont typeface="Arial"/>
              <a:buChar char="•"/>
            </a:pPr>
            <a:r>
              <a:rPr b="0" i="0" lang="en-US" sz="2400" u="none">
                <a:solidFill>
                  <a:schemeClr val="dk1"/>
                </a:solidFill>
                <a:latin typeface="Verdana"/>
                <a:ea typeface="Verdana"/>
                <a:cs typeface="Verdana"/>
                <a:sym typeface="Verdana"/>
              </a:rPr>
              <a:t>Change control</a:t>
            </a:r>
            <a:endParaRPr/>
          </a:p>
          <a:p>
            <a:pPr indent="-346073" lvl="1" marL="1150937" marR="0" rtl="0" algn="l">
              <a:lnSpc>
                <a:spcPct val="100000"/>
              </a:lnSpc>
              <a:spcBef>
                <a:spcPts val="120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Must have governance to approve changes in scope, various activities, schedule, resources, cost</a:t>
            </a:r>
            <a:endParaRPr/>
          </a:p>
        </p:txBody>
      </p:sp>
      <p:sp>
        <p:nvSpPr>
          <p:cNvPr id="414" name="Google Shape;414;p67"/>
          <p:cNvSpPr txBox="1"/>
          <p:nvPr>
            <p:ph type="title"/>
          </p:nvPr>
        </p:nvSpPr>
        <p:spPr>
          <a:xfrm>
            <a:off x="0" y="698500"/>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Goal: Achieve Efficient Delivery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8"/>
          <p:cNvSpPr txBox="1"/>
          <p:nvPr>
            <p:ph idx="1" type="body"/>
          </p:nvPr>
        </p:nvSpPr>
        <p:spPr>
          <a:xfrm>
            <a:off x="457200" y="1573212"/>
            <a:ext cx="8134350" cy="4611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80"/>
              <a:buFont typeface="Arial"/>
              <a:buChar char="•"/>
            </a:pPr>
            <a:r>
              <a:rPr b="0" i="0" lang="en-US" sz="2400" u="none">
                <a:solidFill>
                  <a:schemeClr val="dk1"/>
                </a:solidFill>
                <a:latin typeface="Verdana"/>
                <a:ea typeface="Verdana"/>
                <a:cs typeface="Verdana"/>
                <a:sym typeface="Verdana"/>
              </a:rPr>
              <a:t>Quality management</a:t>
            </a:r>
            <a:endParaRPr/>
          </a:p>
          <a:p>
            <a:pPr indent="-346073" lvl="1" marL="1150937" marR="0" rtl="0" algn="l">
              <a:lnSpc>
                <a:spcPct val="100000"/>
              </a:lnSpc>
              <a:spcBef>
                <a:spcPts val="36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Implement processes to review output against requirements minimize output function gaps</a:t>
            </a:r>
            <a:endParaRPr/>
          </a:p>
          <a:p>
            <a:pPr indent="-346073" lvl="1" marL="1150937" marR="0" rtl="0" algn="l">
              <a:lnSpc>
                <a:spcPct val="100000"/>
              </a:lnSpc>
              <a:spcBef>
                <a:spcPts val="36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Develop test plans and create independent/dedicated test organization minimize risk of function gaps and errors</a:t>
            </a:r>
            <a:endParaRPr/>
          </a:p>
          <a:p>
            <a:pPr indent="-262254" lvl="1" marL="1150937" marR="0" rtl="0" algn="l">
              <a:lnSpc>
                <a:spcPct val="100000"/>
              </a:lnSpc>
              <a:spcBef>
                <a:spcPts val="220"/>
              </a:spcBef>
              <a:spcAft>
                <a:spcPts val="0"/>
              </a:spcAft>
              <a:buClr>
                <a:srgbClr val="FF0000"/>
              </a:buClr>
              <a:buSzPts val="1320"/>
              <a:buFont typeface="Arial"/>
              <a:buNone/>
            </a:pPr>
            <a:r>
              <a:t/>
            </a:r>
            <a:endParaRPr b="0" i="0" sz="1100" u="none" cap="none" strike="noStrike">
              <a:solidFill>
                <a:schemeClr val="dk1"/>
              </a:solidFill>
              <a:latin typeface="Verdana"/>
              <a:ea typeface="Verdana"/>
              <a:cs typeface="Verdana"/>
              <a:sym typeface="Verdana"/>
            </a:endParaRPr>
          </a:p>
          <a:p>
            <a:pPr indent="-342900" lvl="0" marL="342900" marR="0" rtl="0" algn="l">
              <a:lnSpc>
                <a:spcPct val="100000"/>
              </a:lnSpc>
              <a:spcBef>
                <a:spcPts val="1200"/>
              </a:spcBef>
              <a:spcAft>
                <a:spcPts val="0"/>
              </a:spcAft>
              <a:buClr>
                <a:srgbClr val="FF0000"/>
              </a:buClr>
              <a:buSzPts val="2880"/>
              <a:buFont typeface="Arial"/>
              <a:buChar char="•"/>
            </a:pPr>
            <a:r>
              <a:rPr b="0" i="0" lang="en-US" sz="2400" u="none">
                <a:solidFill>
                  <a:schemeClr val="dk1"/>
                </a:solidFill>
                <a:latin typeface="Verdana"/>
                <a:ea typeface="Verdana"/>
                <a:cs typeface="Verdana"/>
                <a:sym typeface="Verdana"/>
              </a:rPr>
              <a:t>Change governance</a:t>
            </a:r>
            <a:endParaRPr/>
          </a:p>
          <a:p>
            <a:pPr indent="-346073" lvl="1" marL="1150937" marR="0" rtl="0" algn="l">
              <a:lnSpc>
                <a:spcPct val="100000"/>
              </a:lnSpc>
              <a:spcBef>
                <a:spcPts val="120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Control changes in scope, schedule, resource, and other elements to minimize risk</a:t>
            </a:r>
            <a:endParaRPr/>
          </a:p>
          <a:p>
            <a:pPr indent="-346073" lvl="1" marL="1150937" marR="0" rtl="0" algn="l">
              <a:lnSpc>
                <a:spcPct val="100000"/>
              </a:lnSpc>
              <a:spcBef>
                <a:spcPts val="120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Provide clear transparency on impact of changes on project and on risk level</a:t>
            </a:r>
            <a:endParaRPr/>
          </a:p>
        </p:txBody>
      </p:sp>
      <p:sp>
        <p:nvSpPr>
          <p:cNvPr id="420" name="Google Shape;420;p68"/>
          <p:cNvSpPr txBox="1"/>
          <p:nvPr>
            <p:ph type="title"/>
          </p:nvPr>
        </p:nvSpPr>
        <p:spPr>
          <a:xfrm>
            <a:off x="0" y="698500"/>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Goal: Minimize Risk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9"/>
          <p:cNvSpPr txBox="1"/>
          <p:nvPr>
            <p:ph idx="1" type="body"/>
          </p:nvPr>
        </p:nvSpPr>
        <p:spPr>
          <a:xfrm>
            <a:off x="457200" y="1573212"/>
            <a:ext cx="8134350" cy="4611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80"/>
              <a:buFont typeface="Arial"/>
              <a:buChar char="•"/>
            </a:pPr>
            <a:r>
              <a:rPr b="0" i="0" lang="en-US" sz="2400" u="none">
                <a:solidFill>
                  <a:schemeClr val="dk1"/>
                </a:solidFill>
                <a:latin typeface="Verdana"/>
                <a:ea typeface="Verdana"/>
                <a:cs typeface="Verdana"/>
                <a:sym typeface="Verdana"/>
              </a:rPr>
              <a:t>Communication</a:t>
            </a:r>
            <a:endParaRPr/>
          </a:p>
          <a:p>
            <a:pPr indent="-347661" lvl="1" marL="1150937" marR="0" rtl="0" algn="l">
              <a:lnSpc>
                <a:spcPct val="100000"/>
              </a:lnSpc>
              <a:spcBef>
                <a:spcPts val="120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Have clear plan to communicate activities and status to stakeholders</a:t>
            </a:r>
            <a:endParaRPr/>
          </a:p>
          <a:p>
            <a:pPr indent="-347661" lvl="1" marL="1150937" marR="0" rtl="0" algn="l">
              <a:lnSpc>
                <a:spcPct val="100000"/>
              </a:lnSpc>
              <a:spcBef>
                <a:spcPts val="120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Provide structured communication of expected changes in post-delivery processes to minimize transition risk and noise</a:t>
            </a:r>
            <a:endParaRPr/>
          </a:p>
        </p:txBody>
      </p:sp>
      <p:sp>
        <p:nvSpPr>
          <p:cNvPr id="426" name="Google Shape;426;p69"/>
          <p:cNvSpPr txBox="1"/>
          <p:nvPr>
            <p:ph type="title"/>
          </p:nvPr>
        </p:nvSpPr>
        <p:spPr>
          <a:xfrm>
            <a:off x="0" y="698500"/>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Goal: Minimize Risk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0"/>
          <p:cNvSpPr txBox="1"/>
          <p:nvPr>
            <p:ph idx="1" type="body"/>
          </p:nvPr>
        </p:nvSpPr>
        <p:spPr>
          <a:xfrm>
            <a:off x="457200" y="1573212"/>
            <a:ext cx="8134350" cy="4611687"/>
          </a:xfrm>
          <a:prstGeom prst="rect">
            <a:avLst/>
          </a:prstGeom>
          <a:noFill/>
          <a:ln>
            <a:noFill/>
          </a:ln>
        </p:spPr>
        <p:txBody>
          <a:bodyPr anchorCtr="0" anchor="t" bIns="45700" lIns="91425" spcFirstLastPara="1" rIns="91425" wrap="square" tIns="45700">
            <a:noAutofit/>
          </a:bodyPr>
          <a:lstStyle/>
          <a:p>
            <a:pPr indent="-457199" lvl="0" marL="496887" marR="0" rtl="0" algn="l">
              <a:lnSpc>
                <a:spcPct val="100000"/>
              </a:lnSpc>
              <a:spcBef>
                <a:spcPts val="0"/>
              </a:spcBef>
              <a:spcAft>
                <a:spcPts val="0"/>
              </a:spcAft>
              <a:buClr>
                <a:srgbClr val="FF0000"/>
              </a:buClr>
              <a:buSzPts val="2880"/>
              <a:buFont typeface="Arial"/>
              <a:buAutoNum type="arabicPeriod"/>
            </a:pPr>
            <a:r>
              <a:rPr b="0" i="0" lang="en-US" sz="2400" u="none">
                <a:solidFill>
                  <a:schemeClr val="dk1"/>
                </a:solidFill>
                <a:latin typeface="Verdana"/>
                <a:ea typeface="Verdana"/>
                <a:cs typeface="Verdana"/>
                <a:sym typeface="Verdana"/>
              </a:rPr>
              <a:t>Approval and scope</a:t>
            </a:r>
            <a:endParaRPr/>
          </a:p>
          <a:p>
            <a:pPr indent="-349248"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Definition of scope of project, target output in general terms, explicit project objective declared by the stakeholder</a:t>
            </a:r>
            <a:endParaRPr/>
          </a:p>
          <a:p>
            <a:pPr indent="-349248"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General parameters on time, cost, and resources</a:t>
            </a:r>
            <a:endParaRPr/>
          </a:p>
          <a:p>
            <a:pPr indent="-349248"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Approval must be formal/written</a:t>
            </a:r>
            <a:endParaRPr/>
          </a:p>
          <a:p>
            <a:pPr indent="-349248"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Also called “feasibility phase” or “initial phase”</a:t>
            </a:r>
            <a:endParaRPr/>
          </a:p>
          <a:p>
            <a:pPr indent="-457199" lvl="0" marL="496887" marR="0" rtl="0" algn="l">
              <a:lnSpc>
                <a:spcPct val="100000"/>
              </a:lnSpc>
              <a:spcBef>
                <a:spcPts val="1200"/>
              </a:spcBef>
              <a:spcAft>
                <a:spcPts val="0"/>
              </a:spcAft>
              <a:buClr>
                <a:srgbClr val="FF0000"/>
              </a:buClr>
              <a:buSzPts val="2880"/>
              <a:buFont typeface="Arial"/>
              <a:buAutoNum type="arabicPeriod"/>
            </a:pPr>
            <a:r>
              <a:rPr b="0" i="0" lang="en-US" sz="2400" u="none">
                <a:solidFill>
                  <a:schemeClr val="dk1"/>
                </a:solidFill>
                <a:latin typeface="Verdana"/>
                <a:ea typeface="Verdana"/>
                <a:cs typeface="Verdana"/>
                <a:sym typeface="Verdana"/>
              </a:rPr>
              <a:t>Plans/design</a:t>
            </a:r>
            <a:endParaRPr/>
          </a:p>
          <a:p>
            <a:pPr indent="-349248"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Functional and technical design of what will be done</a:t>
            </a:r>
            <a:endParaRPr/>
          </a:p>
          <a:p>
            <a:pPr indent="-349248"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One does not build a mansion without architectural, plumbing, electrical plans</a:t>
            </a:r>
            <a:endParaRPr/>
          </a:p>
        </p:txBody>
      </p:sp>
      <p:sp>
        <p:nvSpPr>
          <p:cNvPr id="432" name="Google Shape;432;p70"/>
          <p:cNvSpPr txBox="1"/>
          <p:nvPr>
            <p:ph type="title"/>
          </p:nvPr>
        </p:nvSpPr>
        <p:spPr>
          <a:xfrm>
            <a:off x="0" y="698500"/>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Conceptual Project Phases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1"/>
          <p:cNvSpPr txBox="1"/>
          <p:nvPr>
            <p:ph idx="1" type="body"/>
          </p:nvPr>
        </p:nvSpPr>
        <p:spPr>
          <a:xfrm>
            <a:off x="457200" y="1573212"/>
            <a:ext cx="8134350" cy="4611687"/>
          </a:xfrm>
          <a:prstGeom prst="rect">
            <a:avLst/>
          </a:prstGeom>
          <a:noFill/>
          <a:ln>
            <a:noFill/>
          </a:ln>
        </p:spPr>
        <p:txBody>
          <a:bodyPr anchorCtr="0" anchor="t" bIns="45700" lIns="91425" spcFirstLastPara="1" rIns="91425" wrap="square" tIns="45700">
            <a:noAutofit/>
          </a:bodyPr>
          <a:lstStyle/>
          <a:p>
            <a:pPr indent="-457199" lvl="0" marL="496887" marR="0" rtl="0" algn="l">
              <a:lnSpc>
                <a:spcPct val="100000"/>
              </a:lnSpc>
              <a:spcBef>
                <a:spcPts val="0"/>
              </a:spcBef>
              <a:spcAft>
                <a:spcPts val="0"/>
              </a:spcAft>
              <a:buClr>
                <a:srgbClr val="FF0000"/>
              </a:buClr>
              <a:buSzPts val="2880"/>
              <a:buFont typeface="Arial"/>
              <a:buAutoNum type="arabicPeriod" startAt="2"/>
            </a:pPr>
            <a:r>
              <a:rPr b="0" i="0" lang="en-US" sz="2400" u="sng">
                <a:solidFill>
                  <a:schemeClr val="dk1"/>
                </a:solidFill>
                <a:latin typeface="Verdana"/>
                <a:ea typeface="Verdana"/>
                <a:cs typeface="Verdana"/>
                <a:sym typeface="Verdana"/>
              </a:rPr>
              <a:t>Plans/design</a:t>
            </a:r>
            <a:endParaRPr/>
          </a:p>
          <a:p>
            <a:pPr indent="-274319" lvl="0" marL="496887" marR="0" rtl="0" algn="l">
              <a:lnSpc>
                <a:spcPct val="100000"/>
              </a:lnSpc>
              <a:spcBef>
                <a:spcPts val="1200"/>
              </a:spcBef>
              <a:spcAft>
                <a:spcPts val="0"/>
              </a:spcAft>
              <a:buClr>
                <a:srgbClr val="FF0000"/>
              </a:buClr>
              <a:buSzPts val="2880"/>
              <a:buFont typeface="Arial"/>
              <a:buNone/>
            </a:pPr>
            <a:r>
              <a:t/>
            </a:r>
            <a:endParaRPr b="0" i="0" sz="2400" u="sng">
              <a:solidFill>
                <a:schemeClr val="dk1"/>
              </a:solidFill>
              <a:latin typeface="Verdana"/>
              <a:ea typeface="Verdana"/>
              <a:cs typeface="Verdana"/>
              <a:sym typeface="Verdana"/>
            </a:endParaRPr>
          </a:p>
          <a:p>
            <a:pPr indent="-349248"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Case 1.  Think about building a big house without a plumbing plan (no definition at the start where the toilets will be, where the septic tank will be, where the water piping will pass, whether there will be flowing hot water).  Describe impact to cost and time</a:t>
            </a:r>
            <a:endParaRPr/>
          </a:p>
          <a:p>
            <a:pPr indent="-349248"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Can a house be constructed without a plumbing plan?</a:t>
            </a:r>
            <a:endParaRPr/>
          </a:p>
          <a:p>
            <a:pPr indent="-349248"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Are houses constructed without plumbing plans?</a:t>
            </a:r>
            <a:endParaRPr/>
          </a:p>
          <a:p>
            <a:pPr indent="-228600" lvl="0" marL="342900" marR="0" rtl="0" algn="l">
              <a:spcBef>
                <a:spcPts val="360"/>
              </a:spcBef>
              <a:spcAft>
                <a:spcPts val="0"/>
              </a:spcAft>
              <a:buClr>
                <a:srgbClr val="FF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438" name="Google Shape;438;p71"/>
          <p:cNvSpPr txBox="1"/>
          <p:nvPr>
            <p:ph type="title"/>
          </p:nvPr>
        </p:nvSpPr>
        <p:spPr>
          <a:xfrm>
            <a:off x="0" y="698500"/>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Discussion: Plans/Design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2"/>
          <p:cNvSpPr txBox="1"/>
          <p:nvPr>
            <p:ph idx="1" type="body"/>
          </p:nvPr>
        </p:nvSpPr>
        <p:spPr>
          <a:xfrm>
            <a:off x="457200" y="1573212"/>
            <a:ext cx="8134350" cy="4611687"/>
          </a:xfrm>
          <a:prstGeom prst="rect">
            <a:avLst/>
          </a:prstGeom>
          <a:noFill/>
          <a:ln>
            <a:noFill/>
          </a:ln>
        </p:spPr>
        <p:txBody>
          <a:bodyPr anchorCtr="0" anchor="t" bIns="45700" lIns="91425" spcFirstLastPara="1" rIns="91425" wrap="square" tIns="45700">
            <a:noAutofit/>
          </a:bodyPr>
          <a:lstStyle/>
          <a:p>
            <a:pPr indent="-457199" lvl="0" marL="496887" marR="0" rtl="0" algn="l">
              <a:lnSpc>
                <a:spcPct val="100000"/>
              </a:lnSpc>
              <a:spcBef>
                <a:spcPts val="0"/>
              </a:spcBef>
              <a:spcAft>
                <a:spcPts val="0"/>
              </a:spcAft>
              <a:buClr>
                <a:srgbClr val="FF0000"/>
              </a:buClr>
              <a:buSzPts val="2880"/>
              <a:buFont typeface="Arial"/>
              <a:buAutoNum type="arabicPeriod" startAt="2"/>
            </a:pPr>
            <a:r>
              <a:rPr b="0" i="0" lang="en-US" sz="2400" u="none">
                <a:solidFill>
                  <a:schemeClr val="dk1"/>
                </a:solidFill>
                <a:latin typeface="Verdana"/>
                <a:ea typeface="Verdana"/>
                <a:cs typeface="Verdana"/>
                <a:sym typeface="Verdana"/>
              </a:rPr>
              <a:t>Plans/design</a:t>
            </a:r>
            <a:endParaRPr/>
          </a:p>
          <a:p>
            <a:pPr indent="-274319" lvl="0" marL="496887" marR="0" rtl="0" algn="l">
              <a:lnSpc>
                <a:spcPct val="100000"/>
              </a:lnSpc>
              <a:spcBef>
                <a:spcPts val="1200"/>
              </a:spcBef>
              <a:spcAft>
                <a:spcPts val="0"/>
              </a:spcAft>
              <a:buClr>
                <a:srgbClr val="FF0000"/>
              </a:buClr>
              <a:buSzPts val="2880"/>
              <a:buFont typeface="Arial"/>
              <a:buNone/>
            </a:pPr>
            <a:r>
              <a:t/>
            </a:r>
            <a:endParaRPr b="0" i="0" sz="2400" u="none">
              <a:solidFill>
                <a:schemeClr val="dk1"/>
              </a:solidFill>
              <a:latin typeface="Verdana"/>
              <a:ea typeface="Verdana"/>
              <a:cs typeface="Verdana"/>
              <a:sym typeface="Verdana"/>
            </a:endParaRPr>
          </a:p>
          <a:p>
            <a:pPr indent="-349248"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Case 2.  Think about an electrical plan that was not signed off by yourself as the homeowner.  </a:t>
            </a:r>
            <a:endParaRPr/>
          </a:p>
          <a:p>
            <a:pPr indent="-349248"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You want an 5 additional 220-volt outlet in the toilet.  What is the impact to cost and time?</a:t>
            </a:r>
            <a:endParaRPr/>
          </a:p>
          <a:p>
            <a:pPr indent="-349248"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You want 110-volt outlet beside every 220-volt outlet.  What is the impact to cost and time, why? </a:t>
            </a:r>
            <a:endParaRPr/>
          </a:p>
          <a:p>
            <a:pPr indent="-349248"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You decide that there will be a box-type 5 horsepower air conditioner package in 3 areas.  Please describe what needs to be done in the electrical and impact to cost and time</a:t>
            </a:r>
            <a:endParaRPr/>
          </a:p>
        </p:txBody>
      </p:sp>
      <p:sp>
        <p:nvSpPr>
          <p:cNvPr id="444" name="Google Shape;444;p72"/>
          <p:cNvSpPr txBox="1"/>
          <p:nvPr>
            <p:ph type="title"/>
          </p:nvPr>
        </p:nvSpPr>
        <p:spPr>
          <a:xfrm>
            <a:off x="0" y="698500"/>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Conceptual Project Phases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3"/>
          <p:cNvSpPr txBox="1"/>
          <p:nvPr>
            <p:ph idx="1" type="body"/>
          </p:nvPr>
        </p:nvSpPr>
        <p:spPr>
          <a:xfrm>
            <a:off x="457200" y="1573212"/>
            <a:ext cx="8134350" cy="4611687"/>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rgbClr val="FF0000"/>
              </a:buClr>
              <a:buSzPts val="2880"/>
              <a:buFont typeface="Verdana"/>
              <a:buAutoNum type="arabicPeriod" startAt="3"/>
            </a:pPr>
            <a:r>
              <a:rPr b="0" i="0" lang="en-US" sz="2400" u="none">
                <a:solidFill>
                  <a:srgbClr val="000000"/>
                </a:solidFill>
                <a:latin typeface="Verdana"/>
                <a:ea typeface="Verdana"/>
                <a:cs typeface="Verdana"/>
                <a:sym typeface="Verdana"/>
              </a:rPr>
              <a:t>Construction</a:t>
            </a:r>
            <a:endParaRPr/>
          </a:p>
          <a:p>
            <a:pPr indent="-438150" lvl="0" marL="514350" marR="0" rtl="0" algn="l">
              <a:lnSpc>
                <a:spcPct val="100000"/>
              </a:lnSpc>
              <a:spcBef>
                <a:spcPts val="200"/>
              </a:spcBef>
              <a:spcAft>
                <a:spcPts val="0"/>
              </a:spcAft>
              <a:buClr>
                <a:srgbClr val="FF0000"/>
              </a:buClr>
              <a:buSzPts val="1200"/>
              <a:buFont typeface="Verdana"/>
              <a:buNone/>
            </a:pPr>
            <a:r>
              <a:t/>
            </a:r>
            <a:endParaRPr b="0" i="0" sz="1000" u="none">
              <a:solidFill>
                <a:srgbClr val="000000"/>
              </a:solidFill>
              <a:latin typeface="Verdana"/>
              <a:ea typeface="Verdana"/>
              <a:cs typeface="Verdana"/>
              <a:sym typeface="Verdana"/>
            </a:endParaRPr>
          </a:p>
          <a:p>
            <a:pPr indent="-347662"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Development of the system or implementing the process change</a:t>
            </a:r>
            <a:endParaRPr/>
          </a:p>
          <a:p>
            <a:pPr indent="-347662"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Includes manufacturing, unit testing</a:t>
            </a:r>
            <a:endParaRPr/>
          </a:p>
          <a:p>
            <a:pPr indent="-347662"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Signing the contracts with the concert venue, musicians, security agency, lighting contractor</a:t>
            </a:r>
            <a:endParaRPr/>
          </a:p>
          <a:p>
            <a:pPr indent="-347662"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Spending the real money</a:t>
            </a:r>
            <a:endParaRPr/>
          </a:p>
          <a:p>
            <a:pPr indent="-347662"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What happens if the requirements change?  --big storm requires change in open-air concert venue, market changes and central bank requires different reporting?</a:t>
            </a:r>
            <a:endParaRPr/>
          </a:p>
          <a:p>
            <a:pPr indent="-347662"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Suppose it is so rush (concert is tomorrow) that you cannot stop to plan?  What will you do?</a:t>
            </a:r>
            <a:endParaRPr/>
          </a:p>
          <a:p>
            <a:pPr indent="-228600" lvl="0" marL="342900" marR="0" rtl="0" algn="l">
              <a:spcBef>
                <a:spcPts val="360"/>
              </a:spcBef>
              <a:spcAft>
                <a:spcPts val="0"/>
              </a:spcAft>
              <a:buClr>
                <a:srgbClr val="FF0000"/>
              </a:buClr>
              <a:buSzPts val="1800"/>
              <a:buFont typeface="Arial"/>
              <a:buNone/>
            </a:pPr>
            <a:r>
              <a:t/>
            </a:r>
            <a:endParaRPr b="0" i="0" sz="1800" u="none" cap="none" strike="noStrike">
              <a:solidFill>
                <a:srgbClr val="000000"/>
              </a:solidFill>
              <a:latin typeface="Verdana"/>
              <a:ea typeface="Verdana"/>
              <a:cs typeface="Verdana"/>
              <a:sym typeface="Verdana"/>
            </a:endParaRPr>
          </a:p>
        </p:txBody>
      </p:sp>
      <p:sp>
        <p:nvSpPr>
          <p:cNvPr id="450" name="Google Shape;450;p73"/>
          <p:cNvSpPr txBox="1"/>
          <p:nvPr>
            <p:ph type="title"/>
          </p:nvPr>
        </p:nvSpPr>
        <p:spPr>
          <a:xfrm>
            <a:off x="0" y="698500"/>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Conceptual Project Phases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4"/>
          <p:cNvSpPr txBox="1"/>
          <p:nvPr>
            <p:ph idx="1" type="body"/>
          </p:nvPr>
        </p:nvSpPr>
        <p:spPr>
          <a:xfrm>
            <a:off x="457200" y="1573212"/>
            <a:ext cx="8134350" cy="4611687"/>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FF0000"/>
              </a:buClr>
              <a:buSzPts val="2880"/>
              <a:buFont typeface="Verdana"/>
              <a:buAutoNum type="arabicPeriod" startAt="4"/>
            </a:pPr>
            <a:r>
              <a:rPr b="0" i="0" lang="en-US" sz="2400" u="none">
                <a:solidFill>
                  <a:srgbClr val="000000"/>
                </a:solidFill>
                <a:latin typeface="Verdana"/>
                <a:ea typeface="Verdana"/>
                <a:cs typeface="Verdana"/>
                <a:sym typeface="Verdana"/>
              </a:rPr>
              <a:t>Testing</a:t>
            </a:r>
            <a:endParaRPr/>
          </a:p>
          <a:p>
            <a:pPr indent="-381000" lvl="0" marL="457200" marR="0" rtl="0" algn="l">
              <a:lnSpc>
                <a:spcPct val="100000"/>
              </a:lnSpc>
              <a:spcBef>
                <a:spcPts val="200"/>
              </a:spcBef>
              <a:spcAft>
                <a:spcPts val="0"/>
              </a:spcAft>
              <a:buClr>
                <a:srgbClr val="FF0000"/>
              </a:buClr>
              <a:buSzPts val="1200"/>
              <a:buFont typeface="Verdana"/>
              <a:buNone/>
            </a:pPr>
            <a:r>
              <a:t/>
            </a:r>
            <a:endParaRPr b="1" i="0" sz="1000" u="sng">
              <a:solidFill>
                <a:srgbClr val="000000"/>
              </a:solidFill>
              <a:latin typeface="Verdana"/>
              <a:ea typeface="Verdana"/>
              <a:cs typeface="Verdana"/>
              <a:sym typeface="Verdana"/>
            </a:endParaRPr>
          </a:p>
          <a:p>
            <a:pPr indent="-293687"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Independent review of output against requirements</a:t>
            </a:r>
            <a:endParaRPr/>
          </a:p>
          <a:p>
            <a:pPr indent="-293687"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Integration test:  test over-all flow, performance with plan volume, peak volume test</a:t>
            </a:r>
            <a:endParaRPr/>
          </a:p>
          <a:p>
            <a:pPr indent="-293687"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Development of user documentation</a:t>
            </a:r>
            <a:endParaRPr/>
          </a:p>
          <a:p>
            <a:pPr indent="-293687"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Why test?  Just correct when the users flag the error?</a:t>
            </a:r>
            <a:endParaRPr/>
          </a:p>
          <a:p>
            <a:pPr indent="-293687"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Announcement go-live already made.  Can we just go-live without integration test?</a:t>
            </a:r>
            <a:endParaRPr/>
          </a:p>
        </p:txBody>
      </p:sp>
      <p:sp>
        <p:nvSpPr>
          <p:cNvPr id="456" name="Google Shape;456;p74"/>
          <p:cNvSpPr txBox="1"/>
          <p:nvPr>
            <p:ph type="title"/>
          </p:nvPr>
        </p:nvSpPr>
        <p:spPr>
          <a:xfrm>
            <a:off x="0" y="698500"/>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Conceptual Project Phases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81000" lvl="0" marL="381000" marR="0" rtl="0" algn="l">
              <a:lnSpc>
                <a:spcPct val="90000"/>
              </a:lnSpc>
              <a:spcBef>
                <a:spcPts val="0"/>
              </a:spcBef>
              <a:spcAft>
                <a:spcPts val="0"/>
              </a:spcAft>
              <a:buClr>
                <a:srgbClr val="FF0000"/>
              </a:buClr>
              <a:buSzPts val="2400"/>
              <a:buFont typeface="Arial"/>
              <a:buNone/>
            </a:pPr>
            <a:r>
              <a:rPr b="0" i="0" lang="en-US" sz="2400" u="none" cap="none" strike="noStrike">
                <a:solidFill>
                  <a:schemeClr val="dk1"/>
                </a:solidFill>
                <a:latin typeface="Verdana"/>
                <a:ea typeface="Verdana"/>
                <a:cs typeface="Verdana"/>
                <a:sym typeface="Verdana"/>
              </a:rPr>
              <a:t>At the end of this session, the student should be</a:t>
            </a:r>
            <a:endParaRPr/>
          </a:p>
          <a:p>
            <a:pPr indent="-381000" lvl="0" marL="381000" marR="0" rtl="0" algn="l">
              <a:lnSpc>
                <a:spcPct val="90000"/>
              </a:lnSpc>
              <a:spcBef>
                <a:spcPts val="600"/>
              </a:spcBef>
              <a:spcAft>
                <a:spcPts val="0"/>
              </a:spcAft>
              <a:buClr>
                <a:srgbClr val="FF0000"/>
              </a:buClr>
              <a:buSzPts val="2400"/>
              <a:buFont typeface="Arial"/>
              <a:buNone/>
            </a:pPr>
            <a:r>
              <a:rPr b="0" i="0" lang="en-US" sz="2400" u="none" cap="none" strike="noStrike">
                <a:solidFill>
                  <a:schemeClr val="dk1"/>
                </a:solidFill>
                <a:latin typeface="Verdana"/>
                <a:ea typeface="Verdana"/>
                <a:cs typeface="Verdana"/>
                <a:sym typeface="Verdana"/>
              </a:rPr>
              <a:t>able to:</a:t>
            </a:r>
            <a:endParaRPr/>
          </a:p>
          <a:p>
            <a:pPr indent="-381000" lvl="0" marL="381000" marR="0" rtl="0" algn="l">
              <a:lnSpc>
                <a:spcPct val="90000"/>
              </a:lnSpc>
              <a:spcBef>
                <a:spcPts val="600"/>
              </a:spcBef>
              <a:spcAft>
                <a:spcPts val="0"/>
              </a:spcAft>
              <a:buClr>
                <a:srgbClr val="FF0000"/>
              </a:buClr>
              <a:buSzPts val="2400"/>
              <a:buFont typeface="Arial"/>
              <a:buNone/>
            </a:pPr>
            <a:r>
              <a:t/>
            </a:r>
            <a:endParaRPr b="0" i="0" sz="2400" u="none" cap="none" strike="noStrike">
              <a:solidFill>
                <a:schemeClr val="dk1"/>
              </a:solidFill>
              <a:latin typeface="Verdana"/>
              <a:ea typeface="Verdana"/>
              <a:cs typeface="Verdana"/>
              <a:sym typeface="Verdana"/>
            </a:endParaRPr>
          </a:p>
          <a:p>
            <a:pPr indent="-381000" lvl="0" marL="381000" marR="0" rtl="0" algn="l">
              <a:lnSpc>
                <a:spcPct val="90000"/>
              </a:lnSpc>
              <a:spcBef>
                <a:spcPts val="800"/>
              </a:spcBef>
              <a:spcAft>
                <a:spcPts val="0"/>
              </a:spcAft>
              <a:buClr>
                <a:srgbClr val="FF0000"/>
              </a:buClr>
              <a:buSzPts val="2400"/>
              <a:buFont typeface="Arial"/>
              <a:buChar char="•"/>
            </a:pPr>
            <a:r>
              <a:rPr b="0" i="0" lang="en-US" sz="2000" u="none" cap="none" strike="noStrike">
                <a:solidFill>
                  <a:schemeClr val="dk1"/>
                </a:solidFill>
                <a:latin typeface="Verdana"/>
                <a:ea typeface="Verdana"/>
                <a:cs typeface="Verdana"/>
                <a:sym typeface="Verdana"/>
              </a:rPr>
              <a:t>Define a project and project management</a:t>
            </a:r>
            <a:endParaRPr/>
          </a:p>
          <a:p>
            <a:pPr indent="-381000" lvl="0" marL="381000" marR="0" rtl="0" algn="l">
              <a:lnSpc>
                <a:spcPct val="90000"/>
              </a:lnSpc>
              <a:spcBef>
                <a:spcPts val="800"/>
              </a:spcBef>
              <a:spcAft>
                <a:spcPts val="0"/>
              </a:spcAft>
              <a:buClr>
                <a:srgbClr val="FF0000"/>
              </a:buClr>
              <a:buSzPts val="2400"/>
              <a:buFont typeface="Arial"/>
              <a:buChar char="•"/>
            </a:pPr>
            <a:r>
              <a:rPr b="0" i="0" lang="en-US" sz="2000" u="none" cap="none" strike="noStrike">
                <a:solidFill>
                  <a:schemeClr val="dk1"/>
                </a:solidFill>
                <a:latin typeface="Verdana"/>
                <a:ea typeface="Verdana"/>
                <a:cs typeface="Verdana"/>
                <a:sym typeface="Verdana"/>
              </a:rPr>
              <a:t>Describe the goals of project management</a:t>
            </a:r>
            <a:endParaRPr/>
          </a:p>
          <a:p>
            <a:pPr indent="-381000" lvl="0" marL="381000" marR="0" rtl="0" algn="l">
              <a:lnSpc>
                <a:spcPct val="90000"/>
              </a:lnSpc>
              <a:spcBef>
                <a:spcPts val="800"/>
              </a:spcBef>
              <a:spcAft>
                <a:spcPts val="0"/>
              </a:spcAft>
              <a:buClr>
                <a:srgbClr val="FF0000"/>
              </a:buClr>
              <a:buSzPts val="2400"/>
              <a:buFont typeface="Arial"/>
              <a:buChar char="•"/>
            </a:pPr>
            <a:r>
              <a:rPr b="0" i="0" lang="en-US" sz="2000" u="none" cap="none" strike="noStrike">
                <a:solidFill>
                  <a:schemeClr val="dk1"/>
                </a:solidFill>
                <a:latin typeface="Verdana"/>
                <a:ea typeface="Verdana"/>
                <a:cs typeface="Verdana"/>
                <a:sym typeface="Verdana"/>
              </a:rPr>
              <a:t>Explain the project phases</a:t>
            </a:r>
            <a:endParaRPr/>
          </a:p>
        </p:txBody>
      </p:sp>
      <p:sp>
        <p:nvSpPr>
          <p:cNvPr id="354" name="Google Shape;354;p57"/>
          <p:cNvSpPr txBox="1"/>
          <p:nvPr>
            <p:ph type="title"/>
          </p:nvPr>
        </p:nvSpPr>
        <p:spPr>
          <a:xfrm>
            <a:off x="0" y="777875"/>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Session 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5"/>
          <p:cNvSpPr txBox="1"/>
          <p:nvPr>
            <p:ph idx="1" type="body"/>
          </p:nvPr>
        </p:nvSpPr>
        <p:spPr>
          <a:xfrm>
            <a:off x="457200" y="1573212"/>
            <a:ext cx="8134350" cy="4611687"/>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FF0000"/>
              </a:buClr>
              <a:buSzPts val="2880"/>
              <a:buFont typeface="Verdana"/>
              <a:buAutoNum type="arabicPeriod" startAt="5"/>
            </a:pPr>
            <a:r>
              <a:rPr b="0" i="0" lang="en-US" sz="2400" u="none">
                <a:solidFill>
                  <a:srgbClr val="000000"/>
                </a:solidFill>
                <a:latin typeface="Verdana"/>
                <a:ea typeface="Verdana"/>
                <a:cs typeface="Verdana"/>
                <a:sym typeface="Verdana"/>
              </a:rPr>
              <a:t>Implementation/Benefits Review/Go-Live</a:t>
            </a:r>
            <a:endParaRPr/>
          </a:p>
          <a:p>
            <a:pPr indent="-388620" lvl="0" marL="457200" marR="0" rtl="0" algn="l">
              <a:lnSpc>
                <a:spcPct val="100000"/>
              </a:lnSpc>
              <a:spcBef>
                <a:spcPts val="600"/>
              </a:spcBef>
              <a:spcAft>
                <a:spcPts val="0"/>
              </a:spcAft>
              <a:buClr>
                <a:srgbClr val="FF0000"/>
              </a:buClr>
              <a:buSzPts val="1080"/>
              <a:buFont typeface="Verdana"/>
              <a:buNone/>
            </a:pPr>
            <a:r>
              <a:t/>
            </a:r>
            <a:endParaRPr b="0" i="0" sz="900" u="none">
              <a:solidFill>
                <a:srgbClr val="000000"/>
              </a:solidFill>
              <a:latin typeface="Verdana"/>
              <a:ea typeface="Verdana"/>
              <a:cs typeface="Verdana"/>
              <a:sym typeface="Verdana"/>
            </a:endParaRPr>
          </a:p>
          <a:p>
            <a:pPr indent="-347662"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Full process to manage the user adjustment/transition</a:t>
            </a:r>
            <a:endParaRPr/>
          </a:p>
          <a:p>
            <a:pPr indent="-347662"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Review of planned benefits versus actual benefits after the period of stabilization</a:t>
            </a:r>
            <a:endParaRPr/>
          </a:p>
          <a:p>
            <a:pPr indent="-347662"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Formal switch to “live” status so that any changes/fixes are part of maintenance</a:t>
            </a:r>
            <a:endParaRPr/>
          </a:p>
          <a:p>
            <a:pPr indent="-347662"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Releasing the development team</a:t>
            </a:r>
            <a:endParaRPr/>
          </a:p>
          <a:p>
            <a:pPr indent="-347662" lvl="1" marL="693737" marR="0" rtl="0" algn="l">
              <a:lnSpc>
                <a:spcPct val="100000"/>
              </a:lnSpc>
              <a:spcBef>
                <a:spcPts val="1200"/>
              </a:spcBef>
              <a:spcAft>
                <a:spcPts val="0"/>
              </a:spcAft>
              <a:buClr>
                <a:srgbClr val="FF0000"/>
              </a:buClr>
              <a:buSzPts val="2160"/>
              <a:buFont typeface="Arial"/>
              <a:buChar char="–"/>
            </a:pPr>
            <a:r>
              <a:rPr b="0" i="0" lang="en-US" sz="1800" u="sng" cap="none" strike="noStrike">
                <a:solidFill>
                  <a:srgbClr val="000000"/>
                </a:solidFill>
                <a:latin typeface="Verdana"/>
                <a:ea typeface="Verdana"/>
                <a:cs typeface="Verdana"/>
                <a:sym typeface="Verdana"/>
              </a:rPr>
              <a:t>Benefits review is often forgotten.  What is the effect of not validating whether the promised savings were met?</a:t>
            </a:r>
            <a:endParaRPr/>
          </a:p>
          <a:p>
            <a:pPr indent="-347662" lvl="1" marL="6937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Project promised to save P10 million in cost.  What is the impact of not checking</a:t>
            </a:r>
            <a:endParaRPr/>
          </a:p>
        </p:txBody>
      </p:sp>
      <p:sp>
        <p:nvSpPr>
          <p:cNvPr id="462" name="Google Shape;462;p75"/>
          <p:cNvSpPr txBox="1"/>
          <p:nvPr>
            <p:ph type="title"/>
          </p:nvPr>
        </p:nvSpPr>
        <p:spPr>
          <a:xfrm>
            <a:off x="0" y="698500"/>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Conceptual Project Phases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6"/>
          <p:cNvSpPr txBox="1"/>
          <p:nvPr>
            <p:ph idx="1" type="body"/>
          </p:nvPr>
        </p:nvSpPr>
        <p:spPr>
          <a:xfrm>
            <a:off x="457200" y="1573212"/>
            <a:ext cx="8134350" cy="4611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80"/>
              <a:buFont typeface="Arial"/>
              <a:buChar char="•"/>
            </a:pPr>
            <a:r>
              <a:rPr b="0" i="0" lang="en-US" sz="2400" u="none">
                <a:solidFill>
                  <a:srgbClr val="000000"/>
                </a:solidFill>
                <a:latin typeface="Verdana"/>
                <a:ea typeface="Verdana"/>
                <a:cs typeface="Verdana"/>
                <a:sym typeface="Verdana"/>
              </a:rPr>
              <a:t>Definition of project and project management</a:t>
            </a:r>
            <a:endParaRPr/>
          </a:p>
          <a:p>
            <a:pPr indent="-285750" lvl="1" marL="742950" marR="0" rtl="0" algn="l">
              <a:lnSpc>
                <a:spcPct val="100000"/>
              </a:lnSpc>
              <a:spcBef>
                <a:spcPts val="36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Project:  specific output, temporary for a unique result, stages</a:t>
            </a:r>
            <a:endParaRPr/>
          </a:p>
          <a:p>
            <a:pPr indent="-285750" lvl="1" marL="742950" marR="0" rtl="0" algn="l">
              <a:lnSpc>
                <a:spcPct val="100000"/>
              </a:lnSpc>
              <a:spcBef>
                <a:spcPts val="36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Project management:  Application of </a:t>
            </a:r>
            <a:r>
              <a:rPr b="0" i="0" lang="en-US" sz="1800" u="sng" cap="none" strike="noStrike">
                <a:solidFill>
                  <a:srgbClr val="000000"/>
                </a:solidFill>
                <a:latin typeface="Verdana"/>
                <a:ea typeface="Verdana"/>
                <a:cs typeface="Verdana"/>
                <a:sym typeface="Verdana"/>
              </a:rPr>
              <a:t>tools/techniques in the performance of the processes to deliver the requirement</a:t>
            </a:r>
            <a:endParaRPr/>
          </a:p>
          <a:p>
            <a:pPr indent="-342900" lvl="0" marL="342900" marR="0" rtl="0" algn="l">
              <a:lnSpc>
                <a:spcPct val="100000"/>
              </a:lnSpc>
              <a:spcBef>
                <a:spcPts val="480"/>
              </a:spcBef>
              <a:spcAft>
                <a:spcPts val="0"/>
              </a:spcAft>
              <a:buClr>
                <a:srgbClr val="FF0000"/>
              </a:buClr>
              <a:buSzPts val="2880"/>
              <a:buFont typeface="Arial"/>
              <a:buChar char="•"/>
            </a:pPr>
            <a:r>
              <a:rPr b="0" i="0" lang="en-US" sz="2400" u="none">
                <a:solidFill>
                  <a:srgbClr val="000000"/>
                </a:solidFill>
                <a:latin typeface="Verdana"/>
                <a:ea typeface="Verdana"/>
                <a:cs typeface="Verdana"/>
                <a:sym typeface="Verdana"/>
              </a:rPr>
              <a:t>Goal of project management</a:t>
            </a:r>
            <a:endParaRPr/>
          </a:p>
          <a:p>
            <a:pPr indent="-285750" lvl="1" marL="742950" marR="0" rtl="0" algn="l">
              <a:lnSpc>
                <a:spcPct val="100000"/>
              </a:lnSpc>
              <a:spcBef>
                <a:spcPts val="36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Delivery that meets requirements, efficient in time, scope, resources, and with least risk</a:t>
            </a:r>
            <a:endParaRPr b="0" i="0" sz="2000" u="none" cap="none" strike="noStrike">
              <a:solidFill>
                <a:srgbClr val="000000"/>
              </a:solidFill>
              <a:latin typeface="Verdana"/>
              <a:ea typeface="Verdana"/>
              <a:cs typeface="Verdana"/>
              <a:sym typeface="Verdana"/>
            </a:endParaRPr>
          </a:p>
          <a:p>
            <a:pPr indent="-342900" lvl="0" marL="342900" marR="0" rtl="0" algn="l">
              <a:lnSpc>
                <a:spcPct val="100000"/>
              </a:lnSpc>
              <a:spcBef>
                <a:spcPts val="480"/>
              </a:spcBef>
              <a:spcAft>
                <a:spcPts val="0"/>
              </a:spcAft>
              <a:buClr>
                <a:srgbClr val="FF0000"/>
              </a:buClr>
              <a:buSzPts val="2880"/>
              <a:buFont typeface="Arial"/>
              <a:buChar char="•"/>
            </a:pPr>
            <a:r>
              <a:rPr b="0" i="0" lang="en-US" sz="2400" u="none">
                <a:solidFill>
                  <a:srgbClr val="000000"/>
                </a:solidFill>
                <a:latin typeface="Verdana"/>
                <a:ea typeface="Verdana"/>
                <a:cs typeface="Verdana"/>
                <a:sym typeface="Verdana"/>
              </a:rPr>
              <a:t>Project phases</a:t>
            </a:r>
            <a:endParaRPr/>
          </a:p>
          <a:p>
            <a:pPr indent="-285750" lvl="1" marL="742950" marR="0" rtl="0" algn="l">
              <a:lnSpc>
                <a:spcPct val="100000"/>
              </a:lnSpc>
              <a:spcBef>
                <a:spcPts val="36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Approval, plans/design, construction, testing, implementation</a:t>
            </a:r>
            <a:endParaRPr/>
          </a:p>
        </p:txBody>
      </p:sp>
      <p:sp>
        <p:nvSpPr>
          <p:cNvPr id="468" name="Google Shape;468;p76"/>
          <p:cNvSpPr txBox="1"/>
          <p:nvPr>
            <p:ph type="title"/>
          </p:nvPr>
        </p:nvSpPr>
        <p:spPr>
          <a:xfrm>
            <a:off x="0" y="698500"/>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Summary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7"/>
          <p:cNvSpPr txBox="1"/>
          <p:nvPr>
            <p:ph idx="1" type="body"/>
          </p:nvPr>
        </p:nvSpPr>
        <p:spPr>
          <a:xfrm>
            <a:off x="457200" y="1600200"/>
            <a:ext cx="8107362" cy="4525962"/>
          </a:xfrm>
          <a:prstGeom prst="rect">
            <a:avLst/>
          </a:prstGeom>
          <a:noFill/>
          <a:ln>
            <a:noFill/>
          </a:ln>
        </p:spPr>
        <p:txBody>
          <a:bodyPr anchorCtr="0" anchor="t" bIns="45700" lIns="91425" spcFirstLastPara="1" rIns="91425" wrap="square" tIns="45700">
            <a:noAutofit/>
          </a:bodyPr>
          <a:lstStyle/>
          <a:p>
            <a:pPr indent="-381000" lvl="1" marL="381000" marR="0" rtl="0" algn="l">
              <a:lnSpc>
                <a:spcPct val="90000"/>
              </a:lnSpc>
              <a:spcBef>
                <a:spcPts val="0"/>
              </a:spcBef>
              <a:spcAft>
                <a:spcPts val="0"/>
              </a:spcAft>
              <a:buClr>
                <a:srgbClr val="FF0000"/>
              </a:buClr>
              <a:buSzPts val="2000"/>
              <a:buFont typeface="Arial"/>
              <a:buNone/>
            </a:pPr>
            <a:r>
              <a:rPr b="0" i="0" lang="en-US" sz="2000" u="sng" cap="none" strike="noStrike">
                <a:solidFill>
                  <a:schemeClr val="dk1"/>
                </a:solidFill>
                <a:latin typeface="Verdana"/>
                <a:ea typeface="Verdana"/>
                <a:cs typeface="Verdana"/>
                <a:sym typeface="Verdana"/>
              </a:rPr>
              <a:t>A Guide to the Project Management Body of Knowledge</a:t>
            </a:r>
            <a:r>
              <a:rPr b="0" i="0" lang="en-US" sz="2000" u="none" cap="none" strike="noStrike">
                <a:solidFill>
                  <a:schemeClr val="dk1"/>
                </a:solidFill>
                <a:latin typeface="Verdana"/>
                <a:ea typeface="Verdana"/>
                <a:cs typeface="Verdana"/>
                <a:sym typeface="Verdana"/>
              </a:rPr>
              <a:t>  (referred to as “PMBOK”), Project Management Institute, 2000 Edition.  All of the principles/key terms/concepts presented in this set of sessions on project management come from PMBOK unless explicitly attributed to other references.  </a:t>
            </a:r>
            <a:endParaRPr/>
          </a:p>
        </p:txBody>
      </p:sp>
      <p:sp>
        <p:nvSpPr>
          <p:cNvPr id="474" name="Google Shape;474;p77"/>
          <p:cNvSpPr txBox="1"/>
          <p:nvPr>
            <p:ph type="title"/>
          </p:nvPr>
        </p:nvSpPr>
        <p:spPr>
          <a:xfrm>
            <a:off x="0" y="777875"/>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8"/>
          <p:cNvSpPr txBox="1"/>
          <p:nvPr>
            <p:ph idx="1" type="body"/>
          </p:nvPr>
        </p:nvSpPr>
        <p:spPr>
          <a:xfrm>
            <a:off x="457200" y="1600200"/>
            <a:ext cx="8442325" cy="4911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80"/>
              <a:buFont typeface="Arial"/>
              <a:buChar char="•"/>
            </a:pPr>
            <a:r>
              <a:rPr b="0" i="0" lang="en-US" sz="2400" u="none" cap="none" strike="noStrike">
                <a:solidFill>
                  <a:schemeClr val="dk1"/>
                </a:solidFill>
                <a:latin typeface="Verdana"/>
                <a:ea typeface="Verdana"/>
                <a:cs typeface="Verdana"/>
                <a:sym typeface="Verdana"/>
              </a:rPr>
              <a:t>Specific output</a:t>
            </a:r>
            <a:endParaRPr/>
          </a:p>
          <a:p>
            <a:pPr indent="-393698" lvl="1" marL="1198562" marR="0" rtl="0" algn="l">
              <a:lnSpc>
                <a:spcPct val="100000"/>
              </a:lnSpc>
              <a:spcBef>
                <a:spcPts val="36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A project is a set of tasks to achieve a specific output (goal)</a:t>
            </a:r>
            <a:endParaRPr/>
          </a:p>
          <a:p>
            <a:pPr indent="-393698" lvl="1" marL="1198562" marR="0" rtl="0" algn="l">
              <a:lnSpc>
                <a:spcPct val="100000"/>
              </a:lnSpc>
              <a:spcBef>
                <a:spcPts val="36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Goal is defined by a set of “requirements.”  Delivering the project is akin to delivering the requirements of the goal</a:t>
            </a:r>
            <a:endParaRPr/>
          </a:p>
          <a:p>
            <a:pPr indent="-393698" lvl="1" marL="1198562" marR="0" rtl="0" algn="l">
              <a:lnSpc>
                <a:spcPct val="100000"/>
              </a:lnSpc>
              <a:spcBef>
                <a:spcPts val="36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Output can have physical attributes (system, report, product, a school, a course), an intangible (process), or an activity (party, concert)</a:t>
            </a:r>
            <a:endParaRPr/>
          </a:p>
          <a:p>
            <a:pPr indent="-256539" lvl="1" marL="1198562" marR="0" rtl="0" algn="l">
              <a:lnSpc>
                <a:spcPct val="100000"/>
              </a:lnSpc>
              <a:spcBef>
                <a:spcPts val="360"/>
              </a:spcBef>
              <a:spcAft>
                <a:spcPts val="0"/>
              </a:spcAft>
              <a:buClr>
                <a:srgbClr val="FF0000"/>
              </a:buClr>
              <a:buSzPts val="2160"/>
              <a:buFont typeface="Arial"/>
              <a:buNone/>
            </a:pPr>
            <a:r>
              <a:t/>
            </a:r>
            <a:endParaRPr b="0" i="0" sz="1800" u="none" cap="none" strike="noStrike">
              <a:solidFill>
                <a:schemeClr val="dk1"/>
              </a:solidFill>
              <a:latin typeface="Verdana"/>
              <a:ea typeface="Verdana"/>
              <a:cs typeface="Verdana"/>
              <a:sym typeface="Verdana"/>
            </a:endParaRPr>
          </a:p>
          <a:p>
            <a:pPr indent="-342900" lvl="0" marL="342900" marR="0" rtl="0" algn="l">
              <a:lnSpc>
                <a:spcPct val="100000"/>
              </a:lnSpc>
              <a:spcBef>
                <a:spcPts val="480"/>
              </a:spcBef>
              <a:spcAft>
                <a:spcPts val="0"/>
              </a:spcAft>
              <a:buClr>
                <a:srgbClr val="FF0000"/>
              </a:buClr>
              <a:buSzPts val="2880"/>
              <a:buFont typeface="Arial"/>
              <a:buChar char="•"/>
            </a:pPr>
            <a:r>
              <a:rPr b="0" i="0" lang="en-US" sz="2400" u="none" cap="none" strike="noStrike">
                <a:solidFill>
                  <a:schemeClr val="dk1"/>
                </a:solidFill>
                <a:latin typeface="Verdana"/>
                <a:ea typeface="Verdana"/>
                <a:cs typeface="Verdana"/>
                <a:sym typeface="Verdana"/>
              </a:rPr>
              <a:t>Unique</a:t>
            </a:r>
            <a:endParaRPr/>
          </a:p>
          <a:p>
            <a:pPr indent="-393698" lvl="1" marL="1198562" marR="0" rtl="0" algn="l">
              <a:lnSpc>
                <a:spcPct val="100000"/>
              </a:lnSpc>
              <a:spcBef>
                <a:spcPts val="36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Output is unique (a custom product, process)</a:t>
            </a:r>
            <a:endParaRPr/>
          </a:p>
          <a:p>
            <a:pPr indent="-393698" lvl="1" marL="1198562" marR="0" rtl="0" algn="l">
              <a:lnSpc>
                <a:spcPct val="100000"/>
              </a:lnSpc>
              <a:spcBef>
                <a:spcPts val="36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A process that produces a recurring output is an “operation”</a:t>
            </a:r>
            <a:endParaRPr/>
          </a:p>
        </p:txBody>
      </p:sp>
      <p:sp>
        <p:nvSpPr>
          <p:cNvPr id="360" name="Google Shape;360;p58"/>
          <p:cNvSpPr txBox="1"/>
          <p:nvPr>
            <p:ph type="title"/>
          </p:nvPr>
        </p:nvSpPr>
        <p:spPr>
          <a:xfrm>
            <a:off x="0" y="777875"/>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What is a Project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0" st="0"/>
                                            </p:txEl>
                                          </p:spTgt>
                                        </p:tgtEl>
                                        <p:attrNameLst>
                                          <p:attrName>style.visibility</p:attrName>
                                        </p:attrNameLst>
                                      </p:cBhvr>
                                      <p:to>
                                        <p:strVal val="visible"/>
                                      </p:to>
                                    </p:set>
                                    <p:animEffect filter="fade" transition="in">
                                      <p:cBhvr>
                                        <p:cTn dur="1000"/>
                                        <p:tgtEl>
                                          <p:spTgt spid="3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1" st="1"/>
                                            </p:txEl>
                                          </p:spTgt>
                                        </p:tgtEl>
                                        <p:attrNameLst>
                                          <p:attrName>style.visibility</p:attrName>
                                        </p:attrNameLst>
                                      </p:cBhvr>
                                      <p:to>
                                        <p:strVal val="visible"/>
                                      </p:to>
                                    </p:set>
                                    <p:animEffect filter="fade" transition="in">
                                      <p:cBhvr>
                                        <p:cTn dur="1000"/>
                                        <p:tgtEl>
                                          <p:spTgt spid="3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2" st="2"/>
                                            </p:txEl>
                                          </p:spTgt>
                                        </p:tgtEl>
                                        <p:attrNameLst>
                                          <p:attrName>style.visibility</p:attrName>
                                        </p:attrNameLst>
                                      </p:cBhvr>
                                      <p:to>
                                        <p:strVal val="visible"/>
                                      </p:to>
                                    </p:set>
                                    <p:animEffect filter="fade" transition="in">
                                      <p:cBhvr>
                                        <p:cTn dur="1000"/>
                                        <p:tgtEl>
                                          <p:spTgt spid="3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3" st="3"/>
                                            </p:txEl>
                                          </p:spTgt>
                                        </p:tgtEl>
                                        <p:attrNameLst>
                                          <p:attrName>style.visibility</p:attrName>
                                        </p:attrNameLst>
                                      </p:cBhvr>
                                      <p:to>
                                        <p:strVal val="visible"/>
                                      </p:to>
                                    </p:set>
                                    <p:animEffect filter="fade" transition="in">
                                      <p:cBhvr>
                                        <p:cTn dur="1000"/>
                                        <p:tgtEl>
                                          <p:spTgt spid="3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4" st="4"/>
                                            </p:txEl>
                                          </p:spTgt>
                                        </p:tgtEl>
                                        <p:attrNameLst>
                                          <p:attrName>style.visibility</p:attrName>
                                        </p:attrNameLst>
                                      </p:cBhvr>
                                      <p:to>
                                        <p:strVal val="visible"/>
                                      </p:to>
                                    </p:set>
                                    <p:animEffect filter="fade" transition="in">
                                      <p:cBhvr>
                                        <p:cTn dur="1000"/>
                                        <p:tgtEl>
                                          <p:spTgt spid="3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5" st="5"/>
                                            </p:txEl>
                                          </p:spTgt>
                                        </p:tgtEl>
                                        <p:attrNameLst>
                                          <p:attrName>style.visibility</p:attrName>
                                        </p:attrNameLst>
                                      </p:cBhvr>
                                      <p:to>
                                        <p:strVal val="visible"/>
                                      </p:to>
                                    </p:set>
                                    <p:animEffect filter="fade" transition="in">
                                      <p:cBhvr>
                                        <p:cTn dur="1000"/>
                                        <p:tgtEl>
                                          <p:spTgt spid="3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6" st="6"/>
                                            </p:txEl>
                                          </p:spTgt>
                                        </p:tgtEl>
                                        <p:attrNameLst>
                                          <p:attrName>style.visibility</p:attrName>
                                        </p:attrNameLst>
                                      </p:cBhvr>
                                      <p:to>
                                        <p:strVal val="visible"/>
                                      </p:to>
                                    </p:set>
                                    <p:animEffect filter="fade" transition="in">
                                      <p:cBhvr>
                                        <p:cTn dur="1000"/>
                                        <p:tgtEl>
                                          <p:spTgt spid="3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7" st="7"/>
                                            </p:txEl>
                                          </p:spTgt>
                                        </p:tgtEl>
                                        <p:attrNameLst>
                                          <p:attrName>style.visibility</p:attrName>
                                        </p:attrNameLst>
                                      </p:cBhvr>
                                      <p:to>
                                        <p:strVal val="visible"/>
                                      </p:to>
                                    </p:set>
                                    <p:animEffect filter="fade" transition="in">
                                      <p:cBhvr>
                                        <p:cTn dur="1000"/>
                                        <p:tgtEl>
                                          <p:spTgt spid="35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9"/>
          <p:cNvSpPr txBox="1"/>
          <p:nvPr>
            <p:ph idx="1" type="body"/>
          </p:nvPr>
        </p:nvSpPr>
        <p:spPr>
          <a:xfrm>
            <a:off x="457200" y="1600200"/>
            <a:ext cx="8442325" cy="4911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80"/>
              <a:buFont typeface="Arial"/>
              <a:buChar char="•"/>
            </a:pPr>
            <a:r>
              <a:rPr b="0" i="0" lang="en-US" sz="2400" u="none" cap="none" strike="noStrike">
                <a:solidFill>
                  <a:schemeClr val="dk1"/>
                </a:solidFill>
                <a:latin typeface="Verdana"/>
                <a:ea typeface="Verdana"/>
                <a:cs typeface="Verdana"/>
                <a:sym typeface="Verdana"/>
              </a:rPr>
              <a:t>Phases</a:t>
            </a:r>
            <a:endParaRPr/>
          </a:p>
          <a:p>
            <a:pPr indent="-346073" lvl="1" marL="1150937" marR="0" rtl="0" algn="l">
              <a:lnSpc>
                <a:spcPct val="100000"/>
              </a:lnSpc>
              <a:spcBef>
                <a:spcPts val="36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A project proceeds in stages.  It is NOT a one-action activity</a:t>
            </a:r>
            <a:endParaRPr/>
          </a:p>
          <a:p>
            <a:pPr indent="-346073" lvl="1" marL="1150937" marR="0" rtl="0" algn="l">
              <a:lnSpc>
                <a:spcPct val="100000"/>
              </a:lnSpc>
              <a:spcBef>
                <a:spcPts val="56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“Progressive elaboration” [PMBOK], has multiple steps to complete the output</a:t>
            </a:r>
            <a:endParaRPr/>
          </a:p>
          <a:p>
            <a:pPr indent="-346073" lvl="1" marL="1150937" marR="0" rtl="0" algn="l">
              <a:lnSpc>
                <a:spcPct val="100000"/>
              </a:lnSpc>
              <a:spcBef>
                <a:spcPts val="56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Each project phase has a deliverable, “a tangible, verifiable work product” [PMBOK]</a:t>
            </a:r>
            <a:endParaRPr/>
          </a:p>
          <a:p>
            <a:pPr indent="-346073" lvl="1" marL="1150937" marR="0" rtl="0" algn="l">
              <a:lnSpc>
                <a:spcPct val="100000"/>
              </a:lnSpc>
              <a:spcBef>
                <a:spcPts val="56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At the end of each phase, there is a formal sign-off/acceptance of the deliverables and phase performance review</a:t>
            </a:r>
            <a:endParaRPr/>
          </a:p>
          <a:p>
            <a:pPr indent="-346073" lvl="1" marL="1150937" marR="0" rtl="0" algn="l">
              <a:lnSpc>
                <a:spcPct val="100000"/>
              </a:lnSpc>
              <a:spcBef>
                <a:spcPts val="56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Changes in the plan for the succeeding phases may decided upon after phase-end review</a:t>
            </a:r>
            <a:endParaRPr/>
          </a:p>
          <a:p>
            <a:pPr indent="-228600" lvl="0" marL="342900" marR="0" rtl="0" algn="l">
              <a:spcBef>
                <a:spcPts val="560"/>
              </a:spcBef>
              <a:spcAft>
                <a:spcPts val="0"/>
              </a:spcAft>
              <a:buClr>
                <a:srgbClr val="FF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66" name="Google Shape;366;p59"/>
          <p:cNvSpPr txBox="1"/>
          <p:nvPr>
            <p:ph type="title"/>
          </p:nvPr>
        </p:nvSpPr>
        <p:spPr>
          <a:xfrm>
            <a:off x="0" y="777875"/>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What is a Project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0"/>
          <p:cNvSpPr txBox="1"/>
          <p:nvPr>
            <p:ph idx="1" type="body"/>
          </p:nvPr>
        </p:nvSpPr>
        <p:spPr>
          <a:xfrm>
            <a:off x="457200" y="1616075"/>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80"/>
              <a:buFont typeface="Arial"/>
              <a:buChar char="•"/>
            </a:pPr>
            <a:r>
              <a:rPr b="0" i="0" lang="en-US" sz="2400" u="none">
                <a:solidFill>
                  <a:schemeClr val="dk1"/>
                </a:solidFill>
                <a:latin typeface="Verdana"/>
                <a:ea typeface="Verdana"/>
                <a:cs typeface="Verdana"/>
                <a:sym typeface="Verdana"/>
              </a:rPr>
              <a:t>Using tools/techniques at each stage to deliver the project</a:t>
            </a:r>
            <a:endParaRPr/>
          </a:p>
          <a:p>
            <a:pPr indent="-347662" lvl="1" marL="1150937" marR="0" rtl="0" algn="l">
              <a:lnSpc>
                <a:spcPct val="100000"/>
              </a:lnSpc>
              <a:spcBef>
                <a:spcPts val="400"/>
              </a:spcBef>
              <a:spcAft>
                <a:spcPts val="0"/>
              </a:spcAft>
              <a:buClr>
                <a:srgbClr val="FF0000"/>
              </a:buClr>
              <a:buSzPts val="2400"/>
              <a:buFont typeface="Arial"/>
              <a:buChar char="–"/>
            </a:pPr>
            <a:r>
              <a:rPr b="0" i="0" lang="en-US" sz="2000" u="none" cap="none" strike="noStrike">
                <a:solidFill>
                  <a:schemeClr val="dk1"/>
                </a:solidFill>
                <a:latin typeface="Verdana"/>
                <a:ea typeface="Verdana"/>
                <a:cs typeface="Verdana"/>
                <a:sym typeface="Verdana"/>
              </a:rPr>
              <a:t>Application of </a:t>
            </a:r>
            <a:r>
              <a:rPr b="0" i="0" lang="en-US" sz="2000" u="sng" cap="none" strike="noStrike">
                <a:solidFill>
                  <a:schemeClr val="dk1"/>
                </a:solidFill>
                <a:latin typeface="Verdana"/>
                <a:ea typeface="Verdana"/>
                <a:cs typeface="Verdana"/>
                <a:sym typeface="Verdana"/>
              </a:rPr>
              <a:t>tools/techniques</a:t>
            </a:r>
            <a:r>
              <a:rPr b="0" i="0" lang="en-US" sz="2000" u="none" cap="none" strike="noStrike">
                <a:solidFill>
                  <a:schemeClr val="dk1"/>
                </a:solidFill>
                <a:latin typeface="Verdana"/>
                <a:ea typeface="Verdana"/>
                <a:cs typeface="Verdana"/>
                <a:sym typeface="Verdana"/>
              </a:rPr>
              <a:t> in the performance of the </a:t>
            </a:r>
            <a:r>
              <a:rPr b="0" i="0" lang="en-US" sz="2000" u="sng" cap="none" strike="noStrike">
                <a:solidFill>
                  <a:schemeClr val="dk1"/>
                </a:solidFill>
                <a:latin typeface="Verdana"/>
                <a:ea typeface="Verdana"/>
                <a:cs typeface="Verdana"/>
                <a:sym typeface="Verdana"/>
              </a:rPr>
              <a:t>processes</a:t>
            </a:r>
            <a:r>
              <a:rPr b="0" i="0" lang="en-US" sz="2000" u="none" cap="none" strike="noStrike">
                <a:solidFill>
                  <a:schemeClr val="dk1"/>
                </a:solidFill>
                <a:latin typeface="Verdana"/>
                <a:ea typeface="Verdana"/>
                <a:cs typeface="Verdana"/>
                <a:sym typeface="Verdana"/>
              </a:rPr>
              <a:t> to deliver the </a:t>
            </a:r>
            <a:r>
              <a:rPr b="0" i="0" lang="en-US" sz="2000" u="sng" cap="none" strike="noStrike">
                <a:solidFill>
                  <a:schemeClr val="dk1"/>
                </a:solidFill>
                <a:latin typeface="Verdana"/>
                <a:ea typeface="Verdana"/>
                <a:cs typeface="Verdana"/>
                <a:sym typeface="Verdana"/>
              </a:rPr>
              <a:t>requirement</a:t>
            </a:r>
            <a:endParaRPr/>
          </a:p>
          <a:p>
            <a:pPr indent="-195262" lvl="1" marL="1150937" marR="0" rtl="0" algn="l">
              <a:lnSpc>
                <a:spcPct val="100000"/>
              </a:lnSpc>
              <a:spcBef>
                <a:spcPts val="400"/>
              </a:spcBef>
              <a:spcAft>
                <a:spcPts val="0"/>
              </a:spcAft>
              <a:buClr>
                <a:srgbClr val="FF0000"/>
              </a:buClr>
              <a:buSzPts val="2400"/>
              <a:buFont typeface="Arial"/>
              <a:buNone/>
            </a:pPr>
            <a:r>
              <a:t/>
            </a:r>
            <a:endParaRPr b="0" i="0" sz="2000" u="sng" cap="none" strike="noStrike">
              <a:solidFill>
                <a:schemeClr val="dk1"/>
              </a:solidFill>
              <a:latin typeface="Verdana"/>
              <a:ea typeface="Verdana"/>
              <a:cs typeface="Verdana"/>
              <a:sym typeface="Verdana"/>
            </a:endParaRPr>
          </a:p>
          <a:p>
            <a:pPr indent="-342900" lvl="0" marL="342900" marR="0" rtl="0" algn="l">
              <a:lnSpc>
                <a:spcPct val="100000"/>
              </a:lnSpc>
              <a:spcBef>
                <a:spcPts val="1200"/>
              </a:spcBef>
              <a:spcAft>
                <a:spcPts val="0"/>
              </a:spcAft>
              <a:buClr>
                <a:srgbClr val="FF0000"/>
              </a:buClr>
              <a:buSzPts val="2880"/>
              <a:buFont typeface="Arial"/>
              <a:buChar char="•"/>
            </a:pPr>
            <a:r>
              <a:rPr b="0" i="0" lang="en-US" sz="2400" u="none">
                <a:solidFill>
                  <a:schemeClr val="dk1"/>
                </a:solidFill>
                <a:latin typeface="Verdana"/>
                <a:ea typeface="Verdana"/>
                <a:cs typeface="Verdana"/>
                <a:sym typeface="Verdana"/>
              </a:rPr>
              <a:t>Process Groups</a:t>
            </a:r>
            <a:r>
              <a:rPr b="0" i="0" lang="en-US" sz="2000" u="none">
                <a:solidFill>
                  <a:schemeClr val="dk1"/>
                </a:solidFill>
                <a:latin typeface="Verdana"/>
                <a:ea typeface="Verdana"/>
                <a:cs typeface="Verdana"/>
                <a:sym typeface="Verdana"/>
              </a:rPr>
              <a:t> (PMBOK)</a:t>
            </a:r>
            <a:endParaRPr b="0" i="0" sz="2400" u="none">
              <a:solidFill>
                <a:schemeClr val="dk1"/>
              </a:solidFill>
              <a:latin typeface="Verdana"/>
              <a:ea typeface="Verdana"/>
              <a:cs typeface="Verdana"/>
              <a:sym typeface="Verdana"/>
            </a:endParaRPr>
          </a:p>
          <a:p>
            <a:pPr indent="-457200" lvl="2" marL="939800" marR="0" rtl="0" algn="l">
              <a:lnSpc>
                <a:spcPct val="100000"/>
              </a:lnSpc>
              <a:spcBef>
                <a:spcPts val="400"/>
              </a:spcBef>
              <a:spcAft>
                <a:spcPts val="0"/>
              </a:spcAft>
              <a:buClr>
                <a:srgbClr val="FF0000"/>
              </a:buClr>
              <a:buSzPts val="2400"/>
              <a:buFont typeface="Verdana"/>
              <a:buAutoNum type="arabicPeriod"/>
            </a:pPr>
            <a:r>
              <a:rPr b="0" i="0" lang="en-US" sz="2000" u="none" cap="none" strike="noStrike">
                <a:solidFill>
                  <a:schemeClr val="dk1"/>
                </a:solidFill>
                <a:latin typeface="Verdana"/>
                <a:ea typeface="Verdana"/>
                <a:cs typeface="Verdana"/>
                <a:sym typeface="Verdana"/>
              </a:rPr>
              <a:t>Initiation</a:t>
            </a:r>
            <a:endParaRPr/>
          </a:p>
          <a:p>
            <a:pPr indent="-457200" lvl="2" marL="939800" marR="0" rtl="0" algn="l">
              <a:lnSpc>
                <a:spcPct val="100000"/>
              </a:lnSpc>
              <a:spcBef>
                <a:spcPts val="400"/>
              </a:spcBef>
              <a:spcAft>
                <a:spcPts val="0"/>
              </a:spcAft>
              <a:buClr>
                <a:srgbClr val="FF0000"/>
              </a:buClr>
              <a:buSzPts val="2400"/>
              <a:buFont typeface="Verdana"/>
              <a:buAutoNum type="arabicPeriod"/>
            </a:pPr>
            <a:r>
              <a:rPr b="0" i="0" lang="en-US" sz="2000" u="none" cap="none" strike="noStrike">
                <a:solidFill>
                  <a:schemeClr val="dk1"/>
                </a:solidFill>
                <a:latin typeface="Verdana"/>
                <a:ea typeface="Verdana"/>
                <a:cs typeface="Verdana"/>
                <a:sym typeface="Verdana"/>
              </a:rPr>
              <a:t>Planning</a:t>
            </a:r>
            <a:endParaRPr/>
          </a:p>
          <a:p>
            <a:pPr indent="-457200" lvl="2" marL="939800" marR="0" rtl="0" algn="l">
              <a:lnSpc>
                <a:spcPct val="100000"/>
              </a:lnSpc>
              <a:spcBef>
                <a:spcPts val="400"/>
              </a:spcBef>
              <a:spcAft>
                <a:spcPts val="0"/>
              </a:spcAft>
              <a:buClr>
                <a:srgbClr val="FF0000"/>
              </a:buClr>
              <a:buSzPts val="2400"/>
              <a:buFont typeface="Verdana"/>
              <a:buAutoNum type="arabicPeriod"/>
            </a:pPr>
            <a:r>
              <a:rPr b="0" i="0" lang="en-US" sz="2000" u="none" cap="none" strike="noStrike">
                <a:solidFill>
                  <a:schemeClr val="dk1"/>
                </a:solidFill>
                <a:latin typeface="Verdana"/>
                <a:ea typeface="Verdana"/>
                <a:cs typeface="Verdana"/>
                <a:sym typeface="Verdana"/>
              </a:rPr>
              <a:t>Execution</a:t>
            </a:r>
            <a:endParaRPr/>
          </a:p>
          <a:p>
            <a:pPr indent="-457200" lvl="2" marL="939800" marR="0" rtl="0" algn="l">
              <a:lnSpc>
                <a:spcPct val="100000"/>
              </a:lnSpc>
              <a:spcBef>
                <a:spcPts val="400"/>
              </a:spcBef>
              <a:spcAft>
                <a:spcPts val="0"/>
              </a:spcAft>
              <a:buClr>
                <a:srgbClr val="FF0000"/>
              </a:buClr>
              <a:buSzPts val="2400"/>
              <a:buFont typeface="Verdana"/>
              <a:buAutoNum type="arabicPeriod"/>
            </a:pPr>
            <a:r>
              <a:rPr b="0" i="0" lang="en-US" sz="2000" u="none" cap="none" strike="noStrike">
                <a:solidFill>
                  <a:schemeClr val="dk1"/>
                </a:solidFill>
                <a:latin typeface="Verdana"/>
                <a:ea typeface="Verdana"/>
                <a:cs typeface="Verdana"/>
                <a:sym typeface="Verdana"/>
              </a:rPr>
              <a:t>Controlling</a:t>
            </a:r>
            <a:endParaRPr/>
          </a:p>
          <a:p>
            <a:pPr indent="-457200" lvl="2" marL="939800" marR="0" rtl="0" algn="l">
              <a:lnSpc>
                <a:spcPct val="100000"/>
              </a:lnSpc>
              <a:spcBef>
                <a:spcPts val="400"/>
              </a:spcBef>
              <a:spcAft>
                <a:spcPts val="0"/>
              </a:spcAft>
              <a:buClr>
                <a:srgbClr val="FF0000"/>
              </a:buClr>
              <a:buSzPts val="2400"/>
              <a:buFont typeface="Verdana"/>
              <a:buAutoNum type="arabicPeriod"/>
            </a:pPr>
            <a:r>
              <a:rPr b="0" i="0" lang="en-US" sz="2000" u="none" cap="none" strike="noStrike">
                <a:solidFill>
                  <a:schemeClr val="dk1"/>
                </a:solidFill>
                <a:latin typeface="Verdana"/>
                <a:ea typeface="Verdana"/>
                <a:cs typeface="Verdana"/>
                <a:sym typeface="Verdana"/>
              </a:rPr>
              <a:t>Closing</a:t>
            </a:r>
            <a:endParaRPr/>
          </a:p>
        </p:txBody>
      </p:sp>
      <p:sp>
        <p:nvSpPr>
          <p:cNvPr id="372" name="Google Shape;372;p60"/>
          <p:cNvSpPr txBox="1"/>
          <p:nvPr>
            <p:ph type="title"/>
          </p:nvPr>
        </p:nvSpPr>
        <p:spPr>
          <a:xfrm>
            <a:off x="0" y="777875"/>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Project Management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1"/>
          <p:cNvSpPr txBox="1"/>
          <p:nvPr>
            <p:ph idx="1" type="body"/>
          </p:nvPr>
        </p:nvSpPr>
        <p:spPr>
          <a:xfrm>
            <a:off x="457200" y="163195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80"/>
              <a:buFont typeface="Arial"/>
              <a:buChar char="•"/>
            </a:pPr>
            <a:r>
              <a:rPr b="0" i="0" lang="en-US" sz="2400" u="none">
                <a:solidFill>
                  <a:schemeClr val="dk1"/>
                </a:solidFill>
                <a:latin typeface="Verdana"/>
                <a:ea typeface="Verdana"/>
                <a:cs typeface="Verdana"/>
                <a:sym typeface="Verdana"/>
              </a:rPr>
              <a:t>Initiation</a:t>
            </a:r>
            <a:endParaRPr/>
          </a:p>
          <a:p>
            <a:pPr indent="-347661" lvl="1" marL="1150937" marR="0" rtl="0" algn="l">
              <a:lnSpc>
                <a:spcPct val="100000"/>
              </a:lnSpc>
              <a:spcBef>
                <a:spcPts val="36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Definition of project goal, named project sponsor, clear approval, definition of project scope, business areas impacted, start and finish dates, cost projection and benefit commitment</a:t>
            </a:r>
            <a:endParaRPr/>
          </a:p>
          <a:p>
            <a:pPr indent="-195262" lvl="1" marL="1150937" marR="0" rtl="0" algn="l">
              <a:lnSpc>
                <a:spcPct val="100000"/>
              </a:lnSpc>
              <a:spcBef>
                <a:spcPts val="400"/>
              </a:spcBef>
              <a:spcAft>
                <a:spcPts val="0"/>
              </a:spcAft>
              <a:buClr>
                <a:srgbClr val="FF0000"/>
              </a:buClr>
              <a:buSzPts val="2400"/>
              <a:buFont typeface="Arial"/>
              <a:buNone/>
            </a:pPr>
            <a:r>
              <a:t/>
            </a:r>
            <a:endParaRPr b="0" i="0" sz="2000" u="sng" cap="none" strike="noStrike">
              <a:solidFill>
                <a:schemeClr val="dk1"/>
              </a:solidFill>
              <a:latin typeface="Verdana"/>
              <a:ea typeface="Verdana"/>
              <a:cs typeface="Verdana"/>
              <a:sym typeface="Verdana"/>
            </a:endParaRPr>
          </a:p>
          <a:p>
            <a:pPr indent="-342900" lvl="0" marL="342900" marR="0" rtl="0" algn="l">
              <a:lnSpc>
                <a:spcPct val="100000"/>
              </a:lnSpc>
              <a:spcBef>
                <a:spcPts val="1200"/>
              </a:spcBef>
              <a:spcAft>
                <a:spcPts val="0"/>
              </a:spcAft>
              <a:buClr>
                <a:srgbClr val="FF0000"/>
              </a:buClr>
              <a:buSzPts val="2880"/>
              <a:buFont typeface="Arial"/>
              <a:buChar char="•"/>
            </a:pPr>
            <a:r>
              <a:rPr b="0" i="0" lang="en-US" sz="2400" u="none">
                <a:solidFill>
                  <a:schemeClr val="dk1"/>
                </a:solidFill>
                <a:latin typeface="Verdana"/>
                <a:ea typeface="Verdana"/>
                <a:cs typeface="Verdana"/>
                <a:sym typeface="Verdana"/>
              </a:rPr>
              <a:t>Planning</a:t>
            </a:r>
            <a:endParaRPr/>
          </a:p>
          <a:p>
            <a:pPr indent="-347661" lvl="1" marL="1150937"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Project charter, activity plan, project organization, resource plan, cost plan, communication plan, test plan, implementation plan, risk management plan</a:t>
            </a:r>
            <a:endParaRPr/>
          </a:p>
        </p:txBody>
      </p:sp>
      <p:sp>
        <p:nvSpPr>
          <p:cNvPr id="378" name="Google Shape;378;p61"/>
          <p:cNvSpPr txBox="1"/>
          <p:nvPr>
            <p:ph type="title"/>
          </p:nvPr>
        </p:nvSpPr>
        <p:spPr>
          <a:xfrm>
            <a:off x="0" y="777875"/>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Process Groups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2"/>
          <p:cNvSpPr txBox="1"/>
          <p:nvPr>
            <p:ph idx="1" type="body"/>
          </p:nvPr>
        </p:nvSpPr>
        <p:spPr>
          <a:xfrm>
            <a:off x="457200" y="1600200"/>
            <a:ext cx="8261350" cy="45640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80"/>
              <a:buFont typeface="Arial"/>
              <a:buChar char="•"/>
            </a:pPr>
            <a:r>
              <a:rPr b="0" i="0" lang="en-US" sz="2400" u="none">
                <a:solidFill>
                  <a:schemeClr val="dk1"/>
                </a:solidFill>
                <a:latin typeface="Verdana"/>
                <a:ea typeface="Verdana"/>
                <a:cs typeface="Verdana"/>
                <a:sym typeface="Verdana"/>
              </a:rPr>
              <a:t>Execution</a:t>
            </a:r>
            <a:endParaRPr/>
          </a:p>
          <a:p>
            <a:pPr indent="-285749" lvl="1" marL="1089025"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Execution of all plans (e.g., activity, cost, resource, communication, testing implementation), quality assurance activities</a:t>
            </a:r>
            <a:endParaRPr b="0" i="0" sz="1800" u="sng" cap="none" strike="noStrike">
              <a:solidFill>
                <a:srgbClr val="000000"/>
              </a:solidFill>
              <a:latin typeface="Verdana"/>
              <a:ea typeface="Verdana"/>
              <a:cs typeface="Verdana"/>
              <a:sym typeface="Verdana"/>
            </a:endParaRPr>
          </a:p>
          <a:p>
            <a:pPr indent="-342900" lvl="0" marL="342900" marR="0" rtl="0" algn="l">
              <a:lnSpc>
                <a:spcPct val="100000"/>
              </a:lnSpc>
              <a:spcBef>
                <a:spcPts val="1200"/>
              </a:spcBef>
              <a:spcAft>
                <a:spcPts val="0"/>
              </a:spcAft>
              <a:buClr>
                <a:srgbClr val="FF0000"/>
              </a:buClr>
              <a:buSzPts val="2880"/>
              <a:buFont typeface="Arial"/>
              <a:buChar char="•"/>
            </a:pPr>
            <a:r>
              <a:rPr b="0" i="0" lang="en-US" sz="2400" u="none">
                <a:solidFill>
                  <a:schemeClr val="dk1"/>
                </a:solidFill>
                <a:latin typeface="Verdana"/>
                <a:ea typeface="Verdana"/>
                <a:cs typeface="Verdana"/>
                <a:sym typeface="Verdana"/>
              </a:rPr>
              <a:t>Controlling</a:t>
            </a:r>
            <a:endParaRPr/>
          </a:p>
          <a:p>
            <a:pPr indent="-285749" lvl="1" marL="1089025"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Scope change management, scope verification, schedule control, cost control, risk review, quality assurance review, project status reporting</a:t>
            </a:r>
            <a:endParaRPr/>
          </a:p>
          <a:p>
            <a:pPr indent="-342900" lvl="0" marL="342900" marR="0" rtl="0" algn="l">
              <a:lnSpc>
                <a:spcPct val="100000"/>
              </a:lnSpc>
              <a:spcBef>
                <a:spcPts val="1200"/>
              </a:spcBef>
              <a:spcAft>
                <a:spcPts val="0"/>
              </a:spcAft>
              <a:buClr>
                <a:srgbClr val="FF0000"/>
              </a:buClr>
              <a:buSzPts val="2880"/>
              <a:buFont typeface="Arial"/>
              <a:buChar char="•"/>
            </a:pPr>
            <a:r>
              <a:rPr b="0" i="0" lang="en-US" sz="2400" u="none">
                <a:solidFill>
                  <a:schemeClr val="dk1"/>
                </a:solidFill>
                <a:latin typeface="Verdana"/>
                <a:ea typeface="Verdana"/>
                <a:cs typeface="Verdana"/>
                <a:sym typeface="Verdana"/>
              </a:rPr>
              <a:t>Closing</a:t>
            </a:r>
            <a:endParaRPr/>
          </a:p>
          <a:p>
            <a:pPr indent="-285749" lvl="1" marL="1089025" marR="0" rtl="0" algn="l">
              <a:lnSpc>
                <a:spcPct val="100000"/>
              </a:lnSpc>
              <a:spcBef>
                <a:spcPts val="1200"/>
              </a:spcBef>
              <a:spcAft>
                <a:spcPts val="0"/>
              </a:spcAft>
              <a:buClr>
                <a:srgbClr val="FF0000"/>
              </a:buClr>
              <a:buSzPts val="2160"/>
              <a:buFont typeface="Arial"/>
              <a:buChar char="–"/>
            </a:pPr>
            <a:r>
              <a:rPr b="0" i="0" lang="en-US" sz="1800" u="none" cap="none" strike="noStrike">
                <a:solidFill>
                  <a:srgbClr val="000000"/>
                </a:solidFill>
                <a:latin typeface="Verdana"/>
                <a:ea typeface="Verdana"/>
                <a:cs typeface="Verdana"/>
                <a:sym typeface="Verdana"/>
              </a:rPr>
              <a:t>Cost-benefit assessment, project performance review (success or failure review, lessons learned)</a:t>
            </a:r>
            <a:endParaRPr/>
          </a:p>
        </p:txBody>
      </p:sp>
      <p:sp>
        <p:nvSpPr>
          <p:cNvPr id="384" name="Google Shape;384;p62"/>
          <p:cNvSpPr txBox="1"/>
          <p:nvPr>
            <p:ph type="title"/>
          </p:nvPr>
        </p:nvSpPr>
        <p:spPr>
          <a:xfrm>
            <a:off x="0" y="777875"/>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Process Groups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3"/>
          <p:cNvSpPr txBox="1"/>
          <p:nvPr>
            <p:ph idx="1" type="body"/>
          </p:nvPr>
        </p:nvSpPr>
        <p:spPr>
          <a:xfrm>
            <a:off x="457200" y="1573212"/>
            <a:ext cx="8134350" cy="4611687"/>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FF0000"/>
              </a:buClr>
              <a:buSzPts val="2400"/>
              <a:buFont typeface="Arial"/>
              <a:buChar char="•"/>
            </a:pPr>
            <a:r>
              <a:rPr b="0" i="0" lang="en-US" sz="2000" u="sng">
                <a:solidFill>
                  <a:schemeClr val="dk1"/>
                </a:solidFill>
                <a:latin typeface="Verdana"/>
                <a:ea typeface="Verdana"/>
                <a:cs typeface="Verdana"/>
                <a:sym typeface="Verdana"/>
              </a:rPr>
              <a:t>Meet requirements</a:t>
            </a:r>
            <a:r>
              <a:rPr b="0" i="0" lang="en-US" sz="2000" u="none">
                <a:solidFill>
                  <a:schemeClr val="dk1"/>
                </a:solidFill>
                <a:latin typeface="Verdana"/>
                <a:ea typeface="Verdana"/>
                <a:cs typeface="Verdana"/>
                <a:sym typeface="Verdana"/>
              </a:rPr>
              <a:t>.  Deliver the output as defined/required by the client</a:t>
            </a:r>
            <a:endParaRPr/>
          </a:p>
          <a:p>
            <a:pPr indent="-188911" lvl="0" marL="341312" marR="0" rtl="0" algn="l">
              <a:lnSpc>
                <a:spcPct val="100000"/>
              </a:lnSpc>
              <a:spcBef>
                <a:spcPts val="400"/>
              </a:spcBef>
              <a:spcAft>
                <a:spcPts val="0"/>
              </a:spcAft>
              <a:buClr>
                <a:srgbClr val="FF0000"/>
              </a:buClr>
              <a:buSzPts val="2400"/>
              <a:buFont typeface="Arial"/>
              <a:buNone/>
            </a:pPr>
            <a:r>
              <a:t/>
            </a:r>
            <a:endParaRPr b="0" i="0" sz="2000" u="none">
              <a:solidFill>
                <a:schemeClr val="dk1"/>
              </a:solidFill>
              <a:latin typeface="Verdana"/>
              <a:ea typeface="Verdana"/>
              <a:cs typeface="Verdana"/>
              <a:sym typeface="Verdana"/>
            </a:endParaRPr>
          </a:p>
          <a:p>
            <a:pPr indent="-341312" lvl="0" marL="341312" marR="0" rtl="0" algn="l">
              <a:lnSpc>
                <a:spcPct val="100000"/>
              </a:lnSpc>
              <a:spcBef>
                <a:spcPts val="400"/>
              </a:spcBef>
              <a:spcAft>
                <a:spcPts val="0"/>
              </a:spcAft>
              <a:buClr>
                <a:srgbClr val="FF0000"/>
              </a:buClr>
              <a:buSzPts val="2400"/>
              <a:buFont typeface="Arial"/>
              <a:buChar char="•"/>
            </a:pPr>
            <a:r>
              <a:rPr b="0" i="0" lang="en-US" sz="2000" u="sng">
                <a:solidFill>
                  <a:schemeClr val="dk1"/>
                </a:solidFill>
                <a:latin typeface="Verdana"/>
                <a:ea typeface="Verdana"/>
                <a:cs typeface="Verdana"/>
                <a:sym typeface="Verdana"/>
              </a:rPr>
              <a:t>Achieve efficient delivery</a:t>
            </a:r>
            <a:r>
              <a:rPr b="0" i="0" lang="en-US" sz="2000" u="none">
                <a:solidFill>
                  <a:schemeClr val="dk1"/>
                </a:solidFill>
                <a:latin typeface="Verdana"/>
                <a:ea typeface="Verdana"/>
                <a:cs typeface="Verdana"/>
                <a:sym typeface="Verdana"/>
              </a:rPr>
              <a:t>.  Deliver the output with the least cost in time, resources, and money</a:t>
            </a:r>
            <a:endParaRPr/>
          </a:p>
          <a:p>
            <a:pPr indent="-188911" lvl="0" marL="341312" marR="0" rtl="0" algn="l">
              <a:lnSpc>
                <a:spcPct val="100000"/>
              </a:lnSpc>
              <a:spcBef>
                <a:spcPts val="400"/>
              </a:spcBef>
              <a:spcAft>
                <a:spcPts val="0"/>
              </a:spcAft>
              <a:buClr>
                <a:srgbClr val="FF0000"/>
              </a:buClr>
              <a:buSzPts val="2400"/>
              <a:buFont typeface="Arial"/>
              <a:buNone/>
            </a:pPr>
            <a:r>
              <a:t/>
            </a:r>
            <a:endParaRPr b="0" i="0" sz="2000" u="none">
              <a:solidFill>
                <a:schemeClr val="dk1"/>
              </a:solidFill>
              <a:latin typeface="Verdana"/>
              <a:ea typeface="Verdana"/>
              <a:cs typeface="Verdana"/>
              <a:sym typeface="Verdana"/>
            </a:endParaRPr>
          </a:p>
          <a:p>
            <a:pPr indent="-341312" lvl="0" marL="341312" marR="0" rtl="0" algn="l">
              <a:lnSpc>
                <a:spcPct val="100000"/>
              </a:lnSpc>
              <a:spcBef>
                <a:spcPts val="400"/>
              </a:spcBef>
              <a:spcAft>
                <a:spcPts val="0"/>
              </a:spcAft>
              <a:buClr>
                <a:srgbClr val="FF0000"/>
              </a:buClr>
              <a:buSzPts val="2400"/>
              <a:buFont typeface="Arial"/>
              <a:buChar char="•"/>
            </a:pPr>
            <a:r>
              <a:rPr b="0" i="0" lang="en-US" sz="2000" u="sng">
                <a:solidFill>
                  <a:schemeClr val="dk1"/>
                </a:solidFill>
                <a:latin typeface="Verdana"/>
                <a:ea typeface="Verdana"/>
                <a:cs typeface="Verdana"/>
                <a:sym typeface="Verdana"/>
              </a:rPr>
              <a:t>Minimize risk</a:t>
            </a:r>
            <a:r>
              <a:rPr b="0" i="0" lang="en-US" sz="2000" u="none">
                <a:solidFill>
                  <a:schemeClr val="dk1"/>
                </a:solidFill>
                <a:latin typeface="Verdana"/>
                <a:ea typeface="Verdana"/>
                <a:cs typeface="Verdana"/>
                <a:sym typeface="Verdana"/>
              </a:rPr>
              <a:t>.  Deliver the output with least uncertainty in scope, timeliness, quality, and cost</a:t>
            </a:r>
            <a:endParaRPr/>
          </a:p>
        </p:txBody>
      </p:sp>
      <p:sp>
        <p:nvSpPr>
          <p:cNvPr id="390" name="Google Shape;390;p63"/>
          <p:cNvSpPr txBox="1"/>
          <p:nvPr>
            <p:ph type="title"/>
          </p:nvPr>
        </p:nvSpPr>
        <p:spPr>
          <a:xfrm>
            <a:off x="0" y="777875"/>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Goals of Project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4"/>
          <p:cNvSpPr txBox="1"/>
          <p:nvPr>
            <p:ph idx="1" type="body"/>
          </p:nvPr>
        </p:nvSpPr>
        <p:spPr>
          <a:xfrm>
            <a:off x="457200" y="1573212"/>
            <a:ext cx="8134350" cy="4611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80"/>
              <a:buFont typeface="Arial"/>
              <a:buChar char="•"/>
            </a:pPr>
            <a:r>
              <a:rPr b="0" i="0" lang="en-US" sz="2400" u="none">
                <a:solidFill>
                  <a:schemeClr val="dk1"/>
                </a:solidFill>
                <a:latin typeface="Verdana"/>
                <a:ea typeface="Verdana"/>
                <a:cs typeface="Verdana"/>
                <a:sym typeface="Verdana"/>
              </a:rPr>
              <a:t>Requirements</a:t>
            </a:r>
            <a:endParaRPr/>
          </a:p>
          <a:p>
            <a:pPr indent="-297180" lvl="0" marL="342900" marR="0" rtl="0" algn="l">
              <a:lnSpc>
                <a:spcPct val="100000"/>
              </a:lnSpc>
              <a:spcBef>
                <a:spcPts val="120"/>
              </a:spcBef>
              <a:spcAft>
                <a:spcPts val="0"/>
              </a:spcAft>
              <a:buClr>
                <a:srgbClr val="FF0000"/>
              </a:buClr>
              <a:buSzPts val="720"/>
              <a:buFont typeface="Arial"/>
              <a:buNone/>
            </a:pPr>
            <a:r>
              <a:t/>
            </a:r>
            <a:endParaRPr b="0" i="0" sz="600" u="none">
              <a:solidFill>
                <a:schemeClr val="dk1"/>
              </a:solidFill>
              <a:latin typeface="Verdana"/>
              <a:ea typeface="Verdana"/>
              <a:cs typeface="Verdana"/>
              <a:sym typeface="Verdana"/>
            </a:endParaRPr>
          </a:p>
          <a:p>
            <a:pPr indent="-347661" lvl="1" marL="1150937" marR="0" rtl="0" algn="l">
              <a:lnSpc>
                <a:spcPct val="100000"/>
              </a:lnSpc>
              <a:spcBef>
                <a:spcPts val="360"/>
              </a:spcBef>
              <a:spcAft>
                <a:spcPts val="0"/>
              </a:spcAft>
              <a:buClr>
                <a:srgbClr val="FF0000"/>
              </a:buClr>
              <a:buSzPts val="2160"/>
              <a:buFont typeface="Arial"/>
              <a:buChar char="–"/>
            </a:pPr>
            <a:r>
              <a:rPr b="1" i="0" lang="en-US" sz="1800" u="none" cap="none" strike="noStrike">
                <a:solidFill>
                  <a:schemeClr val="dk1"/>
                </a:solidFill>
                <a:latin typeface="Verdana"/>
                <a:ea typeface="Verdana"/>
                <a:cs typeface="Verdana"/>
                <a:sym typeface="Verdana"/>
              </a:rPr>
              <a:t>Scope</a:t>
            </a:r>
            <a:r>
              <a:rPr b="0" i="0" lang="en-US" sz="1800" u="none" cap="none" strike="noStrike">
                <a:solidFill>
                  <a:schemeClr val="dk1"/>
                </a:solidFill>
                <a:latin typeface="Verdana"/>
                <a:ea typeface="Verdana"/>
                <a:cs typeface="Verdana"/>
                <a:sym typeface="Verdana"/>
              </a:rPr>
              <a:t>.  Output must be well-defined, agreed, authorized</a:t>
            </a:r>
            <a:endParaRPr/>
          </a:p>
          <a:p>
            <a:pPr indent="-347661" lvl="1" marL="1150937" marR="0" rtl="0" algn="l">
              <a:lnSpc>
                <a:spcPct val="100000"/>
              </a:lnSpc>
              <a:spcBef>
                <a:spcPts val="360"/>
              </a:spcBef>
              <a:spcAft>
                <a:spcPts val="0"/>
              </a:spcAft>
              <a:buClr>
                <a:srgbClr val="FF0000"/>
              </a:buClr>
              <a:buSzPts val="2160"/>
              <a:buFont typeface="Arial"/>
              <a:buChar char="–"/>
            </a:pPr>
            <a:r>
              <a:rPr b="1" i="0" lang="en-US" sz="1800" u="none" cap="none" strike="noStrike">
                <a:solidFill>
                  <a:schemeClr val="dk1"/>
                </a:solidFill>
                <a:latin typeface="Verdana"/>
                <a:ea typeface="Verdana"/>
                <a:cs typeface="Verdana"/>
                <a:sym typeface="Verdana"/>
              </a:rPr>
              <a:t>Cost</a:t>
            </a:r>
            <a:r>
              <a:rPr b="0" i="0" lang="en-US" sz="1800" u="none" cap="none" strike="noStrike">
                <a:solidFill>
                  <a:schemeClr val="dk1"/>
                </a:solidFill>
                <a:latin typeface="Verdana"/>
                <a:ea typeface="Verdana"/>
                <a:cs typeface="Verdana"/>
                <a:sym typeface="Verdana"/>
              </a:rPr>
              <a:t>.  Expenditure to achieve output must be understood, agreed, authorized</a:t>
            </a:r>
            <a:endParaRPr/>
          </a:p>
          <a:p>
            <a:pPr indent="-347661" lvl="1" marL="1150937" marR="0" rtl="0" algn="l">
              <a:lnSpc>
                <a:spcPct val="100000"/>
              </a:lnSpc>
              <a:spcBef>
                <a:spcPts val="360"/>
              </a:spcBef>
              <a:spcAft>
                <a:spcPts val="0"/>
              </a:spcAft>
              <a:buClr>
                <a:srgbClr val="FF0000"/>
              </a:buClr>
              <a:buSzPts val="2160"/>
              <a:buFont typeface="Arial"/>
              <a:buChar char="–"/>
            </a:pPr>
            <a:r>
              <a:rPr b="1" i="0" lang="en-US" sz="1800" u="none" cap="none" strike="noStrike">
                <a:solidFill>
                  <a:schemeClr val="dk1"/>
                </a:solidFill>
                <a:latin typeface="Verdana"/>
                <a:ea typeface="Verdana"/>
                <a:cs typeface="Verdana"/>
                <a:sym typeface="Verdana"/>
              </a:rPr>
              <a:t>Time</a:t>
            </a:r>
            <a:r>
              <a:rPr b="0" i="0" lang="en-US" sz="1800" u="none" cap="none" strike="noStrike">
                <a:solidFill>
                  <a:schemeClr val="dk1"/>
                </a:solidFill>
                <a:latin typeface="Verdana"/>
                <a:ea typeface="Verdana"/>
                <a:cs typeface="Verdana"/>
                <a:sym typeface="Verdana"/>
              </a:rPr>
              <a:t>.  Time required to deliver output must be agreed</a:t>
            </a:r>
            <a:endParaRPr/>
          </a:p>
          <a:p>
            <a:pPr indent="-347661" lvl="1" marL="1150937" marR="0" rtl="0" algn="l">
              <a:lnSpc>
                <a:spcPct val="100000"/>
              </a:lnSpc>
              <a:spcBef>
                <a:spcPts val="360"/>
              </a:spcBef>
              <a:spcAft>
                <a:spcPts val="0"/>
              </a:spcAft>
              <a:buClr>
                <a:srgbClr val="FF0000"/>
              </a:buClr>
              <a:buSzPts val="2160"/>
              <a:buFont typeface="Arial"/>
              <a:buChar char="–"/>
            </a:pPr>
            <a:r>
              <a:rPr b="1" i="0" lang="en-US" sz="1800" u="none" cap="none" strike="noStrike">
                <a:solidFill>
                  <a:schemeClr val="dk1"/>
                </a:solidFill>
                <a:latin typeface="Verdana"/>
                <a:ea typeface="Verdana"/>
                <a:cs typeface="Verdana"/>
                <a:sym typeface="Verdana"/>
              </a:rPr>
              <a:t>Resource</a:t>
            </a:r>
            <a:r>
              <a:rPr b="0" i="0" lang="en-US" sz="1800" u="none" cap="none" strike="noStrike">
                <a:solidFill>
                  <a:schemeClr val="dk1"/>
                </a:solidFill>
                <a:latin typeface="Verdana"/>
                <a:ea typeface="Verdana"/>
                <a:cs typeface="Verdana"/>
                <a:sym typeface="Verdana"/>
              </a:rPr>
              <a:t>.  Resources to be dedicated/provided must be agreed</a:t>
            </a:r>
            <a:endParaRPr/>
          </a:p>
          <a:p>
            <a:pPr indent="-279082" lvl="1" marL="1150937" marR="0" rtl="0" algn="l">
              <a:lnSpc>
                <a:spcPct val="100000"/>
              </a:lnSpc>
              <a:spcBef>
                <a:spcPts val="180"/>
              </a:spcBef>
              <a:spcAft>
                <a:spcPts val="0"/>
              </a:spcAft>
              <a:buClr>
                <a:srgbClr val="FF0000"/>
              </a:buClr>
              <a:buSzPts val="1080"/>
              <a:buFont typeface="Arial"/>
              <a:buNone/>
            </a:pPr>
            <a:r>
              <a:t/>
            </a:r>
            <a:endParaRPr b="0" i="0" sz="900" u="none" cap="none" strike="noStrike">
              <a:solidFill>
                <a:schemeClr val="dk1"/>
              </a:solidFill>
              <a:latin typeface="Verdana"/>
              <a:ea typeface="Verdana"/>
              <a:cs typeface="Verdana"/>
              <a:sym typeface="Verdana"/>
            </a:endParaRPr>
          </a:p>
          <a:p>
            <a:pPr indent="-342900" lvl="0" marL="342900" marR="0" rtl="0" algn="l">
              <a:lnSpc>
                <a:spcPct val="100000"/>
              </a:lnSpc>
              <a:spcBef>
                <a:spcPts val="1200"/>
              </a:spcBef>
              <a:spcAft>
                <a:spcPts val="0"/>
              </a:spcAft>
              <a:buClr>
                <a:srgbClr val="FF0000"/>
              </a:buClr>
              <a:buSzPts val="2880"/>
              <a:buFont typeface="Arial"/>
              <a:buChar char="•"/>
            </a:pPr>
            <a:r>
              <a:rPr b="0" i="0" lang="en-US" sz="2400" u="none">
                <a:solidFill>
                  <a:schemeClr val="dk1"/>
                </a:solidFill>
                <a:latin typeface="Verdana"/>
                <a:ea typeface="Verdana"/>
                <a:cs typeface="Verdana"/>
                <a:sym typeface="Verdana"/>
              </a:rPr>
              <a:t>Initiation</a:t>
            </a:r>
            <a:endParaRPr/>
          </a:p>
          <a:p>
            <a:pPr indent="-347661" lvl="1" marL="1150937" marR="0" rtl="0" algn="l">
              <a:lnSpc>
                <a:spcPct val="120000"/>
              </a:lnSpc>
              <a:spcBef>
                <a:spcPts val="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Clear approval to start project</a:t>
            </a:r>
            <a:endParaRPr/>
          </a:p>
          <a:p>
            <a:pPr indent="-347661" lvl="1" marL="1150937" marR="0" rtl="0" algn="l">
              <a:lnSpc>
                <a:spcPct val="120000"/>
              </a:lnSpc>
              <a:spcBef>
                <a:spcPts val="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Approvals for scope, cost, time, resource	</a:t>
            </a:r>
            <a:endParaRPr/>
          </a:p>
          <a:p>
            <a:pPr indent="-347661" lvl="1" marL="1150937" marR="0" rtl="0" algn="l">
              <a:lnSpc>
                <a:spcPct val="120000"/>
              </a:lnSpc>
              <a:spcBef>
                <a:spcPts val="0"/>
              </a:spcBef>
              <a:spcAft>
                <a:spcPts val="0"/>
              </a:spcAft>
              <a:buClr>
                <a:srgbClr val="FF0000"/>
              </a:buClr>
              <a:buSzPts val="2160"/>
              <a:buFont typeface="Arial"/>
              <a:buChar char="–"/>
            </a:pPr>
            <a:r>
              <a:rPr b="0" i="0" lang="en-US" sz="1800" u="none" cap="none" strike="noStrike">
                <a:solidFill>
                  <a:schemeClr val="dk1"/>
                </a:solidFill>
                <a:latin typeface="Verdana"/>
                <a:ea typeface="Verdana"/>
                <a:cs typeface="Verdana"/>
                <a:sym typeface="Verdana"/>
              </a:rPr>
              <a:t>Approvals to </a:t>
            </a:r>
            <a:r>
              <a:rPr b="0" i="0" lang="en-US" sz="1800" u="sng" cap="none" strike="noStrike">
                <a:solidFill>
                  <a:schemeClr val="dk1"/>
                </a:solidFill>
                <a:latin typeface="Verdana"/>
                <a:ea typeface="Verdana"/>
                <a:cs typeface="Verdana"/>
                <a:sym typeface="Verdana"/>
              </a:rPr>
              <a:t>continue</a:t>
            </a:r>
            <a:r>
              <a:rPr b="0" i="0" lang="en-US" sz="1800" u="none" cap="none" strike="noStrike">
                <a:solidFill>
                  <a:schemeClr val="dk1"/>
                </a:solidFill>
                <a:latin typeface="Verdana"/>
                <a:ea typeface="Verdana"/>
                <a:cs typeface="Verdana"/>
                <a:sym typeface="Verdana"/>
              </a:rPr>
              <a:t> as phases are completed</a:t>
            </a:r>
            <a:endParaRPr/>
          </a:p>
          <a:p>
            <a:pPr indent="-228600" lvl="0" marL="342900" marR="0" rtl="0" algn="l">
              <a:spcBef>
                <a:spcPts val="360"/>
              </a:spcBef>
              <a:spcAft>
                <a:spcPts val="0"/>
              </a:spcAft>
              <a:buClr>
                <a:srgbClr val="FF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96" name="Google Shape;396;p64"/>
          <p:cNvSpPr txBox="1"/>
          <p:nvPr>
            <p:ph type="title"/>
          </p:nvPr>
        </p:nvSpPr>
        <p:spPr>
          <a:xfrm>
            <a:off x="0" y="698500"/>
            <a:ext cx="8229600" cy="503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58ED5"/>
              </a:buClr>
              <a:buSzPts val="2000"/>
              <a:buFont typeface="Verdana"/>
              <a:buNone/>
            </a:pPr>
            <a:r>
              <a:rPr b="1" i="0" lang="en-US" sz="2000" u="none">
                <a:solidFill>
                  <a:srgbClr val="558ED5"/>
                </a:solidFill>
                <a:latin typeface="Verdana"/>
                <a:ea typeface="Verdana"/>
                <a:cs typeface="Verdana"/>
                <a:sym typeface="Verdana"/>
              </a:rPr>
              <a:t>Goal: Meet Requirements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5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4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8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4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4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11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7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15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7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8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6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xmlns:r="http://schemas.openxmlformats.org/officeDocument/2006/relationships" name="1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xmlns:r="http://schemas.openxmlformats.org/officeDocument/2006/relationships" name="2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xmlns:r="http://schemas.openxmlformats.org/officeDocument/2006/relationships" name="10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xmlns:r="http://schemas.openxmlformats.org/officeDocument/2006/relationships" name="9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xmlns:r="http://schemas.openxmlformats.org/officeDocument/2006/relationships" name="3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xmlns:r="http://schemas.openxmlformats.org/officeDocument/2006/relationships" name="9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xmlns:r="http://schemas.openxmlformats.org/officeDocument/2006/relationships" name="10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9.xml><?xml version="1.0" encoding="utf-8"?>
<a:theme xmlns:a="http://schemas.openxmlformats.org/drawingml/2006/main" xmlns:r="http://schemas.openxmlformats.org/officeDocument/2006/relationships" name="2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6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0.xml><?xml version="1.0" encoding="utf-8"?>
<a:theme xmlns:a="http://schemas.openxmlformats.org/drawingml/2006/main" xmlns:r="http://schemas.openxmlformats.org/officeDocument/2006/relationships" name="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5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2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1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6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3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3AECDEADBAA44F9B9A31FE8DDC3C63" ma:contentTypeVersion="2" ma:contentTypeDescription="Create a new document." ma:contentTypeScope="" ma:versionID="922fb2aac03d00ebaf743007c297b4c7">
  <xsd:schema xmlns:xsd="http://www.w3.org/2001/XMLSchema" xmlns:xs="http://www.w3.org/2001/XMLSchema" xmlns:p="http://schemas.microsoft.com/office/2006/metadata/properties" xmlns:ns2="cb866772-4f81-4d2f-a6f4-e21e16bf1723" targetNamespace="http://schemas.microsoft.com/office/2006/metadata/properties" ma:root="true" ma:fieldsID="dc2d1cd026725454718fce5298157931" ns2:_="">
    <xsd:import namespace="cb866772-4f81-4d2f-a6f4-e21e16bf17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866772-4f81-4d2f-a6f4-e21e16bf17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6FD794-A87F-43D1-A9EB-653D6CED275C}"/>
</file>

<file path=customXml/itemProps2.xml><?xml version="1.0" encoding="utf-8"?>
<ds:datastoreItem xmlns:ds="http://schemas.openxmlformats.org/officeDocument/2006/customXml" ds:itemID="{51B383B5-B42E-4F80-A97A-EE8FF5C49C02}"/>
</file>

<file path=customXml/itemProps3.xml><?xml version="1.0" encoding="utf-8"?>
<ds:datastoreItem xmlns:ds="http://schemas.openxmlformats.org/officeDocument/2006/customXml" ds:itemID="{A4BB2FAC-50D3-43F4-A770-E854227A1429}"/>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0x010100083AECDEADBAA44F9B9A31FE8DDC3C63</vt:lpwstr>
  </property>
</Properties>
</file>