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96892-8DFF-CA4C-8A48-E6483B7D5B4B}" v="19" dt="2019-11-27T09:18:16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bdc3fa6a-9546-40f4-9237-5670a5f23b4e" providerId="ADAL" clId="{B8F96892-8DFF-CA4C-8A48-E6483B7D5B4B}"/>
    <pc:docChg chg="modSld">
      <pc:chgData name=" " userId="bdc3fa6a-9546-40f4-9237-5670a5f23b4e" providerId="ADAL" clId="{B8F96892-8DFF-CA4C-8A48-E6483B7D5B4B}" dt="2019-11-27T09:18:16.716" v="0" actId="14100"/>
      <pc:docMkLst>
        <pc:docMk/>
      </pc:docMkLst>
      <pc:sldChg chg="modSp">
        <pc:chgData name=" " userId="bdc3fa6a-9546-40f4-9237-5670a5f23b4e" providerId="ADAL" clId="{B8F96892-8DFF-CA4C-8A48-E6483B7D5B4B}" dt="2019-11-27T09:18:16.716" v="0" actId="14100"/>
        <pc:sldMkLst>
          <pc:docMk/>
          <pc:sldMk cId="113653973" sldId="257"/>
        </pc:sldMkLst>
        <pc:picChg chg="mod">
          <ac:chgData name=" " userId="bdc3fa6a-9546-40f4-9237-5670a5f23b4e" providerId="ADAL" clId="{B8F96892-8DFF-CA4C-8A48-E6483B7D5B4B}" dt="2019-11-27T09:18:16.716" v="0" actId="14100"/>
          <ac:picMkLst>
            <pc:docMk/>
            <pc:sldMk cId="113653973" sldId="257"/>
            <ac:picMk id="2" creationId="{1C4271C1-A1CC-074A-AC34-DECF843039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BB4A-BCF2-8840-AC14-BDB6BA65C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Week</a:t>
            </a:r>
            <a:r>
              <a:rPr lang="de-DE" dirty="0"/>
              <a:t>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E390-1AA1-994C-AF78-F5DA4B10C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Pointers, Data </a:t>
            </a:r>
            <a:r>
              <a:rPr lang="de-DE" b="1" dirty="0" err="1"/>
              <a:t>Structures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8057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4271C1-A1CC-074A-AC34-DECF8430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14" y="480514"/>
            <a:ext cx="8539570" cy="80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4EE02-5846-3847-961C-D8535327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666750"/>
            <a:ext cx="54991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5A70B9-D355-F24E-B715-2ECA1007F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461976"/>
            <a:ext cx="11226799" cy="3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7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7144C9-8E69-B24D-9E93-E602BEBE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19875"/>
            <a:ext cx="11226799" cy="40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7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5A42E4-0DBB-2643-AB37-0071BB785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445" y="480515"/>
            <a:ext cx="546510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5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1EE2EA-4EBE-4E64-996C-776974C48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 b="98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2FD7C-7136-3449-B976-8DF2FF0DA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2"/>
                </a:solidFill>
              </a:rPr>
              <a:t>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48877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CFE7-FB9F-0B40-8506-0A2A3763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Kleine Digression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AECB-704C-2E48-96DA-B27D9A0A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Vor C++ gab es C, C++  ist sozusagen gleich C + 1 (</a:t>
            </a:r>
            <a:r>
              <a:rPr lang="de-DE" sz="2400" dirty="0">
                <a:sym typeface="Wingdings" pitchFamily="2" charset="2"/>
              </a:rPr>
              <a:t>)</a:t>
            </a:r>
          </a:p>
          <a:p>
            <a:r>
              <a:rPr lang="de-DE" sz="2400" dirty="0">
                <a:sym typeface="Wingdings" pitchFamily="2" charset="2"/>
              </a:rPr>
              <a:t>C ist C++ ohne Klassen, Vektoren, Strings etc. </a:t>
            </a:r>
          </a:p>
          <a:p>
            <a:r>
              <a:rPr lang="de-DE" sz="2400" dirty="0">
                <a:sym typeface="Wingdings" pitchFamily="2" charset="2"/>
              </a:rPr>
              <a:t>Das gibt uns die Möglichkeit das Ganze mit etwas weniger Ablenkungen anzuschauen!</a:t>
            </a:r>
          </a:p>
          <a:p>
            <a:r>
              <a:rPr lang="de-DE" sz="2400" dirty="0">
                <a:sym typeface="Wingdings" pitchFamily="2" charset="2"/>
              </a:rPr>
              <a:t>Alles ist auf C++ übertragbar</a:t>
            </a:r>
          </a:p>
        </p:txBody>
      </p:sp>
    </p:spTree>
    <p:extLst>
      <p:ext uri="{BB962C8B-B14F-4D97-AF65-F5344CB8AC3E}">
        <p14:creationId xmlns:p14="http://schemas.microsoft.com/office/powerpoint/2010/main" val="107593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E254-E038-AF4A-94A5-A594C7E5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3BC1-3684-DD4C-94E4-A6A6B3FE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8353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Week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 Programming language</vt:lpstr>
      <vt:lpstr>Kleine Digression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</dc:title>
  <dc:creator>Jayant Raul Rao</dc:creator>
  <cp:lastModifiedBy>Jayant Raul Rao</cp:lastModifiedBy>
  <cp:revision>1</cp:revision>
  <dcterms:created xsi:type="dcterms:W3CDTF">2019-11-26T18:27:17Z</dcterms:created>
  <dcterms:modified xsi:type="dcterms:W3CDTF">2019-11-27T09:18:47Z</dcterms:modified>
</cp:coreProperties>
</file>