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82" r:id="rId22"/>
    <p:sldId id="277" r:id="rId23"/>
    <p:sldId id="279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57E47-422B-6947-9B6F-D590286B8162}" v="49" dt="2019-10-15T19:08:12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E4E57E47-422B-6947-9B6F-D590286B8162}"/>
    <pc:docChg chg="undo redo custSel mod addSld delSld modSld sldOrd">
      <pc:chgData name=" " userId="bdc3fa6a-9546-40f4-9237-5670a5f23b4e" providerId="ADAL" clId="{E4E57E47-422B-6947-9B6F-D590286B8162}" dt="2019-10-16T08:14:38.305" v="3201" actId="2696"/>
      <pc:docMkLst>
        <pc:docMk/>
      </pc:docMkLst>
      <pc:sldChg chg="addSp delSp modSp delDesignElem">
        <pc:chgData name=" " userId="bdc3fa6a-9546-40f4-9237-5670a5f23b4e" providerId="ADAL" clId="{E4E57E47-422B-6947-9B6F-D590286B8162}" dt="2019-10-12T18:51:33.060" v="136" actId="20577"/>
        <pc:sldMkLst>
          <pc:docMk/>
          <pc:sldMk cId="1867835045" sldId="256"/>
        </pc:sldMkLst>
        <pc:spChg chg="mod">
          <ac:chgData name=" " userId="bdc3fa6a-9546-40f4-9237-5670a5f23b4e" providerId="ADAL" clId="{E4E57E47-422B-6947-9B6F-D590286B8162}" dt="2019-10-12T18:51:33.060" v="136" actId="20577"/>
          <ac:spMkLst>
            <pc:docMk/>
            <pc:sldMk cId="1867835045" sldId="256"/>
            <ac:spMk id="3" creationId="{AA603E7F-FCFA-7A4B-8A17-B3A64DE324FD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1867835045" sldId="256"/>
            <ac:spMk id="8" creationId="{B8F5419B-BCBD-42A2-BFFF-781C607339F3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4192258069" sldId="258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4192258069" sldId="258"/>
            <ac:spMk id="8" creationId="{F1E0D4A3-ECB8-4689-ABDB-9CE848CE83B9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4192258069" sldId="258"/>
            <ac:spMk id="10" creationId="{8854772B-9C8F-4037-89E0-3A45208AB395}"/>
          </ac:spMkLst>
        </pc:spChg>
      </pc:sldChg>
      <pc:sldChg chg="addSp delSp modSp delDesignElem">
        <pc:chgData name=" " userId="bdc3fa6a-9546-40f4-9237-5670a5f23b4e" providerId="ADAL" clId="{E4E57E47-422B-6947-9B6F-D590286B8162}" dt="2019-10-15T10:46:02.215" v="1810" actId="20577"/>
        <pc:sldMkLst>
          <pc:docMk/>
          <pc:sldMk cId="2702610931" sldId="259"/>
        </pc:sldMkLst>
        <pc:spChg chg="mod">
          <ac:chgData name=" " userId="bdc3fa6a-9546-40f4-9237-5670a5f23b4e" providerId="ADAL" clId="{E4E57E47-422B-6947-9B6F-D590286B8162}" dt="2019-10-15T10:46:02.215" v="1810" actId="20577"/>
          <ac:spMkLst>
            <pc:docMk/>
            <pc:sldMk cId="2702610931" sldId="259"/>
            <ac:spMk id="3" creationId="{81139CE3-5082-B84B-B400-8EB9AA08D47F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702610931" sldId="259"/>
            <ac:spMk id="15" creationId="{F1E0D4A3-ECB8-4689-ABDB-9CE848CE83B9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702610931" sldId="259"/>
            <ac:spMk id="17" creationId="{8854772B-9C8F-4037-89E0-3A45208AB395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690183389" sldId="260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690183389" sldId="260"/>
            <ac:spMk id="21" creationId="{0AA6A048-501A-4387-906B-B8A8543E7B11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690183389" sldId="260"/>
            <ac:spMk id="27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690183389" sldId="260"/>
            <ac:spMk id="28" creationId="{2FE8DED1-24FF-4A79-873B-ECE3ABE73035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23820233" sldId="261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3820233" sldId="261"/>
            <ac:spMk id="17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3820233" sldId="261"/>
            <ac:spMk id="19" creationId="{B8F5419B-BCBD-42A2-BFFF-781C607339F3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3425454359" sldId="262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3425454359" sldId="262"/>
            <ac:spMk id="17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3425454359" sldId="262"/>
            <ac:spMk id="19" creationId="{B8F5419B-BCBD-42A2-BFFF-781C607339F3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401166925" sldId="263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401166925" sldId="263"/>
            <ac:spMk id="12" creationId="{D240F8A8-FEA1-42C2-B259-27A9351279BD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401166925" sldId="263"/>
            <ac:spMk id="17" creationId="{D0D45553-91A4-480A-9577-0E0FC0D919B9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286077771" sldId="264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86077771" sldId="264"/>
            <ac:spMk id="10" creationId="{056824CE-083D-4ED5-94A5-655345BBE75E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86077771" sldId="264"/>
            <ac:spMk id="12" creationId="{0785D83B-2124-40CD-9E29-811BC2B7CE64}"/>
          </ac:spMkLst>
        </pc:spChg>
      </pc:sldChg>
      <pc:sldChg chg="addSp delSp del delDesignElem">
        <pc:chgData name=" " userId="bdc3fa6a-9546-40f4-9237-5670a5f23b4e" providerId="ADAL" clId="{E4E57E47-422B-6947-9B6F-D590286B8162}" dt="2019-10-16T08:14:38.305" v="3201" actId="2696"/>
        <pc:sldMkLst>
          <pc:docMk/>
          <pc:sldMk cId="145043913" sldId="265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145043913" sldId="265"/>
            <ac:spMk id="12" creationId="{0AA6A048-501A-4387-906B-B8A8543E7B11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145043913" sldId="265"/>
            <ac:spMk id="13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145043913" sldId="265"/>
            <ac:spMk id="14" creationId="{2FE8DED1-24FF-4A79-873B-ECE3ABE73035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3898369683" sldId="266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3898369683" sldId="266"/>
            <ac:spMk id="15" creationId="{4A0BDAB0-3EB0-4CD2-9B81-1EC0C79ADFE6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3898369683" sldId="266"/>
            <ac:spMk id="17" creationId="{CBFF659F-D040-4A67-B951-3D6D61BB1FDE}"/>
          </ac:spMkLst>
        </pc:spChg>
      </pc:sldChg>
      <pc:sldChg chg="addSp delSp delDesignElem">
        <pc:chgData name=" " userId="bdc3fa6a-9546-40f4-9237-5670a5f23b4e" providerId="ADAL" clId="{E4E57E47-422B-6947-9B6F-D590286B8162}" dt="2019-10-12T18:50:06.878" v="12"/>
        <pc:sldMkLst>
          <pc:docMk/>
          <pc:sldMk cId="2999976613" sldId="267"/>
        </pc:sldMkLst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999976613" sldId="267"/>
            <ac:spMk id="17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8:50:06.878" v="12"/>
          <ac:spMkLst>
            <pc:docMk/>
            <pc:sldMk cId="2999976613" sldId="267"/>
            <ac:spMk id="19" creationId="{B8F5419B-BCBD-42A2-BFFF-781C607339F3}"/>
          </ac:spMkLst>
        </pc:spChg>
      </pc:sldChg>
      <pc:sldChg chg="addSp delSp modSp mod setBg">
        <pc:chgData name=" " userId="bdc3fa6a-9546-40f4-9237-5670a5f23b4e" providerId="ADAL" clId="{E4E57E47-422B-6947-9B6F-D590286B8162}" dt="2019-10-12T18:53:25.598" v="183" actId="478"/>
        <pc:sldMkLst>
          <pc:docMk/>
          <pc:sldMk cId="1564628963" sldId="268"/>
        </pc:sldMkLst>
        <pc:spChg chg="mod">
          <ac:chgData name=" " userId="bdc3fa6a-9546-40f4-9237-5670a5f23b4e" providerId="ADAL" clId="{E4E57E47-422B-6947-9B6F-D590286B8162}" dt="2019-10-12T18:52:55.847" v="180" actId="26606"/>
          <ac:spMkLst>
            <pc:docMk/>
            <pc:sldMk cId="1564628963" sldId="268"/>
            <ac:spMk id="2" creationId="{CED82664-C899-0E4F-838C-E4AD6D3248CB}"/>
          </ac:spMkLst>
        </pc:spChg>
        <pc:spChg chg="add del mod">
          <ac:chgData name=" " userId="bdc3fa6a-9546-40f4-9237-5670a5f23b4e" providerId="ADAL" clId="{E4E57E47-422B-6947-9B6F-D590286B8162}" dt="2019-10-12T18:52:55.847" v="180" actId="26606"/>
          <ac:spMkLst>
            <pc:docMk/>
            <pc:sldMk cId="1564628963" sldId="268"/>
            <ac:spMk id="3" creationId="{45721B17-1BF6-7E42-974A-B20F3AF4C825}"/>
          </ac:spMkLst>
        </pc:spChg>
        <pc:spChg chg="add del">
          <ac:chgData name=" " userId="bdc3fa6a-9546-40f4-9237-5670a5f23b4e" providerId="ADAL" clId="{E4E57E47-422B-6947-9B6F-D590286B8162}" dt="2019-10-12T18:52:55.847" v="180" actId="26606"/>
          <ac:spMkLst>
            <pc:docMk/>
            <pc:sldMk cId="1564628963" sldId="268"/>
            <ac:spMk id="10" creationId="{B2B82547-2424-4E7A-A98B-75206EE73028}"/>
          </ac:spMkLst>
        </pc:spChg>
        <pc:spChg chg="add del">
          <ac:chgData name=" " userId="bdc3fa6a-9546-40f4-9237-5670a5f23b4e" providerId="ADAL" clId="{E4E57E47-422B-6947-9B6F-D590286B8162}" dt="2019-10-12T18:52:55.847" v="180" actId="26606"/>
          <ac:spMkLst>
            <pc:docMk/>
            <pc:sldMk cId="1564628963" sldId="268"/>
            <ac:spMk id="12" creationId="{5109BC2F-9616-4D7D-9E98-57898009A828}"/>
          </ac:spMkLst>
        </pc:spChg>
        <pc:graphicFrameChg chg="add del mod">
          <ac:chgData name=" " userId="bdc3fa6a-9546-40f4-9237-5670a5f23b4e" providerId="ADAL" clId="{E4E57E47-422B-6947-9B6F-D590286B8162}" dt="2019-10-12T18:53:25.598" v="183" actId="478"/>
          <ac:graphicFrameMkLst>
            <pc:docMk/>
            <pc:sldMk cId="1564628963" sldId="268"/>
            <ac:graphicFrameMk id="5" creationId="{4EE09C79-6EE9-4499-9193-34686DC53E0A}"/>
          </ac:graphicFrameMkLst>
        </pc:graphicFrameChg>
      </pc:sldChg>
      <pc:sldChg chg="addSp delSp modSp add mod setBg">
        <pc:chgData name=" " userId="bdc3fa6a-9546-40f4-9237-5670a5f23b4e" providerId="ADAL" clId="{E4E57E47-422B-6947-9B6F-D590286B8162}" dt="2019-10-12T19:10:07.482" v="575"/>
        <pc:sldMkLst>
          <pc:docMk/>
          <pc:sldMk cId="492416585" sldId="269"/>
        </pc:sldMkLst>
        <pc:spChg chg="mod">
          <ac:chgData name=" " userId="bdc3fa6a-9546-40f4-9237-5670a5f23b4e" providerId="ADAL" clId="{E4E57E47-422B-6947-9B6F-D590286B8162}" dt="2019-10-12T19:04:45.372" v="445" actId="26606"/>
          <ac:spMkLst>
            <pc:docMk/>
            <pc:sldMk cId="492416585" sldId="269"/>
            <ac:spMk id="2" creationId="{F741967D-38E4-A448-878F-08C2F24697A3}"/>
          </ac:spMkLst>
        </pc:spChg>
        <pc:spChg chg="mod">
          <ac:chgData name=" " userId="bdc3fa6a-9546-40f4-9237-5670a5f23b4e" providerId="ADAL" clId="{E4E57E47-422B-6947-9B6F-D590286B8162}" dt="2019-10-12T19:09:28.554" v="572" actId="14"/>
          <ac:spMkLst>
            <pc:docMk/>
            <pc:sldMk cId="492416585" sldId="269"/>
            <ac:spMk id="3" creationId="{6FCF0866-57B8-5047-B602-97B7E44F6846}"/>
          </ac:spMkLst>
        </pc:spChg>
        <pc:spChg chg="add del">
          <ac:chgData name=" " userId="bdc3fa6a-9546-40f4-9237-5670a5f23b4e" providerId="ADAL" clId="{E4E57E47-422B-6947-9B6F-D590286B8162}" dt="2019-10-12T19:04:45.372" v="445" actId="26606"/>
          <ac:spMkLst>
            <pc:docMk/>
            <pc:sldMk cId="492416585" sldId="269"/>
            <ac:spMk id="8" creationId="{F1E0D4A3-ECB8-4689-ABDB-9CE848CE83B9}"/>
          </ac:spMkLst>
        </pc:spChg>
        <pc:spChg chg="add del">
          <ac:chgData name=" " userId="bdc3fa6a-9546-40f4-9237-5670a5f23b4e" providerId="ADAL" clId="{E4E57E47-422B-6947-9B6F-D590286B8162}" dt="2019-10-12T19:04:45.372" v="445" actId="26606"/>
          <ac:spMkLst>
            <pc:docMk/>
            <pc:sldMk cId="492416585" sldId="269"/>
            <ac:spMk id="10" creationId="{8854772B-9C8F-4037-89E0-3A45208AB395}"/>
          </ac:spMkLst>
        </pc:spChg>
        <pc:spChg chg="add">
          <ac:chgData name=" " userId="bdc3fa6a-9546-40f4-9237-5670a5f23b4e" providerId="ADAL" clId="{E4E57E47-422B-6947-9B6F-D590286B8162}" dt="2019-10-12T19:04:45.372" v="445" actId="26606"/>
          <ac:spMkLst>
            <pc:docMk/>
            <pc:sldMk cId="492416585" sldId="269"/>
            <ac:spMk id="15" creationId="{2654A105-F18C-4E12-B11B-51B12174BB53}"/>
          </ac:spMkLst>
        </pc:spChg>
        <pc:picChg chg="add del mod">
          <ac:chgData name=" " userId="bdc3fa6a-9546-40f4-9237-5670a5f23b4e" providerId="ADAL" clId="{E4E57E47-422B-6947-9B6F-D590286B8162}" dt="2019-10-12T19:10:07.482" v="575"/>
          <ac:picMkLst>
            <pc:docMk/>
            <pc:sldMk cId="492416585" sldId="269"/>
            <ac:picMk id="4" creationId="{8466810F-C5CA-B34C-8CE2-D05CF01E99DB}"/>
          </ac:picMkLst>
        </pc:picChg>
      </pc:sldChg>
      <pc:sldChg chg="addSp delSp modSp add mod setBg setClrOvrMap">
        <pc:chgData name=" " userId="bdc3fa6a-9546-40f4-9237-5670a5f23b4e" providerId="ADAL" clId="{E4E57E47-422B-6947-9B6F-D590286B8162}" dt="2019-10-12T19:10:44.999" v="627" actId="20577"/>
        <pc:sldMkLst>
          <pc:docMk/>
          <pc:sldMk cId="1744719471" sldId="270"/>
        </pc:sldMkLst>
        <pc:spChg chg="mod">
          <ac:chgData name=" " userId="bdc3fa6a-9546-40f4-9237-5670a5f23b4e" providerId="ADAL" clId="{E4E57E47-422B-6947-9B6F-D590286B8162}" dt="2019-10-12T19:10:44.999" v="627" actId="20577"/>
          <ac:spMkLst>
            <pc:docMk/>
            <pc:sldMk cId="1744719471" sldId="270"/>
            <ac:spMk id="2" creationId="{C5CC1258-87C8-B94F-9F87-3F822B3BF9FD}"/>
          </ac:spMkLst>
        </pc:spChg>
        <pc:spChg chg="del mod">
          <ac:chgData name=" " userId="bdc3fa6a-9546-40f4-9237-5670a5f23b4e" providerId="ADAL" clId="{E4E57E47-422B-6947-9B6F-D590286B8162}" dt="2019-10-12T19:10:24.306" v="580"/>
          <ac:spMkLst>
            <pc:docMk/>
            <pc:sldMk cId="1744719471" sldId="270"/>
            <ac:spMk id="3" creationId="{9949408A-0E6D-904B-856E-F7CFA1F739EA}"/>
          </ac:spMkLst>
        </pc:spChg>
        <pc:spChg chg="add del">
          <ac:chgData name=" " userId="bdc3fa6a-9546-40f4-9237-5670a5f23b4e" providerId="ADAL" clId="{E4E57E47-422B-6947-9B6F-D590286B8162}" dt="2019-10-12T19:10:22.620" v="578" actId="26606"/>
          <ac:spMkLst>
            <pc:docMk/>
            <pc:sldMk cId="1744719471" sldId="270"/>
            <ac:spMk id="8" creationId="{2654A105-F18C-4E12-B11B-51B12174BB53}"/>
          </ac:spMkLst>
        </pc:spChg>
        <pc:spChg chg="add">
          <ac:chgData name=" " userId="bdc3fa6a-9546-40f4-9237-5670a5f23b4e" providerId="ADAL" clId="{E4E57E47-422B-6947-9B6F-D590286B8162}" dt="2019-10-12T19:10:22.630" v="579" actId="26606"/>
          <ac:spMkLst>
            <pc:docMk/>
            <pc:sldMk cId="1744719471" sldId="270"/>
            <ac:spMk id="10" creationId="{8854772B-9C8F-4037-89E0-3A45208AB395}"/>
          </ac:spMkLst>
        </pc:spChg>
        <pc:spChg chg="add">
          <ac:chgData name=" " userId="bdc3fa6a-9546-40f4-9237-5670a5f23b4e" providerId="ADAL" clId="{E4E57E47-422B-6947-9B6F-D590286B8162}" dt="2019-10-12T19:10:22.630" v="579" actId="26606"/>
          <ac:spMkLst>
            <pc:docMk/>
            <pc:sldMk cId="1744719471" sldId="270"/>
            <ac:spMk id="11" creationId="{F1E0D4A3-ECB8-4689-ABDB-9CE848CE83B9}"/>
          </ac:spMkLst>
        </pc:spChg>
        <pc:picChg chg="add mod">
          <ac:chgData name=" " userId="bdc3fa6a-9546-40f4-9237-5670a5f23b4e" providerId="ADAL" clId="{E4E57E47-422B-6947-9B6F-D590286B8162}" dt="2019-10-12T19:10:31.508" v="583" actId="1076"/>
          <ac:picMkLst>
            <pc:docMk/>
            <pc:sldMk cId="1744719471" sldId="270"/>
            <ac:picMk id="7" creationId="{87455931-FCDF-5F47-AF3A-D776FA20EA2C}"/>
          </ac:picMkLst>
        </pc:picChg>
      </pc:sldChg>
      <pc:sldChg chg="addSp delSp modSp add mod setBg">
        <pc:chgData name=" " userId="bdc3fa6a-9546-40f4-9237-5670a5f23b4e" providerId="ADAL" clId="{E4E57E47-422B-6947-9B6F-D590286B8162}" dt="2019-10-12T19:12:06.767" v="742" actId="26606"/>
        <pc:sldMkLst>
          <pc:docMk/>
          <pc:sldMk cId="2380379652" sldId="271"/>
        </pc:sldMkLst>
        <pc:spChg chg="mod">
          <ac:chgData name=" " userId="bdc3fa6a-9546-40f4-9237-5670a5f23b4e" providerId="ADAL" clId="{E4E57E47-422B-6947-9B6F-D590286B8162}" dt="2019-10-12T19:12:06.767" v="742" actId="26606"/>
          <ac:spMkLst>
            <pc:docMk/>
            <pc:sldMk cId="2380379652" sldId="271"/>
            <ac:spMk id="2" creationId="{95DBF9DF-BBEF-4249-A3CA-121A5D92DAEE}"/>
          </ac:spMkLst>
        </pc:spChg>
        <pc:spChg chg="del">
          <ac:chgData name=" " userId="bdc3fa6a-9546-40f4-9237-5670a5f23b4e" providerId="ADAL" clId="{E4E57E47-422B-6947-9B6F-D590286B8162}" dt="2019-10-12T19:12:06.767" v="742" actId="26606"/>
          <ac:spMkLst>
            <pc:docMk/>
            <pc:sldMk cId="2380379652" sldId="271"/>
            <ac:spMk id="3" creationId="{C6997EF5-5878-E644-9004-3182BBF6E86B}"/>
          </ac:spMkLst>
        </pc:spChg>
        <pc:spChg chg="add">
          <ac:chgData name=" " userId="bdc3fa6a-9546-40f4-9237-5670a5f23b4e" providerId="ADAL" clId="{E4E57E47-422B-6947-9B6F-D590286B8162}" dt="2019-10-12T19:12:06.767" v="742" actId="26606"/>
          <ac:spMkLst>
            <pc:docMk/>
            <pc:sldMk cId="2380379652" sldId="271"/>
            <ac:spMk id="8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2:06.767" v="742" actId="26606"/>
          <ac:spMkLst>
            <pc:docMk/>
            <pc:sldMk cId="2380379652" sldId="271"/>
            <ac:spMk id="10" creationId="{2FE8DED1-24FF-4A79-873B-ECE3ABE73035}"/>
          </ac:spMkLst>
        </pc:spChg>
        <pc:spChg chg="add">
          <ac:chgData name=" " userId="bdc3fa6a-9546-40f4-9237-5670a5f23b4e" providerId="ADAL" clId="{E4E57E47-422B-6947-9B6F-D590286B8162}" dt="2019-10-12T19:12:06.767" v="742" actId="26606"/>
          <ac:spMkLst>
            <pc:docMk/>
            <pc:sldMk cId="2380379652" sldId="271"/>
            <ac:spMk id="12" creationId="{0AA6A048-501A-4387-906B-B8A8543E7B11}"/>
          </ac:spMkLst>
        </pc:spChg>
      </pc:sldChg>
      <pc:sldChg chg="addSp delSp modSp add mod setBg">
        <pc:chgData name=" " userId="bdc3fa6a-9546-40f4-9237-5670a5f23b4e" providerId="ADAL" clId="{E4E57E47-422B-6947-9B6F-D590286B8162}" dt="2019-10-12T19:14:06.899" v="1007" actId="20577"/>
        <pc:sldMkLst>
          <pc:docMk/>
          <pc:sldMk cId="685461320" sldId="272"/>
        </pc:sldMkLst>
        <pc:spChg chg="mod">
          <ac:chgData name=" " userId="bdc3fa6a-9546-40f4-9237-5670a5f23b4e" providerId="ADAL" clId="{E4E57E47-422B-6947-9B6F-D590286B8162}" dt="2019-10-12T19:14:06.899" v="1007" actId="20577"/>
          <ac:spMkLst>
            <pc:docMk/>
            <pc:sldMk cId="685461320" sldId="272"/>
            <ac:spMk id="2" creationId="{93614087-7D19-964D-B9AC-86B417ABC8A1}"/>
          </ac:spMkLst>
        </pc:spChg>
        <pc:spChg chg="del">
          <ac:chgData name=" " userId="bdc3fa6a-9546-40f4-9237-5670a5f23b4e" providerId="ADAL" clId="{E4E57E47-422B-6947-9B6F-D590286B8162}" dt="2019-10-12T19:12:19.548" v="751" actId="26606"/>
          <ac:spMkLst>
            <pc:docMk/>
            <pc:sldMk cId="685461320" sldId="272"/>
            <ac:spMk id="3" creationId="{8D1AE573-2D70-074C-BF14-4F8700C42BE5}"/>
          </ac:spMkLst>
        </pc:spChg>
        <pc:spChg chg="add del">
          <ac:chgData name=" " userId="bdc3fa6a-9546-40f4-9237-5670a5f23b4e" providerId="ADAL" clId="{E4E57E47-422B-6947-9B6F-D590286B8162}" dt="2019-10-12T19:12:28.352" v="755" actId="26606"/>
          <ac:spMkLst>
            <pc:docMk/>
            <pc:sldMk cId="685461320" sldId="272"/>
            <ac:spMk id="8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9:12:28.352" v="755" actId="26606"/>
          <ac:spMkLst>
            <pc:docMk/>
            <pc:sldMk cId="685461320" sldId="272"/>
            <ac:spMk id="10" creationId="{B8F5419B-BCBD-42A2-BFFF-781C607339F3}"/>
          </ac:spMkLst>
        </pc:spChg>
        <pc:spChg chg="add del">
          <ac:chgData name=" " userId="bdc3fa6a-9546-40f4-9237-5670a5f23b4e" providerId="ADAL" clId="{E4E57E47-422B-6947-9B6F-D590286B8162}" dt="2019-10-12T19:12:28.347" v="754" actId="26606"/>
          <ac:spMkLst>
            <pc:docMk/>
            <pc:sldMk cId="685461320" sldId="272"/>
            <ac:spMk id="15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9:12:28.347" v="754" actId="26606"/>
          <ac:spMkLst>
            <pc:docMk/>
            <pc:sldMk cId="685461320" sldId="272"/>
            <ac:spMk id="17" creationId="{01A9CBB8-6F29-4F1C-947D-1D274D2DC4EA}"/>
          </ac:spMkLst>
        </pc:spChg>
        <pc:spChg chg="add del">
          <ac:chgData name=" " userId="bdc3fa6a-9546-40f4-9237-5670a5f23b4e" providerId="ADAL" clId="{E4E57E47-422B-6947-9B6F-D590286B8162}" dt="2019-10-12T19:12:28.347" v="754" actId="26606"/>
          <ac:spMkLst>
            <pc:docMk/>
            <pc:sldMk cId="685461320" sldId="272"/>
            <ac:spMk id="19" creationId="{312098AC-2C51-42DA-AD5C-D37DB87AEE80}"/>
          </ac:spMkLst>
        </pc:spChg>
        <pc:spChg chg="add">
          <ac:chgData name=" " userId="bdc3fa6a-9546-40f4-9237-5670a5f23b4e" providerId="ADAL" clId="{E4E57E47-422B-6947-9B6F-D590286B8162}" dt="2019-10-12T19:12:28.352" v="755" actId="26606"/>
          <ac:spMkLst>
            <pc:docMk/>
            <pc:sldMk cId="685461320" sldId="272"/>
            <ac:spMk id="21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2:28.352" v="755" actId="26606"/>
          <ac:spMkLst>
            <pc:docMk/>
            <pc:sldMk cId="685461320" sldId="272"/>
            <ac:spMk id="22" creationId="{B8F5419B-BCBD-42A2-BFFF-781C607339F3}"/>
          </ac:spMkLst>
        </pc:spChg>
      </pc:sldChg>
      <pc:sldChg chg="addSp delSp modSp add mod setBg">
        <pc:chgData name=" " userId="bdc3fa6a-9546-40f4-9237-5670a5f23b4e" providerId="ADAL" clId="{E4E57E47-422B-6947-9B6F-D590286B8162}" dt="2019-10-12T19:16:02.264" v="1076" actId="20577"/>
        <pc:sldMkLst>
          <pc:docMk/>
          <pc:sldMk cId="2503121555" sldId="273"/>
        </pc:sldMkLst>
        <pc:spChg chg="mod">
          <ac:chgData name=" " userId="bdc3fa6a-9546-40f4-9237-5670a5f23b4e" providerId="ADAL" clId="{E4E57E47-422B-6947-9B6F-D590286B8162}" dt="2019-10-12T19:16:02.264" v="1076" actId="20577"/>
          <ac:spMkLst>
            <pc:docMk/>
            <pc:sldMk cId="2503121555" sldId="273"/>
            <ac:spMk id="2" creationId="{C4E83FDC-7F1F-1545-B43F-D358B2028D9B}"/>
          </ac:spMkLst>
        </pc:spChg>
        <pc:spChg chg="del">
          <ac:chgData name=" " userId="bdc3fa6a-9546-40f4-9237-5670a5f23b4e" providerId="ADAL" clId="{E4E57E47-422B-6947-9B6F-D590286B8162}" dt="2019-10-12T19:14:41.369" v="1009" actId="26606"/>
          <ac:spMkLst>
            <pc:docMk/>
            <pc:sldMk cId="2503121555" sldId="273"/>
            <ac:spMk id="3" creationId="{D609B203-1C04-1D4B-9F5F-666C0E50487F}"/>
          </ac:spMkLst>
        </pc:spChg>
        <pc:spChg chg="add">
          <ac:chgData name=" " userId="bdc3fa6a-9546-40f4-9237-5670a5f23b4e" providerId="ADAL" clId="{E4E57E47-422B-6947-9B6F-D590286B8162}" dt="2019-10-12T19:14:41.369" v="1009" actId="26606"/>
          <ac:spMkLst>
            <pc:docMk/>
            <pc:sldMk cId="2503121555" sldId="273"/>
            <ac:spMk id="8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4:41.369" v="1009" actId="26606"/>
          <ac:spMkLst>
            <pc:docMk/>
            <pc:sldMk cId="2503121555" sldId="273"/>
            <ac:spMk id="10" creationId="{2FE8DED1-24FF-4A79-873B-ECE3ABE73035}"/>
          </ac:spMkLst>
        </pc:spChg>
        <pc:spChg chg="add">
          <ac:chgData name=" " userId="bdc3fa6a-9546-40f4-9237-5670a5f23b4e" providerId="ADAL" clId="{E4E57E47-422B-6947-9B6F-D590286B8162}" dt="2019-10-12T19:14:41.369" v="1009" actId="26606"/>
          <ac:spMkLst>
            <pc:docMk/>
            <pc:sldMk cId="2503121555" sldId="273"/>
            <ac:spMk id="12" creationId="{0AA6A048-501A-4387-906B-B8A8543E7B11}"/>
          </ac:spMkLst>
        </pc:spChg>
      </pc:sldChg>
      <pc:sldChg chg="addSp delSp modSp add mod setBg">
        <pc:chgData name=" " userId="bdc3fa6a-9546-40f4-9237-5670a5f23b4e" providerId="ADAL" clId="{E4E57E47-422B-6947-9B6F-D590286B8162}" dt="2019-10-12T19:17:00.855" v="1115" actId="20577"/>
        <pc:sldMkLst>
          <pc:docMk/>
          <pc:sldMk cId="3594335785" sldId="274"/>
        </pc:sldMkLst>
        <pc:spChg chg="mod">
          <ac:chgData name=" " userId="bdc3fa6a-9546-40f4-9237-5670a5f23b4e" providerId="ADAL" clId="{E4E57E47-422B-6947-9B6F-D590286B8162}" dt="2019-10-12T19:17:00.855" v="1115" actId="20577"/>
          <ac:spMkLst>
            <pc:docMk/>
            <pc:sldMk cId="3594335785" sldId="274"/>
            <ac:spMk id="2" creationId="{3D4BB8FD-3719-3144-841D-84872044842D}"/>
          </ac:spMkLst>
        </pc:spChg>
        <pc:spChg chg="del">
          <ac:chgData name=" " userId="bdc3fa6a-9546-40f4-9237-5670a5f23b4e" providerId="ADAL" clId="{E4E57E47-422B-6947-9B6F-D590286B8162}" dt="2019-10-12T19:16:52.448" v="1078" actId="26606"/>
          <ac:spMkLst>
            <pc:docMk/>
            <pc:sldMk cId="3594335785" sldId="274"/>
            <ac:spMk id="3" creationId="{90D57B2A-DED9-084C-A3CC-420ECAC2A0FF}"/>
          </ac:spMkLst>
        </pc:spChg>
        <pc:spChg chg="add">
          <ac:chgData name=" " userId="bdc3fa6a-9546-40f4-9237-5670a5f23b4e" providerId="ADAL" clId="{E4E57E47-422B-6947-9B6F-D590286B8162}" dt="2019-10-12T19:16:52.448" v="1078" actId="26606"/>
          <ac:spMkLst>
            <pc:docMk/>
            <pc:sldMk cId="3594335785" sldId="274"/>
            <ac:spMk id="8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6:52.448" v="1078" actId="26606"/>
          <ac:spMkLst>
            <pc:docMk/>
            <pc:sldMk cId="3594335785" sldId="274"/>
            <ac:spMk id="10" creationId="{B8F5419B-BCBD-42A2-BFFF-781C607339F3}"/>
          </ac:spMkLst>
        </pc:spChg>
      </pc:sldChg>
      <pc:sldChg chg="addSp delSp modSp add mod setBg delDesignElem">
        <pc:chgData name=" " userId="bdc3fa6a-9546-40f4-9237-5670a5f23b4e" providerId="ADAL" clId="{E4E57E47-422B-6947-9B6F-D590286B8162}" dt="2019-10-12T19:19:24.509" v="1231" actId="207"/>
        <pc:sldMkLst>
          <pc:docMk/>
          <pc:sldMk cId="3407727062" sldId="276"/>
        </pc:sldMkLst>
        <pc:spChg chg="mod">
          <ac:chgData name=" " userId="bdc3fa6a-9546-40f4-9237-5670a5f23b4e" providerId="ADAL" clId="{E4E57E47-422B-6947-9B6F-D590286B8162}" dt="2019-10-12T19:19:24.509" v="1231" actId="207"/>
          <ac:spMkLst>
            <pc:docMk/>
            <pc:sldMk cId="3407727062" sldId="276"/>
            <ac:spMk id="2" creationId="{3D4BB8FD-3719-3144-841D-84872044842D}"/>
          </ac:spMkLst>
        </pc:spChg>
        <pc:spChg chg="add del">
          <ac:chgData name=" " userId="bdc3fa6a-9546-40f4-9237-5670a5f23b4e" providerId="ADAL" clId="{E4E57E47-422B-6947-9B6F-D590286B8162}" dt="2019-10-12T19:17:48.721" v="1121" actId="26606"/>
          <ac:spMkLst>
            <pc:docMk/>
            <pc:sldMk cId="3407727062" sldId="276"/>
            <ac:spMk id="7" creationId="{8775F366-526C-4C42-8931-696FFE8AA517}"/>
          </ac:spMkLst>
        </pc:spChg>
        <pc:spChg chg="del">
          <ac:chgData name=" " userId="bdc3fa6a-9546-40f4-9237-5670a5f23b4e" providerId="ADAL" clId="{E4E57E47-422B-6947-9B6F-D590286B8162}" dt="2019-10-12T19:17:43.025" v="1118"/>
          <ac:spMkLst>
            <pc:docMk/>
            <pc:sldMk cId="3407727062" sldId="276"/>
            <ac:spMk id="8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9:17:48.721" v="1121" actId="26606"/>
          <ac:spMkLst>
            <pc:docMk/>
            <pc:sldMk cId="3407727062" sldId="276"/>
            <ac:spMk id="9" creationId="{2FE8DED1-24FF-4A79-873B-ECE3ABE73035}"/>
          </ac:spMkLst>
        </pc:spChg>
        <pc:spChg chg="del">
          <ac:chgData name=" " userId="bdc3fa6a-9546-40f4-9237-5670a5f23b4e" providerId="ADAL" clId="{E4E57E47-422B-6947-9B6F-D590286B8162}" dt="2019-10-12T19:17:43.025" v="1118"/>
          <ac:spMkLst>
            <pc:docMk/>
            <pc:sldMk cId="3407727062" sldId="276"/>
            <ac:spMk id="10" creationId="{B8F5419B-BCBD-42A2-BFFF-781C607339F3}"/>
          </ac:spMkLst>
        </pc:spChg>
        <pc:spChg chg="add del">
          <ac:chgData name=" " userId="bdc3fa6a-9546-40f4-9237-5670a5f23b4e" providerId="ADAL" clId="{E4E57E47-422B-6947-9B6F-D590286B8162}" dt="2019-10-12T19:17:48.721" v="1121" actId="26606"/>
          <ac:spMkLst>
            <pc:docMk/>
            <pc:sldMk cId="3407727062" sldId="276"/>
            <ac:spMk id="11" creationId="{0AA6A048-501A-4387-906B-B8A8543E7B11}"/>
          </ac:spMkLst>
        </pc:spChg>
        <pc:spChg chg="add del">
          <ac:chgData name=" " userId="bdc3fa6a-9546-40f4-9237-5670a5f23b4e" providerId="ADAL" clId="{E4E57E47-422B-6947-9B6F-D590286B8162}" dt="2019-10-12T19:17:50.684" v="1123" actId="26606"/>
          <ac:spMkLst>
            <pc:docMk/>
            <pc:sldMk cId="3407727062" sldId="276"/>
            <ac:spMk id="13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9:17:50.684" v="1123" actId="26606"/>
          <ac:spMkLst>
            <pc:docMk/>
            <pc:sldMk cId="3407727062" sldId="276"/>
            <ac:spMk id="14" creationId="{B8F5419B-BCBD-42A2-BFFF-781C607339F3}"/>
          </ac:spMkLst>
        </pc:spChg>
        <pc:spChg chg="add del">
          <ac:chgData name=" " userId="bdc3fa6a-9546-40f4-9237-5670a5f23b4e" providerId="ADAL" clId="{E4E57E47-422B-6947-9B6F-D590286B8162}" dt="2019-10-12T19:17:51.809" v="1125" actId="26606"/>
          <ac:spMkLst>
            <pc:docMk/>
            <pc:sldMk cId="3407727062" sldId="276"/>
            <ac:spMk id="16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2T19:17:51.809" v="1125" actId="26606"/>
          <ac:spMkLst>
            <pc:docMk/>
            <pc:sldMk cId="3407727062" sldId="276"/>
            <ac:spMk id="17" creationId="{2FE8DED1-24FF-4A79-873B-ECE3ABE73035}"/>
          </ac:spMkLst>
        </pc:spChg>
        <pc:spChg chg="add del">
          <ac:chgData name=" " userId="bdc3fa6a-9546-40f4-9237-5670a5f23b4e" providerId="ADAL" clId="{E4E57E47-422B-6947-9B6F-D590286B8162}" dt="2019-10-12T19:17:51.809" v="1125" actId="26606"/>
          <ac:spMkLst>
            <pc:docMk/>
            <pc:sldMk cId="3407727062" sldId="276"/>
            <ac:spMk id="18" creationId="{0AA6A048-501A-4387-906B-B8A8543E7B11}"/>
          </ac:spMkLst>
        </pc:spChg>
        <pc:spChg chg="add">
          <ac:chgData name=" " userId="bdc3fa6a-9546-40f4-9237-5670a5f23b4e" providerId="ADAL" clId="{E4E57E47-422B-6947-9B6F-D590286B8162}" dt="2019-10-12T19:17:51.819" v="1126" actId="26606"/>
          <ac:spMkLst>
            <pc:docMk/>
            <pc:sldMk cId="3407727062" sldId="276"/>
            <ac:spMk id="20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7:51.819" v="1126" actId="26606"/>
          <ac:spMkLst>
            <pc:docMk/>
            <pc:sldMk cId="3407727062" sldId="276"/>
            <ac:spMk id="21" creationId="{B8F5419B-BCBD-42A2-BFFF-781C607339F3}"/>
          </ac:spMkLst>
        </pc:spChg>
      </pc:sldChg>
      <pc:sldChg chg="addSp delSp modSp add mod setBg">
        <pc:chgData name=" " userId="bdc3fa6a-9546-40f4-9237-5670a5f23b4e" providerId="ADAL" clId="{E4E57E47-422B-6947-9B6F-D590286B8162}" dt="2019-10-12T19:21:28.697" v="1361" actId="20577"/>
        <pc:sldMkLst>
          <pc:docMk/>
          <pc:sldMk cId="3032121910" sldId="277"/>
        </pc:sldMkLst>
        <pc:spChg chg="mod">
          <ac:chgData name=" " userId="bdc3fa6a-9546-40f4-9237-5670a5f23b4e" providerId="ADAL" clId="{E4E57E47-422B-6947-9B6F-D590286B8162}" dt="2019-10-12T19:21:28.697" v="1361" actId="20577"/>
          <ac:spMkLst>
            <pc:docMk/>
            <pc:sldMk cId="3032121910" sldId="277"/>
            <ac:spMk id="2" creationId="{E81C45D9-A98A-1A4E-8BD3-1E67A9559749}"/>
          </ac:spMkLst>
        </pc:spChg>
        <pc:spChg chg="del">
          <ac:chgData name=" " userId="bdc3fa6a-9546-40f4-9237-5670a5f23b4e" providerId="ADAL" clId="{E4E57E47-422B-6947-9B6F-D590286B8162}" dt="2019-10-12T19:19:38.965" v="1233" actId="26606"/>
          <ac:spMkLst>
            <pc:docMk/>
            <pc:sldMk cId="3032121910" sldId="277"/>
            <ac:spMk id="3" creationId="{9D5628C3-B5F4-6A47-9634-025B791AA39D}"/>
          </ac:spMkLst>
        </pc:spChg>
        <pc:spChg chg="add">
          <ac:chgData name=" " userId="bdc3fa6a-9546-40f4-9237-5670a5f23b4e" providerId="ADAL" clId="{E4E57E47-422B-6947-9B6F-D590286B8162}" dt="2019-10-12T19:19:38.965" v="1233" actId="26606"/>
          <ac:spMkLst>
            <pc:docMk/>
            <pc:sldMk cId="3032121910" sldId="277"/>
            <ac:spMk id="8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2T19:19:38.965" v="1233" actId="26606"/>
          <ac:spMkLst>
            <pc:docMk/>
            <pc:sldMk cId="3032121910" sldId="277"/>
            <ac:spMk id="10" creationId="{B8F5419B-BCBD-42A2-BFFF-781C607339F3}"/>
          </ac:spMkLst>
        </pc:spChg>
      </pc:sldChg>
      <pc:sldChg chg="modSp add ord">
        <pc:chgData name=" " userId="bdc3fa6a-9546-40f4-9237-5670a5f23b4e" providerId="ADAL" clId="{E4E57E47-422B-6947-9B6F-D590286B8162}" dt="2019-10-15T12:48:54.295" v="2015" actId="20577"/>
        <pc:sldMkLst>
          <pc:docMk/>
          <pc:sldMk cId="218282096" sldId="278"/>
        </pc:sldMkLst>
        <pc:spChg chg="mod">
          <ac:chgData name=" " userId="bdc3fa6a-9546-40f4-9237-5670a5f23b4e" providerId="ADAL" clId="{E4E57E47-422B-6947-9B6F-D590286B8162}" dt="2019-10-15T10:15:30.563" v="1383" actId="20577"/>
          <ac:spMkLst>
            <pc:docMk/>
            <pc:sldMk cId="218282096" sldId="278"/>
            <ac:spMk id="2" creationId="{D18BE74C-1731-0546-B631-182F20935AEE}"/>
          </ac:spMkLst>
        </pc:spChg>
        <pc:spChg chg="mod">
          <ac:chgData name=" " userId="bdc3fa6a-9546-40f4-9237-5670a5f23b4e" providerId="ADAL" clId="{E4E57E47-422B-6947-9B6F-D590286B8162}" dt="2019-10-15T12:48:54.295" v="2015" actId="20577"/>
          <ac:spMkLst>
            <pc:docMk/>
            <pc:sldMk cId="218282096" sldId="278"/>
            <ac:spMk id="3" creationId="{C1113077-0528-D643-8636-68C89C422BD5}"/>
          </ac:spMkLst>
        </pc:spChg>
      </pc:sldChg>
      <pc:sldChg chg="addSp modSp add del mod setBg">
        <pc:chgData name=" " userId="bdc3fa6a-9546-40f4-9237-5670a5f23b4e" providerId="ADAL" clId="{E4E57E47-422B-6947-9B6F-D590286B8162}" dt="2019-10-15T10:41:51.989" v="1648" actId="2696"/>
        <pc:sldMkLst>
          <pc:docMk/>
          <pc:sldMk cId="790089299" sldId="279"/>
        </pc:sldMkLst>
        <pc:spChg chg="mod">
          <ac:chgData name=" " userId="bdc3fa6a-9546-40f4-9237-5670a5f23b4e" providerId="ADAL" clId="{E4E57E47-422B-6947-9B6F-D590286B8162}" dt="2019-10-15T10:41:50.203" v="1647" actId="20577"/>
          <ac:spMkLst>
            <pc:docMk/>
            <pc:sldMk cId="790089299" sldId="279"/>
            <ac:spMk id="2" creationId="{D879D1CC-B42C-8C45-938D-15BB05635B73}"/>
          </ac:spMkLst>
        </pc:spChg>
        <pc:spChg chg="mod">
          <ac:chgData name=" " userId="bdc3fa6a-9546-40f4-9237-5670a5f23b4e" providerId="ADAL" clId="{E4E57E47-422B-6947-9B6F-D590286B8162}" dt="2019-10-15T10:41:38.132" v="1641" actId="26606"/>
          <ac:spMkLst>
            <pc:docMk/>
            <pc:sldMk cId="790089299" sldId="279"/>
            <ac:spMk id="3" creationId="{A05CB956-B22A-984A-81DD-AFC93D3660E6}"/>
          </ac:spMkLst>
        </pc:spChg>
        <pc:spChg chg="add">
          <ac:chgData name=" " userId="bdc3fa6a-9546-40f4-9237-5670a5f23b4e" providerId="ADAL" clId="{E4E57E47-422B-6947-9B6F-D590286B8162}" dt="2019-10-15T10:41:38.132" v="1641" actId="26606"/>
          <ac:spMkLst>
            <pc:docMk/>
            <pc:sldMk cId="790089299" sldId="279"/>
            <ac:spMk id="8" creationId="{874F1482-69C3-47D5-95FE-67C0FA2DF8B0}"/>
          </ac:spMkLst>
        </pc:spChg>
        <pc:spChg chg="add">
          <ac:chgData name=" " userId="bdc3fa6a-9546-40f4-9237-5670a5f23b4e" providerId="ADAL" clId="{E4E57E47-422B-6947-9B6F-D590286B8162}" dt="2019-10-15T10:41:38.132" v="1641" actId="26606"/>
          <ac:spMkLst>
            <pc:docMk/>
            <pc:sldMk cId="790089299" sldId="279"/>
            <ac:spMk id="10" creationId="{41CA5367-149E-428C-B4D8-C1ECC9EAF739}"/>
          </ac:spMkLst>
        </pc:spChg>
      </pc:sldChg>
      <pc:sldChg chg="addSp delSp modSp add mod setBg delDesignElem">
        <pc:chgData name=" " userId="bdc3fa6a-9546-40f4-9237-5670a5f23b4e" providerId="ADAL" clId="{E4E57E47-422B-6947-9B6F-D590286B8162}" dt="2019-10-15T12:16:39.408" v="1932" actId="20577"/>
        <pc:sldMkLst>
          <pc:docMk/>
          <pc:sldMk cId="1448321039" sldId="279"/>
        </pc:sldMkLst>
        <pc:spChg chg="mod">
          <ac:chgData name=" " userId="bdc3fa6a-9546-40f4-9237-5670a5f23b4e" providerId="ADAL" clId="{E4E57E47-422B-6947-9B6F-D590286B8162}" dt="2019-10-15T12:16:39.408" v="1932" actId="20577"/>
          <ac:spMkLst>
            <pc:docMk/>
            <pc:sldMk cId="1448321039" sldId="279"/>
            <ac:spMk id="2" creationId="{E81C45D9-A98A-1A4E-8BD3-1E67A9559749}"/>
          </ac:spMkLst>
        </pc:spChg>
        <pc:spChg chg="add del">
          <ac:chgData name=" " userId="bdc3fa6a-9546-40f4-9237-5670a5f23b4e" providerId="ADAL" clId="{E4E57E47-422B-6947-9B6F-D590286B8162}" dt="2019-10-15T10:46:17.526" v="1814" actId="26606"/>
          <ac:spMkLst>
            <pc:docMk/>
            <pc:sldMk cId="1448321039" sldId="279"/>
            <ac:spMk id="7" creationId="{8775F366-526C-4C42-8931-696FFE8AA517}"/>
          </ac:spMkLst>
        </pc:spChg>
        <pc:spChg chg="del">
          <ac:chgData name=" " userId="bdc3fa6a-9546-40f4-9237-5670a5f23b4e" providerId="ADAL" clId="{E4E57E47-422B-6947-9B6F-D590286B8162}" dt="2019-10-15T10:46:13.422" v="1812"/>
          <ac:spMkLst>
            <pc:docMk/>
            <pc:sldMk cId="1448321039" sldId="279"/>
            <ac:spMk id="8" creationId="{8775F366-526C-4C42-8931-696FFE8AA517}"/>
          </ac:spMkLst>
        </pc:spChg>
        <pc:spChg chg="add del">
          <ac:chgData name=" " userId="bdc3fa6a-9546-40f4-9237-5670a5f23b4e" providerId="ADAL" clId="{E4E57E47-422B-6947-9B6F-D590286B8162}" dt="2019-10-15T10:46:17.526" v="1814" actId="26606"/>
          <ac:spMkLst>
            <pc:docMk/>
            <pc:sldMk cId="1448321039" sldId="279"/>
            <ac:spMk id="9" creationId="{2FE8DED1-24FF-4A79-873B-ECE3ABE73035}"/>
          </ac:spMkLst>
        </pc:spChg>
        <pc:spChg chg="del">
          <ac:chgData name=" " userId="bdc3fa6a-9546-40f4-9237-5670a5f23b4e" providerId="ADAL" clId="{E4E57E47-422B-6947-9B6F-D590286B8162}" dt="2019-10-15T10:46:13.422" v="1812"/>
          <ac:spMkLst>
            <pc:docMk/>
            <pc:sldMk cId="1448321039" sldId="279"/>
            <ac:spMk id="10" creationId="{B8F5419B-BCBD-42A2-BFFF-781C607339F3}"/>
          </ac:spMkLst>
        </pc:spChg>
        <pc:spChg chg="add del">
          <ac:chgData name=" " userId="bdc3fa6a-9546-40f4-9237-5670a5f23b4e" providerId="ADAL" clId="{E4E57E47-422B-6947-9B6F-D590286B8162}" dt="2019-10-15T10:46:17.526" v="1814" actId="26606"/>
          <ac:spMkLst>
            <pc:docMk/>
            <pc:sldMk cId="1448321039" sldId="279"/>
            <ac:spMk id="11" creationId="{0AA6A048-501A-4387-906B-B8A8543E7B11}"/>
          </ac:spMkLst>
        </pc:spChg>
        <pc:spChg chg="add">
          <ac:chgData name=" " userId="bdc3fa6a-9546-40f4-9237-5670a5f23b4e" providerId="ADAL" clId="{E4E57E47-422B-6947-9B6F-D590286B8162}" dt="2019-10-15T10:46:17.535" v="1815" actId="26606"/>
          <ac:spMkLst>
            <pc:docMk/>
            <pc:sldMk cId="1448321039" sldId="279"/>
            <ac:spMk id="13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5T10:46:17.535" v="1815" actId="26606"/>
          <ac:spMkLst>
            <pc:docMk/>
            <pc:sldMk cId="1448321039" sldId="279"/>
            <ac:spMk id="14" creationId="{B8F5419B-BCBD-42A2-BFFF-781C607339F3}"/>
          </ac:spMkLst>
        </pc:spChg>
      </pc:sldChg>
      <pc:sldChg chg="addSp delSp modSp add del">
        <pc:chgData name=" " userId="bdc3fa6a-9546-40f4-9237-5670a5f23b4e" providerId="ADAL" clId="{E4E57E47-422B-6947-9B6F-D590286B8162}" dt="2019-10-15T12:29:17.214" v="1938" actId="2696"/>
        <pc:sldMkLst>
          <pc:docMk/>
          <pc:sldMk cId="3256721411" sldId="280"/>
        </pc:sldMkLst>
        <pc:picChg chg="add del mod">
          <ac:chgData name=" " userId="bdc3fa6a-9546-40f4-9237-5670a5f23b4e" providerId="ADAL" clId="{E4E57E47-422B-6947-9B6F-D590286B8162}" dt="2019-10-15T12:28:58.055" v="1936"/>
          <ac:picMkLst>
            <pc:docMk/>
            <pc:sldMk cId="3256721411" sldId="280"/>
            <ac:picMk id="4" creationId="{191D31BD-7C70-D142-BE3F-6EDE99733F57}"/>
          </ac:picMkLst>
        </pc:picChg>
      </pc:sldChg>
      <pc:sldChg chg="addSp modSp add">
        <pc:chgData name=" " userId="bdc3fa6a-9546-40f4-9237-5670a5f23b4e" providerId="ADAL" clId="{E4E57E47-422B-6947-9B6F-D590286B8162}" dt="2019-10-15T12:29:40.612" v="1942" actId="1076"/>
        <pc:sldMkLst>
          <pc:docMk/>
          <pc:sldMk cId="3969410891" sldId="281"/>
        </pc:sldMkLst>
        <pc:picChg chg="add mod">
          <ac:chgData name=" " userId="bdc3fa6a-9546-40f4-9237-5670a5f23b4e" providerId="ADAL" clId="{E4E57E47-422B-6947-9B6F-D590286B8162}" dt="2019-10-15T12:29:40.612" v="1942" actId="1076"/>
          <ac:picMkLst>
            <pc:docMk/>
            <pc:sldMk cId="3969410891" sldId="281"/>
            <ac:picMk id="2" creationId="{CBE933BB-4BB1-C94D-9C0B-08AF11B1F007}"/>
          </ac:picMkLst>
        </pc:picChg>
      </pc:sldChg>
      <pc:sldChg chg="modSp add">
        <pc:chgData name=" " userId="bdc3fa6a-9546-40f4-9237-5670a5f23b4e" providerId="ADAL" clId="{E4E57E47-422B-6947-9B6F-D590286B8162}" dt="2019-10-15T12:49:12.936" v="2063" actId="20577"/>
        <pc:sldMkLst>
          <pc:docMk/>
          <pc:sldMk cId="2711425049" sldId="282"/>
        </pc:sldMkLst>
        <pc:spChg chg="mod">
          <ac:chgData name=" " userId="bdc3fa6a-9546-40f4-9237-5670a5f23b4e" providerId="ADAL" clId="{E4E57E47-422B-6947-9B6F-D590286B8162}" dt="2019-10-15T12:49:12.936" v="2063" actId="20577"/>
          <ac:spMkLst>
            <pc:docMk/>
            <pc:sldMk cId="2711425049" sldId="282"/>
            <ac:spMk id="2" creationId="{D4AD075A-F6F9-3A46-B707-1BC5AE603E6D}"/>
          </ac:spMkLst>
        </pc:spChg>
      </pc:sldChg>
      <pc:sldChg chg="addSp delSp add">
        <pc:chgData name=" " userId="bdc3fa6a-9546-40f4-9237-5670a5f23b4e" providerId="ADAL" clId="{E4E57E47-422B-6947-9B6F-D590286B8162}" dt="2019-10-15T13:11:36.373" v="2067"/>
        <pc:sldMkLst>
          <pc:docMk/>
          <pc:sldMk cId="439297175" sldId="283"/>
        </pc:sldMkLst>
        <pc:picChg chg="add">
          <ac:chgData name=" " userId="bdc3fa6a-9546-40f4-9237-5670a5f23b4e" providerId="ADAL" clId="{E4E57E47-422B-6947-9B6F-D590286B8162}" dt="2019-10-15T12:57:23.985" v="2065"/>
          <ac:picMkLst>
            <pc:docMk/>
            <pc:sldMk cId="439297175" sldId="283"/>
            <ac:picMk id="2" creationId="{4231EB5E-C6E6-004E-B499-A05996A28FB4}"/>
          </ac:picMkLst>
        </pc:picChg>
        <pc:picChg chg="add del">
          <ac:chgData name=" " userId="bdc3fa6a-9546-40f4-9237-5670a5f23b4e" providerId="ADAL" clId="{E4E57E47-422B-6947-9B6F-D590286B8162}" dt="2019-10-15T13:11:36.373" v="2067"/>
          <ac:picMkLst>
            <pc:docMk/>
            <pc:sldMk cId="439297175" sldId="283"/>
            <ac:picMk id="3" creationId="{C58B8381-2AFF-CA4F-9719-A743E688B770}"/>
          </ac:picMkLst>
        </pc:picChg>
      </pc:sldChg>
      <pc:sldChg chg="addSp delSp add">
        <pc:chgData name=" " userId="bdc3fa6a-9546-40f4-9237-5670a5f23b4e" providerId="ADAL" clId="{E4E57E47-422B-6947-9B6F-D590286B8162}" dt="2019-10-15T13:14:10.512" v="2071"/>
        <pc:sldMkLst>
          <pc:docMk/>
          <pc:sldMk cId="3424446014" sldId="284"/>
        </pc:sldMkLst>
        <pc:picChg chg="add">
          <ac:chgData name=" " userId="bdc3fa6a-9546-40f4-9237-5670a5f23b4e" providerId="ADAL" clId="{E4E57E47-422B-6947-9B6F-D590286B8162}" dt="2019-10-15T13:11:43.678" v="2069"/>
          <ac:picMkLst>
            <pc:docMk/>
            <pc:sldMk cId="3424446014" sldId="284"/>
            <ac:picMk id="2" creationId="{7CA90F9D-87F5-7F46-8829-BB5D1AB01CD8}"/>
          </ac:picMkLst>
        </pc:picChg>
        <pc:picChg chg="add del">
          <ac:chgData name=" " userId="bdc3fa6a-9546-40f4-9237-5670a5f23b4e" providerId="ADAL" clId="{E4E57E47-422B-6947-9B6F-D590286B8162}" dt="2019-10-15T13:14:10.512" v="2071"/>
          <ac:picMkLst>
            <pc:docMk/>
            <pc:sldMk cId="3424446014" sldId="284"/>
            <ac:picMk id="3" creationId="{4B000E29-7931-714E-B420-2B4A4605664E}"/>
          </ac:picMkLst>
        </pc:picChg>
      </pc:sldChg>
      <pc:sldChg chg="addSp add">
        <pc:chgData name=" " userId="bdc3fa6a-9546-40f4-9237-5670a5f23b4e" providerId="ADAL" clId="{E4E57E47-422B-6947-9B6F-D590286B8162}" dt="2019-10-15T13:14:14.088" v="2073"/>
        <pc:sldMkLst>
          <pc:docMk/>
          <pc:sldMk cId="4165698100" sldId="285"/>
        </pc:sldMkLst>
        <pc:picChg chg="add">
          <ac:chgData name=" " userId="bdc3fa6a-9546-40f4-9237-5670a5f23b4e" providerId="ADAL" clId="{E4E57E47-422B-6947-9B6F-D590286B8162}" dt="2019-10-15T13:14:14.088" v="2073"/>
          <ac:picMkLst>
            <pc:docMk/>
            <pc:sldMk cId="4165698100" sldId="285"/>
            <ac:picMk id="2" creationId="{15528444-F3B5-1246-BC67-F30883934935}"/>
          </ac:picMkLst>
        </pc:picChg>
      </pc:sldChg>
      <pc:sldChg chg="addSp delSp modSp add mod setBg">
        <pc:chgData name=" " userId="bdc3fa6a-9546-40f4-9237-5670a5f23b4e" providerId="ADAL" clId="{E4E57E47-422B-6947-9B6F-D590286B8162}" dt="2019-10-15T13:33:17.862" v="2222" actId="20577"/>
        <pc:sldMkLst>
          <pc:docMk/>
          <pc:sldMk cId="1048543158" sldId="286"/>
        </pc:sldMkLst>
        <pc:spChg chg="add mod">
          <ac:chgData name=" " userId="bdc3fa6a-9546-40f4-9237-5670a5f23b4e" providerId="ADAL" clId="{E4E57E47-422B-6947-9B6F-D590286B8162}" dt="2019-10-15T13:33:17.862" v="2222" actId="20577"/>
          <ac:spMkLst>
            <pc:docMk/>
            <pc:sldMk cId="1048543158" sldId="286"/>
            <ac:spMk id="2" creationId="{C8334AE3-29BC-3045-8ECC-610FB005222C}"/>
          </ac:spMkLst>
        </pc:spChg>
        <pc:spChg chg="add del mod">
          <ac:chgData name=" " userId="bdc3fa6a-9546-40f4-9237-5670a5f23b4e" providerId="ADAL" clId="{E4E57E47-422B-6947-9B6F-D590286B8162}" dt="2019-10-15T13:26:40.893" v="2078" actId="26606"/>
          <ac:spMkLst>
            <pc:docMk/>
            <pc:sldMk cId="1048543158" sldId="286"/>
            <ac:spMk id="3" creationId="{6BDC343F-5CA3-624E-AD22-5BA5B2826208}"/>
          </ac:spMkLst>
        </pc:spChg>
        <pc:spChg chg="add del">
          <ac:chgData name=" " userId="bdc3fa6a-9546-40f4-9237-5670a5f23b4e" providerId="ADAL" clId="{E4E57E47-422B-6947-9B6F-D590286B8162}" dt="2019-10-15T13:26:40.882" v="2077" actId="26606"/>
          <ac:spMkLst>
            <pc:docMk/>
            <pc:sldMk cId="1048543158" sldId="286"/>
            <ac:spMk id="8" creationId="{F1E0D4A3-ECB8-4689-ABDB-9CE848CE83B9}"/>
          </ac:spMkLst>
        </pc:spChg>
        <pc:spChg chg="add del">
          <ac:chgData name=" " userId="bdc3fa6a-9546-40f4-9237-5670a5f23b4e" providerId="ADAL" clId="{E4E57E47-422B-6947-9B6F-D590286B8162}" dt="2019-10-15T13:26:40.882" v="2077" actId="26606"/>
          <ac:spMkLst>
            <pc:docMk/>
            <pc:sldMk cId="1048543158" sldId="286"/>
            <ac:spMk id="10" creationId="{8854772B-9C8F-4037-89E0-3A45208AB395}"/>
          </ac:spMkLst>
        </pc:spChg>
        <pc:spChg chg="add">
          <ac:chgData name=" " userId="bdc3fa6a-9546-40f4-9237-5670a5f23b4e" providerId="ADAL" clId="{E4E57E47-422B-6947-9B6F-D590286B8162}" dt="2019-10-15T13:26:40.893" v="2078" actId="26606"/>
          <ac:spMkLst>
            <pc:docMk/>
            <pc:sldMk cId="1048543158" sldId="286"/>
            <ac:spMk id="12" creationId="{0AA6A048-501A-4387-906B-B8A8543E7B11}"/>
          </ac:spMkLst>
        </pc:spChg>
        <pc:spChg chg="add">
          <ac:chgData name=" " userId="bdc3fa6a-9546-40f4-9237-5670a5f23b4e" providerId="ADAL" clId="{E4E57E47-422B-6947-9B6F-D590286B8162}" dt="2019-10-15T13:26:40.893" v="2078" actId="26606"/>
          <ac:spMkLst>
            <pc:docMk/>
            <pc:sldMk cId="1048543158" sldId="286"/>
            <ac:spMk id="13" creationId="{8775F366-526C-4C42-8931-696FFE8AA517}"/>
          </ac:spMkLst>
        </pc:spChg>
        <pc:spChg chg="add">
          <ac:chgData name=" " userId="bdc3fa6a-9546-40f4-9237-5670a5f23b4e" providerId="ADAL" clId="{E4E57E47-422B-6947-9B6F-D590286B8162}" dt="2019-10-15T13:26:40.893" v="2078" actId="26606"/>
          <ac:spMkLst>
            <pc:docMk/>
            <pc:sldMk cId="1048543158" sldId="286"/>
            <ac:spMk id="14" creationId="{2FE8DED1-24FF-4A79-873B-ECE3ABE73035}"/>
          </ac:spMkLst>
        </pc:spChg>
      </pc:sldChg>
      <pc:sldChg chg="addSp delSp modSp add mod setBg">
        <pc:chgData name=" " userId="bdc3fa6a-9546-40f4-9237-5670a5f23b4e" providerId="ADAL" clId="{E4E57E47-422B-6947-9B6F-D590286B8162}" dt="2019-10-15T19:08:03.301" v="2829" actId="5793"/>
        <pc:sldMkLst>
          <pc:docMk/>
          <pc:sldMk cId="2267781327" sldId="287"/>
        </pc:sldMkLst>
        <pc:spChg chg="mod">
          <ac:chgData name=" " userId="bdc3fa6a-9546-40f4-9237-5670a5f23b4e" providerId="ADAL" clId="{E4E57E47-422B-6947-9B6F-D590286B8162}" dt="2019-10-15T19:04:51.048" v="2462" actId="26606"/>
          <ac:spMkLst>
            <pc:docMk/>
            <pc:sldMk cId="2267781327" sldId="287"/>
            <ac:spMk id="2" creationId="{8C49CE6E-7CF7-CF46-AA31-C9AF8539B9E4}"/>
          </ac:spMkLst>
        </pc:spChg>
        <pc:spChg chg="mod">
          <ac:chgData name=" " userId="bdc3fa6a-9546-40f4-9237-5670a5f23b4e" providerId="ADAL" clId="{E4E57E47-422B-6947-9B6F-D590286B8162}" dt="2019-10-15T19:08:03.301" v="2829" actId="5793"/>
          <ac:spMkLst>
            <pc:docMk/>
            <pc:sldMk cId="2267781327" sldId="287"/>
            <ac:spMk id="3" creationId="{9C26B656-A75D-8046-B23C-51A0D50629B3}"/>
          </ac:spMkLst>
        </pc:spChg>
        <pc:spChg chg="add del">
          <ac:chgData name=" " userId="bdc3fa6a-9546-40f4-9237-5670a5f23b4e" providerId="ADAL" clId="{E4E57E47-422B-6947-9B6F-D590286B8162}" dt="2019-10-15T19:04:51.048" v="2462" actId="26606"/>
          <ac:spMkLst>
            <pc:docMk/>
            <pc:sldMk cId="2267781327" sldId="287"/>
            <ac:spMk id="8" creationId="{F1E0D4A3-ECB8-4689-ABDB-9CE848CE83B9}"/>
          </ac:spMkLst>
        </pc:spChg>
        <pc:spChg chg="add del">
          <ac:chgData name=" " userId="bdc3fa6a-9546-40f4-9237-5670a5f23b4e" providerId="ADAL" clId="{E4E57E47-422B-6947-9B6F-D590286B8162}" dt="2019-10-15T19:04:51.048" v="2462" actId="26606"/>
          <ac:spMkLst>
            <pc:docMk/>
            <pc:sldMk cId="2267781327" sldId="287"/>
            <ac:spMk id="10" creationId="{8854772B-9C8F-4037-89E0-3A45208AB395}"/>
          </ac:spMkLst>
        </pc:spChg>
        <pc:spChg chg="add">
          <ac:chgData name=" " userId="bdc3fa6a-9546-40f4-9237-5670a5f23b4e" providerId="ADAL" clId="{E4E57E47-422B-6947-9B6F-D590286B8162}" dt="2019-10-15T19:04:51.048" v="2462" actId="26606"/>
          <ac:spMkLst>
            <pc:docMk/>
            <pc:sldMk cId="2267781327" sldId="287"/>
            <ac:spMk id="15" creationId="{2654A105-F18C-4E12-B11B-51B12174BB53}"/>
          </ac:spMkLst>
        </pc:spChg>
      </pc:sldChg>
      <pc:sldChg chg="addSp modSp add mod setBg">
        <pc:chgData name=" " userId="bdc3fa6a-9546-40f4-9237-5670a5f23b4e" providerId="ADAL" clId="{E4E57E47-422B-6947-9B6F-D590286B8162}" dt="2019-10-15T19:13:55.235" v="3200" actId="5793"/>
        <pc:sldMkLst>
          <pc:docMk/>
          <pc:sldMk cId="3095265827" sldId="288"/>
        </pc:sldMkLst>
        <pc:spChg chg="mod">
          <ac:chgData name=" " userId="bdc3fa6a-9546-40f4-9237-5670a5f23b4e" providerId="ADAL" clId="{E4E57E47-422B-6947-9B6F-D590286B8162}" dt="2019-10-15T19:08:37.518" v="2851" actId="26606"/>
          <ac:spMkLst>
            <pc:docMk/>
            <pc:sldMk cId="3095265827" sldId="288"/>
            <ac:spMk id="2" creationId="{DA9E9BB5-5FEE-A748-A57E-2E015BA07FA6}"/>
          </ac:spMkLst>
        </pc:spChg>
        <pc:spChg chg="mod">
          <ac:chgData name=" " userId="bdc3fa6a-9546-40f4-9237-5670a5f23b4e" providerId="ADAL" clId="{E4E57E47-422B-6947-9B6F-D590286B8162}" dt="2019-10-15T19:13:55.235" v="3200" actId="5793"/>
          <ac:spMkLst>
            <pc:docMk/>
            <pc:sldMk cId="3095265827" sldId="288"/>
            <ac:spMk id="3" creationId="{DEDB796E-EA87-4F46-9D40-8B66BBFBD75A}"/>
          </ac:spMkLst>
        </pc:spChg>
        <pc:spChg chg="add">
          <ac:chgData name=" " userId="bdc3fa6a-9546-40f4-9237-5670a5f23b4e" providerId="ADAL" clId="{E4E57E47-422B-6947-9B6F-D590286B8162}" dt="2019-10-15T19:08:37.518" v="2851" actId="26606"/>
          <ac:spMkLst>
            <pc:docMk/>
            <pc:sldMk cId="3095265827" sldId="288"/>
            <ac:spMk id="8" creationId="{2654A105-F18C-4E12-B11B-51B12174BB53}"/>
          </ac:spMkLst>
        </pc:spChg>
      </pc:sldChg>
    </pc:docChg>
  </pc:docChgLst>
</pc:chgInfo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E960D-7262-4039-8E58-CCB4578E7072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28F63-B8AE-48C7-A0CC-0776AB46C728}">
      <dgm:prSet/>
      <dgm:spPr/>
      <dgm:t>
        <a:bodyPr/>
        <a:lstStyle/>
        <a:p>
          <a:r>
            <a:rPr lang="de-DE"/>
            <a:t>Binärdarstellung von 4 ist 100 und von 7 111.</a:t>
          </a:r>
          <a:endParaRPr lang="en-US"/>
        </a:p>
      </dgm:t>
    </dgm:pt>
    <dgm:pt modelId="{268EDB7F-4BE8-4FF1-9B58-10DE8604F3A3}" type="parTrans" cxnId="{F319B48F-A2EE-4296-97D3-19A397CF68FA}">
      <dgm:prSet/>
      <dgm:spPr/>
      <dgm:t>
        <a:bodyPr/>
        <a:lstStyle/>
        <a:p>
          <a:endParaRPr lang="en-US"/>
        </a:p>
      </dgm:t>
    </dgm:pt>
    <dgm:pt modelId="{63310FB3-4384-46DD-8576-DD6BAC131819}" type="sibTrans" cxnId="{F319B48F-A2EE-4296-97D3-19A397CF68FA}">
      <dgm:prSet/>
      <dgm:spPr/>
      <dgm:t>
        <a:bodyPr/>
        <a:lstStyle/>
        <a:p>
          <a:endParaRPr lang="en-US"/>
        </a:p>
      </dgm:t>
    </dgm:pt>
    <dgm:pt modelId="{FE2FB8A1-31D5-4348-BF29-4A823F297323}">
      <dgm:prSet/>
      <dgm:spPr/>
      <dgm:t>
        <a:bodyPr/>
        <a:lstStyle/>
        <a:p>
          <a:r>
            <a:rPr lang="de-DE" dirty="0"/>
            <a:t>Addition der beiden mit schriftlicher Addition benötigt ein „</a:t>
          </a:r>
          <a:r>
            <a:rPr lang="de-DE" dirty="0" err="1"/>
            <a:t>Bitflip</a:t>
          </a:r>
          <a:r>
            <a:rPr lang="de-DE" dirty="0"/>
            <a:t>“</a:t>
          </a:r>
          <a:endParaRPr lang="en-US" dirty="0"/>
        </a:p>
      </dgm:t>
    </dgm:pt>
    <dgm:pt modelId="{B80F4B4A-717D-4B38-91B2-75B6C2A92D72}" type="parTrans" cxnId="{8703F1E3-3A79-4164-B418-DDFE4B3DE932}">
      <dgm:prSet/>
      <dgm:spPr/>
      <dgm:t>
        <a:bodyPr/>
        <a:lstStyle/>
        <a:p>
          <a:endParaRPr lang="en-US"/>
        </a:p>
      </dgm:t>
    </dgm:pt>
    <dgm:pt modelId="{827FFB0D-A18E-4BBF-A1A2-70A31A6930B7}" type="sibTrans" cxnId="{8703F1E3-3A79-4164-B418-DDFE4B3DE932}">
      <dgm:prSet/>
      <dgm:spPr/>
      <dgm:t>
        <a:bodyPr/>
        <a:lstStyle/>
        <a:p>
          <a:endParaRPr lang="en-US"/>
        </a:p>
      </dgm:t>
    </dgm:pt>
    <dgm:pt modelId="{EFAE50E1-4CAA-F242-881F-5B615F07E919}">
      <dgm:prSet/>
      <dgm:spPr/>
      <dgm:t>
        <a:bodyPr/>
        <a:lstStyle/>
        <a:p>
          <a:pPr rtl="0"/>
          <a:r>
            <a:rPr lang="en-GB" dirty="0" err="1"/>
            <a:t>Wir</a:t>
          </a:r>
          <a:r>
            <a:rPr lang="en-GB" dirty="0"/>
            <a:t> </a:t>
          </a:r>
          <a:r>
            <a:rPr lang="en-GB" dirty="0" err="1"/>
            <a:t>erhalten</a:t>
          </a:r>
          <a:r>
            <a:rPr lang="en-GB" dirty="0"/>
            <a:t> 100+111 = 1011, was 11 in </a:t>
          </a:r>
          <a:r>
            <a:rPr lang="en-GB" dirty="0" err="1"/>
            <a:t>Dezimalzahlen</a:t>
          </a:r>
          <a:r>
            <a:rPr lang="en-GB" dirty="0"/>
            <a:t> </a:t>
          </a:r>
          <a:r>
            <a:rPr lang="en-GB" dirty="0" err="1"/>
            <a:t>ist</a:t>
          </a:r>
          <a:endParaRPr lang="en-GB" dirty="0"/>
        </a:p>
      </dgm:t>
    </dgm:pt>
    <dgm:pt modelId="{CE42EE64-A792-3B4D-9CCD-DB1B5D4D141D}" type="parTrans" cxnId="{D35B6A7A-74DC-8440-9E5D-7EDFFEC59B18}">
      <dgm:prSet/>
      <dgm:spPr/>
      <dgm:t>
        <a:bodyPr/>
        <a:lstStyle/>
        <a:p>
          <a:endParaRPr lang="en-GB"/>
        </a:p>
      </dgm:t>
    </dgm:pt>
    <dgm:pt modelId="{9FFB3A29-00ED-B848-919C-50D6C4CD3FCF}" type="sibTrans" cxnId="{D35B6A7A-74DC-8440-9E5D-7EDFFEC59B18}">
      <dgm:prSet/>
      <dgm:spPr/>
      <dgm:t>
        <a:bodyPr/>
        <a:lstStyle/>
        <a:p>
          <a:endParaRPr lang="en-GB"/>
        </a:p>
      </dgm:t>
    </dgm:pt>
    <dgm:pt modelId="{C009CA92-A644-B940-A06C-4E05F7EA47E3}" type="pres">
      <dgm:prSet presAssocID="{362E960D-7262-4039-8E58-CCB4578E7072}" presName="vert0" presStyleCnt="0">
        <dgm:presLayoutVars>
          <dgm:dir/>
          <dgm:animOne val="branch"/>
          <dgm:animLvl val="lvl"/>
        </dgm:presLayoutVars>
      </dgm:prSet>
      <dgm:spPr/>
    </dgm:pt>
    <dgm:pt modelId="{D56950E2-749B-6744-88E4-CD2D10B40C7B}" type="pres">
      <dgm:prSet presAssocID="{75528F63-B8AE-48C7-A0CC-0776AB46C728}" presName="thickLine" presStyleLbl="alignNode1" presStyleIdx="0" presStyleCnt="3"/>
      <dgm:spPr/>
    </dgm:pt>
    <dgm:pt modelId="{117AD031-31C8-8E4E-9610-75C92DFA7F76}" type="pres">
      <dgm:prSet presAssocID="{75528F63-B8AE-48C7-A0CC-0776AB46C728}" presName="horz1" presStyleCnt="0"/>
      <dgm:spPr/>
    </dgm:pt>
    <dgm:pt modelId="{F144392F-6EDD-2F41-B5E0-D9BCA808B26C}" type="pres">
      <dgm:prSet presAssocID="{75528F63-B8AE-48C7-A0CC-0776AB46C728}" presName="tx1" presStyleLbl="revTx" presStyleIdx="0" presStyleCnt="3"/>
      <dgm:spPr/>
    </dgm:pt>
    <dgm:pt modelId="{216C2098-BF10-094F-BBE5-6E66B3EB2967}" type="pres">
      <dgm:prSet presAssocID="{75528F63-B8AE-48C7-A0CC-0776AB46C728}" presName="vert1" presStyleCnt="0"/>
      <dgm:spPr/>
    </dgm:pt>
    <dgm:pt modelId="{5727D3B5-1026-2545-8272-DAA0D3334582}" type="pres">
      <dgm:prSet presAssocID="{FE2FB8A1-31D5-4348-BF29-4A823F297323}" presName="thickLine" presStyleLbl="alignNode1" presStyleIdx="1" presStyleCnt="3"/>
      <dgm:spPr/>
    </dgm:pt>
    <dgm:pt modelId="{C7BAFD96-8BCB-4847-B348-77752550DBA9}" type="pres">
      <dgm:prSet presAssocID="{FE2FB8A1-31D5-4348-BF29-4A823F297323}" presName="horz1" presStyleCnt="0"/>
      <dgm:spPr/>
    </dgm:pt>
    <dgm:pt modelId="{02713F60-213A-4244-A0AA-9B4627EAB79A}" type="pres">
      <dgm:prSet presAssocID="{FE2FB8A1-31D5-4348-BF29-4A823F297323}" presName="tx1" presStyleLbl="revTx" presStyleIdx="1" presStyleCnt="3"/>
      <dgm:spPr/>
    </dgm:pt>
    <dgm:pt modelId="{3C983C20-9215-DB4F-A358-C728B33ABF88}" type="pres">
      <dgm:prSet presAssocID="{FE2FB8A1-31D5-4348-BF29-4A823F297323}" presName="vert1" presStyleCnt="0"/>
      <dgm:spPr/>
    </dgm:pt>
    <dgm:pt modelId="{A2CB11FB-6C2D-AB4D-98DC-08FB735C975A}" type="pres">
      <dgm:prSet presAssocID="{EFAE50E1-4CAA-F242-881F-5B615F07E919}" presName="thickLine" presStyleLbl="alignNode1" presStyleIdx="2" presStyleCnt="3"/>
      <dgm:spPr/>
    </dgm:pt>
    <dgm:pt modelId="{813D9BF6-090D-5743-AE56-62B8A72F307B}" type="pres">
      <dgm:prSet presAssocID="{EFAE50E1-4CAA-F242-881F-5B615F07E919}" presName="horz1" presStyleCnt="0"/>
      <dgm:spPr/>
    </dgm:pt>
    <dgm:pt modelId="{E743D510-2C8E-8744-A7E4-5CC4F299B657}" type="pres">
      <dgm:prSet presAssocID="{EFAE50E1-4CAA-F242-881F-5B615F07E919}" presName="tx1" presStyleLbl="revTx" presStyleIdx="2" presStyleCnt="3"/>
      <dgm:spPr/>
    </dgm:pt>
    <dgm:pt modelId="{DE530AF1-DA6E-2B4A-9779-2D2A65CA514F}" type="pres">
      <dgm:prSet presAssocID="{EFAE50E1-4CAA-F242-881F-5B615F07E919}" presName="vert1" presStyleCnt="0"/>
      <dgm:spPr/>
    </dgm:pt>
  </dgm:ptLst>
  <dgm:cxnLst>
    <dgm:cxn modelId="{57918F5D-CD81-2D4E-81D7-02C5E0E3D50C}" type="presOf" srcId="{362E960D-7262-4039-8E58-CCB4578E7072}" destId="{C009CA92-A644-B940-A06C-4E05F7EA47E3}" srcOrd="0" destOrd="0" presId="urn:microsoft.com/office/officeart/2008/layout/LinedList"/>
    <dgm:cxn modelId="{D35B6A7A-74DC-8440-9E5D-7EDFFEC59B18}" srcId="{362E960D-7262-4039-8E58-CCB4578E7072}" destId="{EFAE50E1-4CAA-F242-881F-5B615F07E919}" srcOrd="2" destOrd="0" parTransId="{CE42EE64-A792-3B4D-9CCD-DB1B5D4D141D}" sibTransId="{9FFB3A29-00ED-B848-919C-50D6C4CD3FCF}"/>
    <dgm:cxn modelId="{CD60EE8D-A583-A44F-9843-F75EF13E9424}" type="presOf" srcId="{EFAE50E1-4CAA-F242-881F-5B615F07E919}" destId="{E743D510-2C8E-8744-A7E4-5CC4F299B657}" srcOrd="0" destOrd="0" presId="urn:microsoft.com/office/officeart/2008/layout/LinedList"/>
    <dgm:cxn modelId="{F319B48F-A2EE-4296-97D3-19A397CF68FA}" srcId="{362E960D-7262-4039-8E58-CCB4578E7072}" destId="{75528F63-B8AE-48C7-A0CC-0776AB46C728}" srcOrd="0" destOrd="0" parTransId="{268EDB7F-4BE8-4FF1-9B58-10DE8604F3A3}" sibTransId="{63310FB3-4384-46DD-8576-DD6BAC131819}"/>
    <dgm:cxn modelId="{871808B4-6318-344D-A22E-7CCF01A937DE}" type="presOf" srcId="{75528F63-B8AE-48C7-A0CC-0776AB46C728}" destId="{F144392F-6EDD-2F41-B5E0-D9BCA808B26C}" srcOrd="0" destOrd="0" presId="urn:microsoft.com/office/officeart/2008/layout/LinedList"/>
    <dgm:cxn modelId="{5B3AB4E3-43C8-E54E-8104-04DFD0418D6F}" type="presOf" srcId="{FE2FB8A1-31D5-4348-BF29-4A823F297323}" destId="{02713F60-213A-4244-A0AA-9B4627EAB79A}" srcOrd="0" destOrd="0" presId="urn:microsoft.com/office/officeart/2008/layout/LinedList"/>
    <dgm:cxn modelId="{8703F1E3-3A79-4164-B418-DDFE4B3DE932}" srcId="{362E960D-7262-4039-8E58-CCB4578E7072}" destId="{FE2FB8A1-31D5-4348-BF29-4A823F297323}" srcOrd="1" destOrd="0" parTransId="{B80F4B4A-717D-4B38-91B2-75B6C2A92D72}" sibTransId="{827FFB0D-A18E-4BBF-A1A2-70A31A6930B7}"/>
    <dgm:cxn modelId="{78220759-05D7-1442-96FC-F6EC20A7FB13}" type="presParOf" srcId="{C009CA92-A644-B940-A06C-4E05F7EA47E3}" destId="{D56950E2-749B-6744-88E4-CD2D10B40C7B}" srcOrd="0" destOrd="0" presId="urn:microsoft.com/office/officeart/2008/layout/LinedList"/>
    <dgm:cxn modelId="{57BAC915-7D90-9E41-B9B1-E113A454FCF6}" type="presParOf" srcId="{C009CA92-A644-B940-A06C-4E05F7EA47E3}" destId="{117AD031-31C8-8E4E-9610-75C92DFA7F76}" srcOrd="1" destOrd="0" presId="urn:microsoft.com/office/officeart/2008/layout/LinedList"/>
    <dgm:cxn modelId="{3BED38BE-C31C-2647-9005-9A5DEBE3151C}" type="presParOf" srcId="{117AD031-31C8-8E4E-9610-75C92DFA7F76}" destId="{F144392F-6EDD-2F41-B5E0-D9BCA808B26C}" srcOrd="0" destOrd="0" presId="urn:microsoft.com/office/officeart/2008/layout/LinedList"/>
    <dgm:cxn modelId="{D85E2A27-E44C-6049-8175-7086C2C14B49}" type="presParOf" srcId="{117AD031-31C8-8E4E-9610-75C92DFA7F76}" destId="{216C2098-BF10-094F-BBE5-6E66B3EB2967}" srcOrd="1" destOrd="0" presId="urn:microsoft.com/office/officeart/2008/layout/LinedList"/>
    <dgm:cxn modelId="{BDCE30A0-49A3-4A4D-9E10-5C0F2D00CE62}" type="presParOf" srcId="{C009CA92-A644-B940-A06C-4E05F7EA47E3}" destId="{5727D3B5-1026-2545-8272-DAA0D3334582}" srcOrd="2" destOrd="0" presId="urn:microsoft.com/office/officeart/2008/layout/LinedList"/>
    <dgm:cxn modelId="{D72DE67D-DFE4-6942-932E-F9095B98ADE3}" type="presParOf" srcId="{C009CA92-A644-B940-A06C-4E05F7EA47E3}" destId="{C7BAFD96-8BCB-4847-B348-77752550DBA9}" srcOrd="3" destOrd="0" presId="urn:microsoft.com/office/officeart/2008/layout/LinedList"/>
    <dgm:cxn modelId="{96419289-6CED-E345-8847-07C6E1F8F239}" type="presParOf" srcId="{C7BAFD96-8BCB-4847-B348-77752550DBA9}" destId="{02713F60-213A-4244-A0AA-9B4627EAB79A}" srcOrd="0" destOrd="0" presId="urn:microsoft.com/office/officeart/2008/layout/LinedList"/>
    <dgm:cxn modelId="{03CA4FEB-1590-0241-8425-07C39C444A5B}" type="presParOf" srcId="{C7BAFD96-8BCB-4847-B348-77752550DBA9}" destId="{3C983C20-9215-DB4F-A358-C728B33ABF88}" srcOrd="1" destOrd="0" presId="urn:microsoft.com/office/officeart/2008/layout/LinedList"/>
    <dgm:cxn modelId="{99A6D842-1D63-5341-8907-C8C0FFA0A076}" type="presParOf" srcId="{C009CA92-A644-B940-A06C-4E05F7EA47E3}" destId="{A2CB11FB-6C2D-AB4D-98DC-08FB735C975A}" srcOrd="4" destOrd="0" presId="urn:microsoft.com/office/officeart/2008/layout/LinedList"/>
    <dgm:cxn modelId="{565B3B12-9B51-6F4C-816F-D1EC42DB2BD7}" type="presParOf" srcId="{C009CA92-A644-B940-A06C-4E05F7EA47E3}" destId="{813D9BF6-090D-5743-AE56-62B8A72F307B}" srcOrd="5" destOrd="0" presId="urn:microsoft.com/office/officeart/2008/layout/LinedList"/>
    <dgm:cxn modelId="{3F0C0784-C40A-2348-AF72-940C567510F6}" type="presParOf" srcId="{813D9BF6-090D-5743-AE56-62B8A72F307B}" destId="{E743D510-2C8E-8744-A7E4-5CC4F299B657}" srcOrd="0" destOrd="0" presId="urn:microsoft.com/office/officeart/2008/layout/LinedList"/>
    <dgm:cxn modelId="{D28FCCAE-EB98-1246-A145-232C1A0526DA}" type="presParOf" srcId="{813D9BF6-090D-5743-AE56-62B8A72F307B}" destId="{DE530AF1-DA6E-2B4A-9779-2D2A65CA51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95E27B-CF45-4C8B-8F8F-606F233129E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D93AE0-1597-4BE2-A1D5-FCE72D30C7F6}">
      <dgm:prSet/>
      <dgm:spPr/>
      <dgm:t>
        <a:bodyPr/>
        <a:lstStyle/>
        <a:p>
          <a:r>
            <a:rPr lang="de-DE"/>
            <a:t>A) (5 &lt; 4 &lt; 1)</a:t>
          </a:r>
          <a:endParaRPr lang="en-US"/>
        </a:p>
      </dgm:t>
    </dgm:pt>
    <dgm:pt modelId="{18CABFFD-6028-4051-A033-98ECC82A568C}" type="parTrans" cxnId="{A99E01E7-5F70-4212-8F08-A65E53DEACF4}">
      <dgm:prSet/>
      <dgm:spPr/>
      <dgm:t>
        <a:bodyPr/>
        <a:lstStyle/>
        <a:p>
          <a:endParaRPr lang="en-US"/>
        </a:p>
      </dgm:t>
    </dgm:pt>
    <dgm:pt modelId="{64151FB2-8703-4A8C-88FC-4C6AF9551304}" type="sibTrans" cxnId="{A99E01E7-5F70-4212-8F08-A65E53DEACF4}">
      <dgm:prSet/>
      <dgm:spPr/>
      <dgm:t>
        <a:bodyPr/>
        <a:lstStyle/>
        <a:p>
          <a:endParaRPr lang="en-US"/>
        </a:p>
      </dgm:t>
    </dgm:pt>
    <dgm:pt modelId="{FD601E7C-FDDC-4677-ABA1-CDE2606521C5}">
      <dgm:prSet/>
      <dgm:spPr/>
      <dgm:t>
        <a:bodyPr/>
        <a:lstStyle/>
        <a:p>
          <a:r>
            <a:rPr lang="de-DE" dirty="0"/>
            <a:t>B) </a:t>
          </a:r>
          <a:r>
            <a:rPr lang="de-DE" dirty="0" err="1"/>
            <a:t>true</a:t>
          </a:r>
          <a:r>
            <a:rPr lang="de-DE" dirty="0"/>
            <a:t>  &gt; </a:t>
          </a:r>
          <a:r>
            <a:rPr lang="de-DE" dirty="0" err="1"/>
            <a:t>false</a:t>
          </a:r>
          <a:endParaRPr lang="en-US" dirty="0"/>
        </a:p>
      </dgm:t>
    </dgm:pt>
    <dgm:pt modelId="{246AC739-8CC7-4FCD-AE76-14A158FD2429}" type="parTrans" cxnId="{90970B5D-FB3C-4E5D-8260-B5802114A191}">
      <dgm:prSet/>
      <dgm:spPr/>
      <dgm:t>
        <a:bodyPr/>
        <a:lstStyle/>
        <a:p>
          <a:endParaRPr lang="en-US"/>
        </a:p>
      </dgm:t>
    </dgm:pt>
    <dgm:pt modelId="{5710F212-21F4-48AC-AB88-E9AC4DFE09C2}" type="sibTrans" cxnId="{90970B5D-FB3C-4E5D-8260-B5802114A191}">
      <dgm:prSet/>
      <dgm:spPr/>
      <dgm:t>
        <a:bodyPr/>
        <a:lstStyle/>
        <a:p>
          <a:endParaRPr lang="en-US"/>
        </a:p>
      </dgm:t>
    </dgm:pt>
    <dgm:pt modelId="{93B33485-A7AD-1A48-8AD4-B38B60FEB371}">
      <dgm:prSet/>
      <dgm:spPr/>
      <dgm:t>
        <a:bodyPr/>
        <a:lstStyle/>
        <a:p>
          <a:pPr rtl="0"/>
          <a:r>
            <a:rPr lang="en-GB" dirty="0"/>
            <a:t>C) 3 &gt; (1&gt;true)</a:t>
          </a:r>
        </a:p>
      </dgm:t>
    </dgm:pt>
    <dgm:pt modelId="{97CEC08F-6041-3A42-B9B5-A7F3BA0124DB}" type="parTrans" cxnId="{2E7CCF88-30A9-F242-8307-BD4FCFD46CC8}">
      <dgm:prSet/>
      <dgm:spPr/>
      <dgm:t>
        <a:bodyPr/>
        <a:lstStyle/>
        <a:p>
          <a:endParaRPr lang="en-GB"/>
        </a:p>
      </dgm:t>
    </dgm:pt>
    <dgm:pt modelId="{D9E5B467-6343-D04C-A129-CF638FB6095A}" type="sibTrans" cxnId="{2E7CCF88-30A9-F242-8307-BD4FCFD46CC8}">
      <dgm:prSet/>
      <dgm:spPr/>
      <dgm:t>
        <a:bodyPr/>
        <a:lstStyle/>
        <a:p>
          <a:endParaRPr lang="en-GB"/>
        </a:p>
      </dgm:t>
    </dgm:pt>
    <dgm:pt modelId="{DB2D53FE-CBA8-3042-9786-8FC51CE8578C}" type="pres">
      <dgm:prSet presAssocID="{F795E27B-CF45-4C8B-8F8F-606F233129E8}" presName="vert0" presStyleCnt="0">
        <dgm:presLayoutVars>
          <dgm:dir/>
          <dgm:animOne val="branch"/>
          <dgm:animLvl val="lvl"/>
        </dgm:presLayoutVars>
      </dgm:prSet>
      <dgm:spPr/>
    </dgm:pt>
    <dgm:pt modelId="{CAF12A4D-4283-824C-8F75-10C3E1A76D39}" type="pres">
      <dgm:prSet presAssocID="{E3D93AE0-1597-4BE2-A1D5-FCE72D30C7F6}" presName="thickLine" presStyleLbl="alignNode1" presStyleIdx="0" presStyleCnt="3"/>
      <dgm:spPr/>
    </dgm:pt>
    <dgm:pt modelId="{373773BE-2BDA-264F-A80F-DF2F85F35E6F}" type="pres">
      <dgm:prSet presAssocID="{E3D93AE0-1597-4BE2-A1D5-FCE72D30C7F6}" presName="horz1" presStyleCnt="0"/>
      <dgm:spPr/>
    </dgm:pt>
    <dgm:pt modelId="{7B5003C0-2D34-6F45-89C0-8C3CCB460C22}" type="pres">
      <dgm:prSet presAssocID="{E3D93AE0-1597-4BE2-A1D5-FCE72D30C7F6}" presName="tx1" presStyleLbl="revTx" presStyleIdx="0" presStyleCnt="3"/>
      <dgm:spPr/>
    </dgm:pt>
    <dgm:pt modelId="{716712A1-75BE-3A45-98E4-B91E6F89B588}" type="pres">
      <dgm:prSet presAssocID="{E3D93AE0-1597-4BE2-A1D5-FCE72D30C7F6}" presName="vert1" presStyleCnt="0"/>
      <dgm:spPr/>
    </dgm:pt>
    <dgm:pt modelId="{4BFC5389-EA9C-8648-A2B7-68E744560AA4}" type="pres">
      <dgm:prSet presAssocID="{FD601E7C-FDDC-4677-ABA1-CDE2606521C5}" presName="thickLine" presStyleLbl="alignNode1" presStyleIdx="1" presStyleCnt="3"/>
      <dgm:spPr/>
    </dgm:pt>
    <dgm:pt modelId="{B94BE943-B12F-434A-99EA-9EB176008FEB}" type="pres">
      <dgm:prSet presAssocID="{FD601E7C-FDDC-4677-ABA1-CDE2606521C5}" presName="horz1" presStyleCnt="0"/>
      <dgm:spPr/>
    </dgm:pt>
    <dgm:pt modelId="{BFA62687-21F9-064E-8421-D6005DD4D6EA}" type="pres">
      <dgm:prSet presAssocID="{FD601E7C-FDDC-4677-ABA1-CDE2606521C5}" presName="tx1" presStyleLbl="revTx" presStyleIdx="1" presStyleCnt="3"/>
      <dgm:spPr/>
    </dgm:pt>
    <dgm:pt modelId="{95EAD667-AB51-704C-8EE3-59B3F3245EE3}" type="pres">
      <dgm:prSet presAssocID="{FD601E7C-FDDC-4677-ABA1-CDE2606521C5}" presName="vert1" presStyleCnt="0"/>
      <dgm:spPr/>
    </dgm:pt>
    <dgm:pt modelId="{FADA5C5E-308E-1944-AF36-FB0513F38115}" type="pres">
      <dgm:prSet presAssocID="{93B33485-A7AD-1A48-8AD4-B38B60FEB371}" presName="thickLine" presStyleLbl="alignNode1" presStyleIdx="2" presStyleCnt="3"/>
      <dgm:spPr/>
    </dgm:pt>
    <dgm:pt modelId="{AB15D9A6-D4E4-984C-B39E-C2F21BC57E53}" type="pres">
      <dgm:prSet presAssocID="{93B33485-A7AD-1A48-8AD4-B38B60FEB371}" presName="horz1" presStyleCnt="0"/>
      <dgm:spPr/>
    </dgm:pt>
    <dgm:pt modelId="{396D576B-3A55-5A4D-A2E3-62E25DB9F11D}" type="pres">
      <dgm:prSet presAssocID="{93B33485-A7AD-1A48-8AD4-B38B60FEB371}" presName="tx1" presStyleLbl="revTx" presStyleIdx="2" presStyleCnt="3"/>
      <dgm:spPr/>
    </dgm:pt>
    <dgm:pt modelId="{F1107854-F718-B440-A0E9-53505A9D0522}" type="pres">
      <dgm:prSet presAssocID="{93B33485-A7AD-1A48-8AD4-B38B60FEB371}" presName="vert1" presStyleCnt="0"/>
      <dgm:spPr/>
    </dgm:pt>
  </dgm:ptLst>
  <dgm:cxnLst>
    <dgm:cxn modelId="{90970B5D-FB3C-4E5D-8260-B5802114A191}" srcId="{F795E27B-CF45-4C8B-8F8F-606F233129E8}" destId="{FD601E7C-FDDC-4677-ABA1-CDE2606521C5}" srcOrd="1" destOrd="0" parTransId="{246AC739-8CC7-4FCD-AE76-14A158FD2429}" sibTransId="{5710F212-21F4-48AC-AB88-E9AC4DFE09C2}"/>
    <dgm:cxn modelId="{B0C45860-201C-D240-B00B-2675EEF65D50}" type="presOf" srcId="{E3D93AE0-1597-4BE2-A1D5-FCE72D30C7F6}" destId="{7B5003C0-2D34-6F45-89C0-8C3CCB460C22}" srcOrd="0" destOrd="0" presId="urn:microsoft.com/office/officeart/2008/layout/LinedList"/>
    <dgm:cxn modelId="{BD745C6E-875F-3044-872E-3CC45A7D4A3C}" type="presOf" srcId="{F795E27B-CF45-4C8B-8F8F-606F233129E8}" destId="{DB2D53FE-CBA8-3042-9786-8FC51CE8578C}" srcOrd="0" destOrd="0" presId="urn:microsoft.com/office/officeart/2008/layout/LinedList"/>
    <dgm:cxn modelId="{2E7CCF88-30A9-F242-8307-BD4FCFD46CC8}" srcId="{F795E27B-CF45-4C8B-8F8F-606F233129E8}" destId="{93B33485-A7AD-1A48-8AD4-B38B60FEB371}" srcOrd="2" destOrd="0" parTransId="{97CEC08F-6041-3A42-B9B5-A7F3BA0124DB}" sibTransId="{D9E5B467-6343-D04C-A129-CF638FB6095A}"/>
    <dgm:cxn modelId="{C36D358C-245B-CD48-B8F9-65AA4F2936FB}" type="presOf" srcId="{93B33485-A7AD-1A48-8AD4-B38B60FEB371}" destId="{396D576B-3A55-5A4D-A2E3-62E25DB9F11D}" srcOrd="0" destOrd="0" presId="urn:microsoft.com/office/officeart/2008/layout/LinedList"/>
    <dgm:cxn modelId="{7E9291E6-176C-7B4D-A9E2-4AEB63874100}" type="presOf" srcId="{FD601E7C-FDDC-4677-ABA1-CDE2606521C5}" destId="{BFA62687-21F9-064E-8421-D6005DD4D6EA}" srcOrd="0" destOrd="0" presId="urn:microsoft.com/office/officeart/2008/layout/LinedList"/>
    <dgm:cxn modelId="{A99E01E7-5F70-4212-8F08-A65E53DEACF4}" srcId="{F795E27B-CF45-4C8B-8F8F-606F233129E8}" destId="{E3D93AE0-1597-4BE2-A1D5-FCE72D30C7F6}" srcOrd="0" destOrd="0" parTransId="{18CABFFD-6028-4051-A033-98ECC82A568C}" sibTransId="{64151FB2-8703-4A8C-88FC-4C6AF9551304}"/>
    <dgm:cxn modelId="{DCA294C7-D9D2-4242-96E0-B1615DE96A43}" type="presParOf" srcId="{DB2D53FE-CBA8-3042-9786-8FC51CE8578C}" destId="{CAF12A4D-4283-824C-8F75-10C3E1A76D39}" srcOrd="0" destOrd="0" presId="urn:microsoft.com/office/officeart/2008/layout/LinedList"/>
    <dgm:cxn modelId="{89A57A8E-CA73-3246-B6EB-4AAE060FC0C6}" type="presParOf" srcId="{DB2D53FE-CBA8-3042-9786-8FC51CE8578C}" destId="{373773BE-2BDA-264F-A80F-DF2F85F35E6F}" srcOrd="1" destOrd="0" presId="urn:microsoft.com/office/officeart/2008/layout/LinedList"/>
    <dgm:cxn modelId="{77E352B6-88BA-344E-ABFD-548BDC14DDD0}" type="presParOf" srcId="{373773BE-2BDA-264F-A80F-DF2F85F35E6F}" destId="{7B5003C0-2D34-6F45-89C0-8C3CCB460C22}" srcOrd="0" destOrd="0" presId="urn:microsoft.com/office/officeart/2008/layout/LinedList"/>
    <dgm:cxn modelId="{24689E89-F044-7645-B117-9F9D723451B5}" type="presParOf" srcId="{373773BE-2BDA-264F-A80F-DF2F85F35E6F}" destId="{716712A1-75BE-3A45-98E4-B91E6F89B588}" srcOrd="1" destOrd="0" presId="urn:microsoft.com/office/officeart/2008/layout/LinedList"/>
    <dgm:cxn modelId="{E7528CB0-3AB9-2844-8E12-70E63C55DE99}" type="presParOf" srcId="{DB2D53FE-CBA8-3042-9786-8FC51CE8578C}" destId="{4BFC5389-EA9C-8648-A2B7-68E744560AA4}" srcOrd="2" destOrd="0" presId="urn:microsoft.com/office/officeart/2008/layout/LinedList"/>
    <dgm:cxn modelId="{07F0A1C9-245A-A24B-92B6-D2F9548E3545}" type="presParOf" srcId="{DB2D53FE-CBA8-3042-9786-8FC51CE8578C}" destId="{B94BE943-B12F-434A-99EA-9EB176008FEB}" srcOrd="3" destOrd="0" presId="urn:microsoft.com/office/officeart/2008/layout/LinedList"/>
    <dgm:cxn modelId="{0604E6C8-6EC5-3241-A4E9-C32CE5D0C911}" type="presParOf" srcId="{B94BE943-B12F-434A-99EA-9EB176008FEB}" destId="{BFA62687-21F9-064E-8421-D6005DD4D6EA}" srcOrd="0" destOrd="0" presId="urn:microsoft.com/office/officeart/2008/layout/LinedList"/>
    <dgm:cxn modelId="{3E87AE8E-EDD7-F04C-BB60-176738DCD24F}" type="presParOf" srcId="{B94BE943-B12F-434A-99EA-9EB176008FEB}" destId="{95EAD667-AB51-704C-8EE3-59B3F3245EE3}" srcOrd="1" destOrd="0" presId="urn:microsoft.com/office/officeart/2008/layout/LinedList"/>
    <dgm:cxn modelId="{805F3653-501F-E04F-B9D0-6D5DDA728F08}" type="presParOf" srcId="{DB2D53FE-CBA8-3042-9786-8FC51CE8578C}" destId="{FADA5C5E-308E-1944-AF36-FB0513F38115}" srcOrd="4" destOrd="0" presId="urn:microsoft.com/office/officeart/2008/layout/LinedList"/>
    <dgm:cxn modelId="{A1AC2CB6-1175-0E4A-9673-F7FB8D37C93D}" type="presParOf" srcId="{DB2D53FE-CBA8-3042-9786-8FC51CE8578C}" destId="{AB15D9A6-D4E4-984C-B39E-C2F21BC57E53}" srcOrd="5" destOrd="0" presId="urn:microsoft.com/office/officeart/2008/layout/LinedList"/>
    <dgm:cxn modelId="{97DEDE91-3D28-CB4D-B1C5-31557502BF86}" type="presParOf" srcId="{AB15D9A6-D4E4-984C-B39E-C2F21BC57E53}" destId="{396D576B-3A55-5A4D-A2E3-62E25DB9F11D}" srcOrd="0" destOrd="0" presId="urn:microsoft.com/office/officeart/2008/layout/LinedList"/>
    <dgm:cxn modelId="{31CFFA38-C663-3141-AC58-E9DC6E1549FA}" type="presParOf" srcId="{AB15D9A6-D4E4-984C-B39E-C2F21BC57E53}" destId="{F1107854-F718-B440-A0E9-53505A9D05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6D606-C1A8-46EF-A5B5-8F7CF04FEA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6D5074-2CBC-46DC-AAB2-C50EA67329EB}">
      <dgm:prSet/>
      <dgm:spPr/>
      <dgm:t>
        <a:bodyPr/>
        <a:lstStyle/>
        <a:p>
          <a:r>
            <a:rPr lang="de-DE"/>
            <a:t>Dezimalbrüche in Binärbrüche umwandeln </a:t>
          </a:r>
          <a:endParaRPr lang="en-US"/>
        </a:p>
      </dgm:t>
    </dgm:pt>
    <dgm:pt modelId="{B97E9066-B16D-43CD-B4D9-31BDE4DD0A15}" type="parTrans" cxnId="{5DBB6EFD-6150-430B-A166-EFB76520993F}">
      <dgm:prSet/>
      <dgm:spPr/>
      <dgm:t>
        <a:bodyPr/>
        <a:lstStyle/>
        <a:p>
          <a:endParaRPr lang="en-US"/>
        </a:p>
      </dgm:t>
    </dgm:pt>
    <dgm:pt modelId="{3916747E-385D-4933-B1BB-14D09D14A919}" type="sibTrans" cxnId="{5DBB6EFD-6150-430B-A166-EFB76520993F}">
      <dgm:prSet/>
      <dgm:spPr/>
      <dgm:t>
        <a:bodyPr/>
        <a:lstStyle/>
        <a:p>
          <a:endParaRPr lang="en-US"/>
        </a:p>
      </dgm:t>
    </dgm:pt>
    <dgm:pt modelId="{DB94EA69-E729-4F7A-B7CC-FDD0C7E5A382}">
      <dgm:prSet/>
      <dgm:spPr/>
      <dgm:t>
        <a:bodyPr/>
        <a:lstStyle/>
        <a:p>
          <a:r>
            <a:rPr lang="de-DE"/>
            <a:t>Fließkommasysteme (</a:t>
          </a:r>
          <a:r>
            <a:rPr lang="de-DE" b="1"/>
            <a:t>Normalisierte)</a:t>
          </a:r>
          <a:endParaRPr lang="en-US"/>
        </a:p>
      </dgm:t>
    </dgm:pt>
    <dgm:pt modelId="{61506DCF-F9B8-474C-BEF9-98CB1F14D87F}" type="parTrans" cxnId="{ABC4F319-2E2B-416E-852C-29009D6077EF}">
      <dgm:prSet/>
      <dgm:spPr/>
      <dgm:t>
        <a:bodyPr/>
        <a:lstStyle/>
        <a:p>
          <a:endParaRPr lang="en-US"/>
        </a:p>
      </dgm:t>
    </dgm:pt>
    <dgm:pt modelId="{B0AC4C1E-A4B4-441A-B950-5F0EB74872EA}" type="sibTrans" cxnId="{ABC4F319-2E2B-416E-852C-29009D6077EF}">
      <dgm:prSet/>
      <dgm:spPr/>
      <dgm:t>
        <a:bodyPr/>
        <a:lstStyle/>
        <a:p>
          <a:endParaRPr lang="en-US"/>
        </a:p>
      </dgm:t>
    </dgm:pt>
    <dgm:pt modelId="{9C7B349C-1F6B-4433-AD69-C751E33E9491}">
      <dgm:prSet/>
      <dgm:spPr/>
      <dgm:t>
        <a:bodyPr/>
        <a:lstStyle/>
        <a:p>
          <a:r>
            <a:rPr lang="de-DE"/>
            <a:t>Floating Point Guidelines</a:t>
          </a:r>
          <a:endParaRPr lang="en-US"/>
        </a:p>
      </dgm:t>
    </dgm:pt>
    <dgm:pt modelId="{FD92DAD7-317B-4BC3-AF2F-DF72FCCACEA9}" type="parTrans" cxnId="{F1926EAF-97FA-4BCE-B9C7-28C03C9E86F3}">
      <dgm:prSet/>
      <dgm:spPr/>
      <dgm:t>
        <a:bodyPr/>
        <a:lstStyle/>
        <a:p>
          <a:endParaRPr lang="en-US"/>
        </a:p>
      </dgm:t>
    </dgm:pt>
    <dgm:pt modelId="{47F9A6E3-4019-43BB-A741-A7D4CCAE0333}" type="sibTrans" cxnId="{F1926EAF-97FA-4BCE-B9C7-28C03C9E86F3}">
      <dgm:prSet/>
      <dgm:spPr/>
      <dgm:t>
        <a:bodyPr/>
        <a:lstStyle/>
        <a:p>
          <a:endParaRPr lang="en-US"/>
        </a:p>
      </dgm:t>
    </dgm:pt>
    <dgm:pt modelId="{D1CA4005-EA56-433A-84E9-B608F9678CDC}" type="pres">
      <dgm:prSet presAssocID="{3A46D606-C1A8-46EF-A5B5-8F7CF04FEA87}" presName="root" presStyleCnt="0">
        <dgm:presLayoutVars>
          <dgm:dir/>
          <dgm:resizeHandles val="exact"/>
        </dgm:presLayoutVars>
      </dgm:prSet>
      <dgm:spPr/>
    </dgm:pt>
    <dgm:pt modelId="{E6DD90A3-DF91-443A-9A63-01815DFFF11C}" type="pres">
      <dgm:prSet presAssocID="{756D5074-2CBC-46DC-AAB2-C50EA67329EB}" presName="compNode" presStyleCnt="0"/>
      <dgm:spPr/>
    </dgm:pt>
    <dgm:pt modelId="{0387D347-F237-480D-906F-8BD5765BAC90}" type="pres">
      <dgm:prSet presAssocID="{756D5074-2CBC-46DC-AAB2-C50EA67329EB}" presName="bgRect" presStyleLbl="bgShp" presStyleIdx="0" presStyleCnt="3"/>
      <dgm:spPr/>
    </dgm:pt>
    <dgm:pt modelId="{59CDC9C1-53CB-41E9-A1E8-E1E2D2F3128C}" type="pres">
      <dgm:prSet presAssocID="{756D5074-2CBC-46DC-AAB2-C50EA67329EB}" presName="iconRect" presStyleLbl="node1" presStyleIdx="0" presStyleCnt="3"/>
      <dgm:spPr>
        <a:ln>
          <a:noFill/>
        </a:ln>
      </dgm:spPr>
    </dgm:pt>
    <dgm:pt modelId="{796F89B1-7D64-4971-AEF6-C2D3009C5E87}" type="pres">
      <dgm:prSet presAssocID="{756D5074-2CBC-46DC-AAB2-C50EA67329EB}" presName="spaceRect" presStyleCnt="0"/>
      <dgm:spPr/>
    </dgm:pt>
    <dgm:pt modelId="{06EF0078-7BCE-4E27-ABA9-9ACA0292B546}" type="pres">
      <dgm:prSet presAssocID="{756D5074-2CBC-46DC-AAB2-C50EA67329EB}" presName="parTx" presStyleLbl="revTx" presStyleIdx="0" presStyleCnt="3">
        <dgm:presLayoutVars>
          <dgm:chMax val="0"/>
          <dgm:chPref val="0"/>
        </dgm:presLayoutVars>
      </dgm:prSet>
      <dgm:spPr/>
    </dgm:pt>
    <dgm:pt modelId="{7F886819-DC78-4125-890F-4B661DF8A02F}" type="pres">
      <dgm:prSet presAssocID="{3916747E-385D-4933-B1BB-14D09D14A919}" presName="sibTrans" presStyleCnt="0"/>
      <dgm:spPr/>
    </dgm:pt>
    <dgm:pt modelId="{A3E4BC3A-641C-4CED-8B29-818A049B0EA5}" type="pres">
      <dgm:prSet presAssocID="{DB94EA69-E729-4F7A-B7CC-FDD0C7E5A382}" presName="compNode" presStyleCnt="0"/>
      <dgm:spPr/>
    </dgm:pt>
    <dgm:pt modelId="{E5A8437B-05EC-40A5-BF0A-A5B510626077}" type="pres">
      <dgm:prSet presAssocID="{DB94EA69-E729-4F7A-B7CC-FDD0C7E5A382}" presName="bgRect" presStyleLbl="bgShp" presStyleIdx="1" presStyleCnt="3"/>
      <dgm:spPr/>
    </dgm:pt>
    <dgm:pt modelId="{90B48DF1-7A3F-42DA-A086-CD49F3E8FA86}" type="pres">
      <dgm:prSet presAssocID="{DB94EA69-E729-4F7A-B7CC-FDD0C7E5A382}" presName="iconRect" presStyleLbl="node1" presStyleIdx="1" presStyleCnt="3"/>
      <dgm:spPr>
        <a:ln>
          <a:noFill/>
        </a:ln>
      </dgm:spPr>
    </dgm:pt>
    <dgm:pt modelId="{BD5F11DC-97BF-4ABE-999A-86671E9F24F5}" type="pres">
      <dgm:prSet presAssocID="{DB94EA69-E729-4F7A-B7CC-FDD0C7E5A382}" presName="spaceRect" presStyleCnt="0"/>
      <dgm:spPr/>
    </dgm:pt>
    <dgm:pt modelId="{5F4D1DDC-1DED-4A48-A719-B68CAC429928}" type="pres">
      <dgm:prSet presAssocID="{DB94EA69-E729-4F7A-B7CC-FDD0C7E5A382}" presName="parTx" presStyleLbl="revTx" presStyleIdx="1" presStyleCnt="3">
        <dgm:presLayoutVars>
          <dgm:chMax val="0"/>
          <dgm:chPref val="0"/>
        </dgm:presLayoutVars>
      </dgm:prSet>
      <dgm:spPr/>
    </dgm:pt>
    <dgm:pt modelId="{4E489575-54A9-4371-9796-9C951F9AFD00}" type="pres">
      <dgm:prSet presAssocID="{B0AC4C1E-A4B4-441A-B950-5F0EB74872EA}" presName="sibTrans" presStyleCnt="0"/>
      <dgm:spPr/>
    </dgm:pt>
    <dgm:pt modelId="{4595951E-711C-4F51-B329-3834973BF3FD}" type="pres">
      <dgm:prSet presAssocID="{9C7B349C-1F6B-4433-AD69-C751E33E9491}" presName="compNode" presStyleCnt="0"/>
      <dgm:spPr/>
    </dgm:pt>
    <dgm:pt modelId="{8CC3A885-EE50-4706-96D5-B119F16D0B07}" type="pres">
      <dgm:prSet presAssocID="{9C7B349C-1F6B-4433-AD69-C751E33E9491}" presName="bgRect" presStyleLbl="bgShp" presStyleIdx="2" presStyleCnt="3"/>
      <dgm:spPr/>
    </dgm:pt>
    <dgm:pt modelId="{161E5DAF-0744-48CA-982E-79613F1D363A}" type="pres">
      <dgm:prSet presAssocID="{9C7B349C-1F6B-4433-AD69-C751E33E9491}" presName="iconRect" presStyleLbl="node1" presStyleIdx="2" presStyleCnt="3"/>
      <dgm:spPr>
        <a:ln>
          <a:noFill/>
        </a:ln>
      </dgm:spPr>
    </dgm:pt>
    <dgm:pt modelId="{57DA4214-C017-4491-BF3E-75332AE2613D}" type="pres">
      <dgm:prSet presAssocID="{9C7B349C-1F6B-4433-AD69-C751E33E9491}" presName="spaceRect" presStyleCnt="0"/>
      <dgm:spPr/>
    </dgm:pt>
    <dgm:pt modelId="{256B0C7B-C0A4-4A13-8519-E9E96F882185}" type="pres">
      <dgm:prSet presAssocID="{9C7B349C-1F6B-4433-AD69-C751E33E94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C4F319-2E2B-416E-852C-29009D6077EF}" srcId="{3A46D606-C1A8-46EF-A5B5-8F7CF04FEA87}" destId="{DB94EA69-E729-4F7A-B7CC-FDD0C7E5A382}" srcOrd="1" destOrd="0" parTransId="{61506DCF-F9B8-474C-BEF9-98CB1F14D87F}" sibTransId="{B0AC4C1E-A4B4-441A-B950-5F0EB74872EA}"/>
    <dgm:cxn modelId="{B25F0B3C-FB95-4106-A0E3-DC4DCDB42F67}" type="presOf" srcId="{9C7B349C-1F6B-4433-AD69-C751E33E9491}" destId="{256B0C7B-C0A4-4A13-8519-E9E96F882185}" srcOrd="0" destOrd="0" presId="urn:microsoft.com/office/officeart/2018/2/layout/IconVerticalSolidList"/>
    <dgm:cxn modelId="{3DDA414B-1527-4592-ABC8-4EB3945F0BBE}" type="presOf" srcId="{3A46D606-C1A8-46EF-A5B5-8F7CF04FEA87}" destId="{D1CA4005-EA56-433A-84E9-B608F9678CDC}" srcOrd="0" destOrd="0" presId="urn:microsoft.com/office/officeart/2018/2/layout/IconVerticalSolidList"/>
    <dgm:cxn modelId="{3947C85E-DA28-4741-99AF-8ECE399D9C6F}" type="presOf" srcId="{756D5074-2CBC-46DC-AAB2-C50EA67329EB}" destId="{06EF0078-7BCE-4E27-ABA9-9ACA0292B546}" srcOrd="0" destOrd="0" presId="urn:microsoft.com/office/officeart/2018/2/layout/IconVerticalSolidList"/>
    <dgm:cxn modelId="{F1926EAF-97FA-4BCE-B9C7-28C03C9E86F3}" srcId="{3A46D606-C1A8-46EF-A5B5-8F7CF04FEA87}" destId="{9C7B349C-1F6B-4433-AD69-C751E33E9491}" srcOrd="2" destOrd="0" parTransId="{FD92DAD7-317B-4BC3-AF2F-DF72FCCACEA9}" sibTransId="{47F9A6E3-4019-43BB-A741-A7D4CCAE0333}"/>
    <dgm:cxn modelId="{D9A8EFCF-6B3F-4988-AAEC-642FA9BCC6EF}" type="presOf" srcId="{DB94EA69-E729-4F7A-B7CC-FDD0C7E5A382}" destId="{5F4D1DDC-1DED-4A48-A719-B68CAC429928}" srcOrd="0" destOrd="0" presId="urn:microsoft.com/office/officeart/2018/2/layout/IconVerticalSolidList"/>
    <dgm:cxn modelId="{5DBB6EFD-6150-430B-A166-EFB76520993F}" srcId="{3A46D606-C1A8-46EF-A5B5-8F7CF04FEA87}" destId="{756D5074-2CBC-46DC-AAB2-C50EA67329EB}" srcOrd="0" destOrd="0" parTransId="{B97E9066-B16D-43CD-B4D9-31BDE4DD0A15}" sibTransId="{3916747E-385D-4933-B1BB-14D09D14A919}"/>
    <dgm:cxn modelId="{BC40E6EF-0CAA-404A-B39F-5513EEE0CF83}" type="presParOf" srcId="{D1CA4005-EA56-433A-84E9-B608F9678CDC}" destId="{E6DD90A3-DF91-443A-9A63-01815DFFF11C}" srcOrd="0" destOrd="0" presId="urn:microsoft.com/office/officeart/2018/2/layout/IconVerticalSolidList"/>
    <dgm:cxn modelId="{A4D14D9F-B8F5-47AB-96A0-D01ED191DF41}" type="presParOf" srcId="{E6DD90A3-DF91-443A-9A63-01815DFFF11C}" destId="{0387D347-F237-480D-906F-8BD5765BAC90}" srcOrd="0" destOrd="0" presId="urn:microsoft.com/office/officeart/2018/2/layout/IconVerticalSolidList"/>
    <dgm:cxn modelId="{33560C5F-ED8A-48E7-82D2-84E8210ECCEE}" type="presParOf" srcId="{E6DD90A3-DF91-443A-9A63-01815DFFF11C}" destId="{59CDC9C1-53CB-41E9-A1E8-E1E2D2F3128C}" srcOrd="1" destOrd="0" presId="urn:microsoft.com/office/officeart/2018/2/layout/IconVerticalSolidList"/>
    <dgm:cxn modelId="{AE407D34-12F8-4A60-9C78-0E03203F87B3}" type="presParOf" srcId="{E6DD90A3-DF91-443A-9A63-01815DFFF11C}" destId="{796F89B1-7D64-4971-AEF6-C2D3009C5E87}" srcOrd="2" destOrd="0" presId="urn:microsoft.com/office/officeart/2018/2/layout/IconVerticalSolidList"/>
    <dgm:cxn modelId="{180472BE-B14F-45D6-9165-BDC4B2A2DCF1}" type="presParOf" srcId="{E6DD90A3-DF91-443A-9A63-01815DFFF11C}" destId="{06EF0078-7BCE-4E27-ABA9-9ACA0292B546}" srcOrd="3" destOrd="0" presId="urn:microsoft.com/office/officeart/2018/2/layout/IconVerticalSolidList"/>
    <dgm:cxn modelId="{571A4698-2808-49E1-B46E-5F2E1D5FD75B}" type="presParOf" srcId="{D1CA4005-EA56-433A-84E9-B608F9678CDC}" destId="{7F886819-DC78-4125-890F-4B661DF8A02F}" srcOrd="1" destOrd="0" presId="urn:microsoft.com/office/officeart/2018/2/layout/IconVerticalSolidList"/>
    <dgm:cxn modelId="{021C9917-EC9B-4CBF-821E-B6ECB8140202}" type="presParOf" srcId="{D1CA4005-EA56-433A-84E9-B608F9678CDC}" destId="{A3E4BC3A-641C-4CED-8B29-818A049B0EA5}" srcOrd="2" destOrd="0" presId="urn:microsoft.com/office/officeart/2018/2/layout/IconVerticalSolidList"/>
    <dgm:cxn modelId="{9EF96F46-FC9E-49B6-B54A-77DF5B4C0C85}" type="presParOf" srcId="{A3E4BC3A-641C-4CED-8B29-818A049B0EA5}" destId="{E5A8437B-05EC-40A5-BF0A-A5B510626077}" srcOrd="0" destOrd="0" presId="urn:microsoft.com/office/officeart/2018/2/layout/IconVerticalSolidList"/>
    <dgm:cxn modelId="{BD952E09-99B8-495F-B939-E7981A4F75BD}" type="presParOf" srcId="{A3E4BC3A-641C-4CED-8B29-818A049B0EA5}" destId="{90B48DF1-7A3F-42DA-A086-CD49F3E8FA86}" srcOrd="1" destOrd="0" presId="urn:microsoft.com/office/officeart/2018/2/layout/IconVerticalSolidList"/>
    <dgm:cxn modelId="{4F3D6C4B-DA1D-4B6E-949B-91BF277663BE}" type="presParOf" srcId="{A3E4BC3A-641C-4CED-8B29-818A049B0EA5}" destId="{BD5F11DC-97BF-4ABE-999A-86671E9F24F5}" srcOrd="2" destOrd="0" presId="urn:microsoft.com/office/officeart/2018/2/layout/IconVerticalSolidList"/>
    <dgm:cxn modelId="{4FF86987-67B5-47EE-A534-F820D72D28FD}" type="presParOf" srcId="{A3E4BC3A-641C-4CED-8B29-818A049B0EA5}" destId="{5F4D1DDC-1DED-4A48-A719-B68CAC429928}" srcOrd="3" destOrd="0" presId="urn:microsoft.com/office/officeart/2018/2/layout/IconVerticalSolidList"/>
    <dgm:cxn modelId="{BABA1207-BC17-41D9-B685-F60795102D23}" type="presParOf" srcId="{D1CA4005-EA56-433A-84E9-B608F9678CDC}" destId="{4E489575-54A9-4371-9796-9C951F9AFD00}" srcOrd="3" destOrd="0" presId="urn:microsoft.com/office/officeart/2018/2/layout/IconVerticalSolidList"/>
    <dgm:cxn modelId="{FC949B91-F47E-4D1A-A378-E0EDC8FD0263}" type="presParOf" srcId="{D1CA4005-EA56-433A-84E9-B608F9678CDC}" destId="{4595951E-711C-4F51-B329-3834973BF3FD}" srcOrd="4" destOrd="0" presId="urn:microsoft.com/office/officeart/2018/2/layout/IconVerticalSolidList"/>
    <dgm:cxn modelId="{9765860C-2149-47E1-A73C-00129B3C4434}" type="presParOf" srcId="{4595951E-711C-4F51-B329-3834973BF3FD}" destId="{8CC3A885-EE50-4706-96D5-B119F16D0B07}" srcOrd="0" destOrd="0" presId="urn:microsoft.com/office/officeart/2018/2/layout/IconVerticalSolidList"/>
    <dgm:cxn modelId="{72C4418F-FABC-4686-983C-6F06C0143400}" type="presParOf" srcId="{4595951E-711C-4F51-B329-3834973BF3FD}" destId="{161E5DAF-0744-48CA-982E-79613F1D363A}" srcOrd="1" destOrd="0" presId="urn:microsoft.com/office/officeart/2018/2/layout/IconVerticalSolidList"/>
    <dgm:cxn modelId="{19EAE2C7-2999-4F77-B84B-4FF4AD9F3D0D}" type="presParOf" srcId="{4595951E-711C-4F51-B329-3834973BF3FD}" destId="{57DA4214-C017-4491-BF3E-75332AE2613D}" srcOrd="2" destOrd="0" presId="urn:microsoft.com/office/officeart/2018/2/layout/IconVerticalSolidList"/>
    <dgm:cxn modelId="{4E46D6AA-305B-48EF-9983-1E26B01486A5}" type="presParOf" srcId="{4595951E-711C-4F51-B329-3834973BF3FD}" destId="{256B0C7B-C0A4-4A13-8519-E9E96F8821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950E2-749B-6744-88E4-CD2D10B40C7B}">
      <dsp:nvSpPr>
        <dsp:cNvPr id="0" name=""/>
        <dsp:cNvSpPr/>
      </dsp:nvSpPr>
      <dsp:spPr>
        <a:xfrm>
          <a:off x="0" y="2288"/>
          <a:ext cx="59063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44392F-6EDD-2F41-B5E0-D9BCA808B26C}">
      <dsp:nvSpPr>
        <dsp:cNvPr id="0" name=""/>
        <dsp:cNvSpPr/>
      </dsp:nvSpPr>
      <dsp:spPr>
        <a:xfrm>
          <a:off x="0" y="2288"/>
          <a:ext cx="5906327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Binärdarstellung von 4 ist 100 und von 7 111.</a:t>
          </a:r>
          <a:endParaRPr lang="en-US" sz="3100" kern="1200"/>
        </a:p>
      </dsp:txBody>
      <dsp:txXfrm>
        <a:off x="0" y="2288"/>
        <a:ext cx="5906327" cy="1560689"/>
      </dsp:txXfrm>
    </dsp:sp>
    <dsp:sp modelId="{5727D3B5-1026-2545-8272-DAA0D3334582}">
      <dsp:nvSpPr>
        <dsp:cNvPr id="0" name=""/>
        <dsp:cNvSpPr/>
      </dsp:nvSpPr>
      <dsp:spPr>
        <a:xfrm>
          <a:off x="0" y="1562977"/>
          <a:ext cx="5906327" cy="0"/>
        </a:xfrm>
        <a:prstGeom prst="line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713F60-213A-4244-A0AA-9B4627EAB79A}">
      <dsp:nvSpPr>
        <dsp:cNvPr id="0" name=""/>
        <dsp:cNvSpPr/>
      </dsp:nvSpPr>
      <dsp:spPr>
        <a:xfrm>
          <a:off x="0" y="1562977"/>
          <a:ext cx="5906327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Addition der beiden mit schriftlicher Addition benötigt ein „</a:t>
          </a:r>
          <a:r>
            <a:rPr lang="de-DE" sz="3100" kern="1200" dirty="0" err="1"/>
            <a:t>Bitflip</a:t>
          </a:r>
          <a:r>
            <a:rPr lang="de-DE" sz="3100" kern="1200" dirty="0"/>
            <a:t>“</a:t>
          </a:r>
          <a:endParaRPr lang="en-US" sz="3100" kern="1200" dirty="0"/>
        </a:p>
      </dsp:txBody>
      <dsp:txXfrm>
        <a:off x="0" y="1562977"/>
        <a:ext cx="5906327" cy="1560689"/>
      </dsp:txXfrm>
    </dsp:sp>
    <dsp:sp modelId="{A2CB11FB-6C2D-AB4D-98DC-08FB735C975A}">
      <dsp:nvSpPr>
        <dsp:cNvPr id="0" name=""/>
        <dsp:cNvSpPr/>
      </dsp:nvSpPr>
      <dsp:spPr>
        <a:xfrm>
          <a:off x="0" y="3123667"/>
          <a:ext cx="5906327" cy="0"/>
        </a:xfrm>
        <a:prstGeom prst="lin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43D510-2C8E-8744-A7E4-5CC4F299B657}">
      <dsp:nvSpPr>
        <dsp:cNvPr id="0" name=""/>
        <dsp:cNvSpPr/>
      </dsp:nvSpPr>
      <dsp:spPr>
        <a:xfrm>
          <a:off x="0" y="3123667"/>
          <a:ext cx="5906327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Wir</a:t>
          </a:r>
          <a:r>
            <a:rPr lang="en-GB" sz="3100" kern="1200" dirty="0"/>
            <a:t> </a:t>
          </a:r>
          <a:r>
            <a:rPr lang="en-GB" sz="3100" kern="1200" dirty="0" err="1"/>
            <a:t>erhalten</a:t>
          </a:r>
          <a:r>
            <a:rPr lang="en-GB" sz="3100" kern="1200" dirty="0"/>
            <a:t> 100+111 = 1011, was 11 in </a:t>
          </a:r>
          <a:r>
            <a:rPr lang="en-GB" sz="3100" kern="1200" dirty="0" err="1"/>
            <a:t>Dezimalzahlen</a:t>
          </a:r>
          <a:r>
            <a:rPr lang="en-GB" sz="3100" kern="1200" dirty="0"/>
            <a:t> </a:t>
          </a:r>
          <a:r>
            <a:rPr lang="en-GB" sz="3100" kern="1200" dirty="0" err="1"/>
            <a:t>ist</a:t>
          </a:r>
          <a:endParaRPr lang="en-GB" sz="3100" kern="1200" dirty="0"/>
        </a:p>
      </dsp:txBody>
      <dsp:txXfrm>
        <a:off x="0" y="3123667"/>
        <a:ext cx="5906327" cy="1560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12A4D-4283-824C-8F75-10C3E1A76D39}">
      <dsp:nvSpPr>
        <dsp:cNvPr id="0" name=""/>
        <dsp:cNvSpPr/>
      </dsp:nvSpPr>
      <dsp:spPr>
        <a:xfrm>
          <a:off x="0" y="1642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003C0-2D34-6F45-89C0-8C3CCB460C22}">
      <dsp:nvSpPr>
        <dsp:cNvPr id="0" name=""/>
        <dsp:cNvSpPr/>
      </dsp:nvSpPr>
      <dsp:spPr>
        <a:xfrm>
          <a:off x="0" y="1642"/>
          <a:ext cx="10553700" cy="112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A) (5 &lt; 4 &lt; 1)</a:t>
          </a:r>
          <a:endParaRPr lang="en-US" sz="5100" kern="1200"/>
        </a:p>
      </dsp:txBody>
      <dsp:txXfrm>
        <a:off x="0" y="1642"/>
        <a:ext cx="10553700" cy="1120485"/>
      </dsp:txXfrm>
    </dsp:sp>
    <dsp:sp modelId="{4BFC5389-EA9C-8648-A2B7-68E744560AA4}">
      <dsp:nvSpPr>
        <dsp:cNvPr id="0" name=""/>
        <dsp:cNvSpPr/>
      </dsp:nvSpPr>
      <dsp:spPr>
        <a:xfrm>
          <a:off x="0" y="1122127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A62687-21F9-064E-8421-D6005DD4D6EA}">
      <dsp:nvSpPr>
        <dsp:cNvPr id="0" name=""/>
        <dsp:cNvSpPr/>
      </dsp:nvSpPr>
      <dsp:spPr>
        <a:xfrm>
          <a:off x="0" y="1122127"/>
          <a:ext cx="10553700" cy="112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B) </a:t>
          </a:r>
          <a:r>
            <a:rPr lang="de-DE" sz="5100" kern="1200" dirty="0" err="1"/>
            <a:t>true</a:t>
          </a:r>
          <a:r>
            <a:rPr lang="de-DE" sz="5100" kern="1200" dirty="0"/>
            <a:t>  &gt; </a:t>
          </a:r>
          <a:r>
            <a:rPr lang="de-DE" sz="5100" kern="1200" dirty="0" err="1"/>
            <a:t>false</a:t>
          </a:r>
          <a:endParaRPr lang="en-US" sz="5100" kern="1200" dirty="0"/>
        </a:p>
      </dsp:txBody>
      <dsp:txXfrm>
        <a:off x="0" y="1122127"/>
        <a:ext cx="10553700" cy="1120485"/>
      </dsp:txXfrm>
    </dsp:sp>
    <dsp:sp modelId="{FADA5C5E-308E-1944-AF36-FB0513F38115}">
      <dsp:nvSpPr>
        <dsp:cNvPr id="0" name=""/>
        <dsp:cNvSpPr/>
      </dsp:nvSpPr>
      <dsp:spPr>
        <a:xfrm>
          <a:off x="0" y="2242613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D576B-3A55-5A4D-A2E3-62E25DB9F11D}">
      <dsp:nvSpPr>
        <dsp:cNvPr id="0" name=""/>
        <dsp:cNvSpPr/>
      </dsp:nvSpPr>
      <dsp:spPr>
        <a:xfrm>
          <a:off x="0" y="2242613"/>
          <a:ext cx="10553700" cy="112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C) 3 &gt; (1&gt;true)</a:t>
          </a:r>
        </a:p>
      </dsp:txBody>
      <dsp:txXfrm>
        <a:off x="0" y="2242613"/>
        <a:ext cx="10553700" cy="112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D347-F237-480D-906F-8BD5765BAC90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DC9C1-53CB-41E9-A1E8-E1E2D2F3128C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F0078-7BCE-4E27-ABA9-9ACA0292B546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Dezimalbrüche in Binärbrüche umwandeln </a:t>
          </a:r>
          <a:endParaRPr lang="en-US" sz="2500" kern="1200"/>
        </a:p>
      </dsp:txBody>
      <dsp:txXfrm>
        <a:off x="1617591" y="598"/>
        <a:ext cx="4110752" cy="1400512"/>
      </dsp:txXfrm>
    </dsp:sp>
    <dsp:sp modelId="{E5A8437B-05EC-40A5-BF0A-A5B510626077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48DF1-7A3F-42DA-A086-CD49F3E8FA86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D1DDC-1DED-4A48-A719-B68CAC429928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Fließkommasysteme (</a:t>
          </a:r>
          <a:r>
            <a:rPr lang="de-DE" sz="2500" b="1" kern="1200"/>
            <a:t>Normalisierte)</a:t>
          </a:r>
          <a:endParaRPr lang="en-US" sz="2500" kern="1200"/>
        </a:p>
      </dsp:txBody>
      <dsp:txXfrm>
        <a:off x="1617591" y="1751238"/>
        <a:ext cx="4110752" cy="1400512"/>
      </dsp:txXfrm>
    </dsp:sp>
    <dsp:sp modelId="{8CC3A885-EE50-4706-96D5-B119F16D0B07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E5DAF-0744-48CA-982E-79613F1D363A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B0C7B-C0A4-4A13-8519-E9E96F882185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Floating Point Guidelines</a:t>
          </a:r>
          <a:endParaRPr lang="en-US" sz="2500" kern="1200"/>
        </a:p>
      </dsp:txBody>
      <dsp:txXfrm>
        <a:off x="1617591" y="3501879"/>
        <a:ext cx="4110752" cy="14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AEAB1-5979-8B4A-97D6-0D252D89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43467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3E7F-FCFA-7A4B-8A17-B3A64D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 Mathematical Introduction to 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6783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4DBC4-7F07-D24A-89FE-CCDEE0F6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de-DE"/>
              <a:t>Lösung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F04F-BEF0-4447-B10E-DADC772D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954627" cy="3636511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A) (5&lt; 4 &lt; 1) = (5&lt;4) &lt; (1) = </a:t>
            </a:r>
            <a:r>
              <a:rPr lang="de-DE" dirty="0" err="1"/>
              <a:t>false</a:t>
            </a:r>
            <a:r>
              <a:rPr lang="de-DE" dirty="0"/>
              <a:t> &lt; 1 = 0 &lt; 1 = </a:t>
            </a:r>
            <a:r>
              <a:rPr lang="de-DE" b="1" dirty="0" err="1"/>
              <a:t>true</a:t>
            </a:r>
            <a:endParaRPr lang="de-DE" b="1" dirty="0"/>
          </a:p>
          <a:p>
            <a:r>
              <a:rPr lang="de-DE" dirty="0"/>
              <a:t>B)  </a:t>
            </a:r>
            <a:r>
              <a:rPr lang="de-DE" dirty="0" err="1"/>
              <a:t>true</a:t>
            </a:r>
            <a:r>
              <a:rPr lang="de-DE" dirty="0"/>
              <a:t> &gt; </a:t>
            </a:r>
            <a:r>
              <a:rPr lang="de-DE" dirty="0" err="1"/>
              <a:t>false</a:t>
            </a:r>
            <a:r>
              <a:rPr lang="de-DE" dirty="0"/>
              <a:t> = 1 &gt; 0 = </a:t>
            </a:r>
            <a:r>
              <a:rPr lang="de-DE" b="1" dirty="0" err="1"/>
              <a:t>true</a:t>
            </a:r>
            <a:endParaRPr lang="de-DE" b="1" dirty="0"/>
          </a:p>
          <a:p>
            <a:r>
              <a:rPr lang="de-DE" dirty="0"/>
              <a:t>C) 3 &gt; (1 &gt; </a:t>
            </a:r>
            <a:r>
              <a:rPr lang="de-DE" dirty="0" err="1"/>
              <a:t>true</a:t>
            </a:r>
            <a:r>
              <a:rPr lang="de-DE" dirty="0"/>
              <a:t>) = 3 &gt; </a:t>
            </a:r>
            <a:r>
              <a:rPr lang="de-DE" dirty="0" err="1"/>
              <a:t>false</a:t>
            </a:r>
            <a:r>
              <a:rPr lang="de-DE" dirty="0"/>
              <a:t> = 3 &gt; 0 = </a:t>
            </a:r>
            <a:r>
              <a:rPr lang="de-DE" b="1" dirty="0" err="1"/>
              <a:t>true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3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7A2D4-DB29-124E-AF63-645D16B9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Fließkommasysteme</a:t>
            </a:r>
          </a:p>
        </p:txBody>
      </p:sp>
    </p:spTree>
    <p:extLst>
      <p:ext uri="{BB962C8B-B14F-4D97-AF65-F5344CB8AC3E}">
        <p14:creationId xmlns:p14="http://schemas.microsoft.com/office/powerpoint/2010/main" val="29999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82664-C899-0E4F-838C-E4AD6D32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de-DE" sz="4400"/>
              <a:t>Struktur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09C79-6EE9-4499-9193-34686DC5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506456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62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1967D-38E4-A448-878F-08C2F246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>
                <a:solidFill>
                  <a:schemeClr val="tx1"/>
                </a:solidFill>
              </a:rPr>
              <a:t>Umwandlung von Dezimal in Binär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0866-57B8-5047-B602-97B7E44F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r>
              <a:rPr lang="de-DE" sz="2000" dirty="0"/>
              <a:t>Die Idee ist analog zum normalen Fall</a:t>
            </a:r>
          </a:p>
          <a:p>
            <a:pPr lvl="1"/>
            <a:r>
              <a:rPr lang="de-DE" sz="2000" dirty="0"/>
              <a:t>101.011 ist nichts anderes als 4 + 1 + 0.25 + 0.125  = 5.375</a:t>
            </a:r>
          </a:p>
          <a:p>
            <a:pPr lvl="1"/>
            <a:r>
              <a:rPr lang="de-DE" sz="2000" dirty="0"/>
              <a:t> Stellen nach dem Komma :</a:t>
            </a:r>
            <a:r>
              <a:rPr lang="de-DE" sz="1800" dirty="0"/>
              <a:t>1/2, 1/4, 1/8 ...</a:t>
            </a:r>
          </a:p>
          <a:p>
            <a:endParaRPr lang="de-DE" sz="2000" dirty="0"/>
          </a:p>
          <a:p>
            <a:pPr lvl="2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9241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C1258-87C8-B94F-9F87-3F822B3B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Binärdarstellung von 1.9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55931-FCDF-5F47-AF3A-D776FA20E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066" y="2099997"/>
            <a:ext cx="4941868" cy="39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BF9DF-BBEF-4249-A3CA-121A5D9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Frage: Warum hat 0.1 keine genaue Binärdarstellung</a:t>
            </a:r>
          </a:p>
        </p:txBody>
      </p:sp>
    </p:spTree>
    <p:extLst>
      <p:ext uri="{BB962C8B-B14F-4D97-AF65-F5344CB8AC3E}">
        <p14:creationId xmlns:p14="http://schemas.microsoft.com/office/powerpoint/2010/main" val="238037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14087-7D19-964D-B9AC-86B417AB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5825066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 err="1">
                <a:solidFill>
                  <a:srgbClr val="FF0000"/>
                </a:solidFill>
              </a:rPr>
              <a:t>Lösung</a:t>
            </a:r>
            <a:r>
              <a:rPr lang="en-US" sz="6600" dirty="0">
                <a:solidFill>
                  <a:srgbClr val="FF0000"/>
                </a:solidFill>
              </a:rPr>
              <a:t>: </a:t>
            </a:r>
            <a:r>
              <a:rPr lang="en-US" sz="6600" dirty="0">
                <a:solidFill>
                  <a:schemeClr val="tx1"/>
                </a:solidFill>
              </a:rPr>
              <a:t>0.1 = 1/10 </a:t>
            </a:r>
            <a:r>
              <a:rPr lang="en-US" sz="6600" dirty="0" err="1">
                <a:solidFill>
                  <a:schemeClr val="tx1"/>
                </a:solidFill>
              </a:rPr>
              <a:t>basiert</a:t>
            </a:r>
            <a:r>
              <a:rPr lang="en-US" sz="6600" dirty="0">
                <a:solidFill>
                  <a:schemeClr val="tx1"/>
                </a:solidFill>
              </a:rPr>
              <a:t> auf 2 </a:t>
            </a:r>
            <a:r>
              <a:rPr lang="en-US" sz="6600" dirty="0" err="1">
                <a:solidFill>
                  <a:schemeClr val="tx1"/>
                </a:solidFill>
              </a:rPr>
              <a:t>Primzahlen</a:t>
            </a:r>
            <a:r>
              <a:rPr lang="en-US" sz="6600" dirty="0">
                <a:solidFill>
                  <a:schemeClr val="tx1"/>
                </a:solidFill>
              </a:rPr>
              <a:t> 2 und 5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(10 = 2*5). </a:t>
            </a:r>
            <a:r>
              <a:rPr lang="en-US" sz="6600" dirty="0" err="1">
                <a:solidFill>
                  <a:schemeClr val="tx1"/>
                </a:solidFill>
              </a:rPr>
              <a:t>Im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Zehnersystem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besteht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aus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aus</a:t>
            </a:r>
            <a:r>
              <a:rPr lang="en-US" sz="6600" dirty="0">
                <a:solidFill>
                  <a:schemeClr val="tx1"/>
                </a:solidFill>
              </a:rPr>
              <a:t> 2 und 5, </a:t>
            </a:r>
            <a:r>
              <a:rPr lang="en-US" sz="6600" dirty="0" err="1">
                <a:solidFill>
                  <a:schemeClr val="tx1"/>
                </a:solidFill>
              </a:rPr>
              <a:t>während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Binär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nur</a:t>
            </a:r>
            <a:r>
              <a:rPr lang="en-US" sz="6600" dirty="0">
                <a:solidFill>
                  <a:schemeClr val="tx1"/>
                </a:solidFill>
              </a:rPr>
              <a:t> auf der 2 </a:t>
            </a:r>
            <a:r>
              <a:rPr lang="en-US" sz="6600" dirty="0" err="1">
                <a:solidFill>
                  <a:schemeClr val="tx1"/>
                </a:solidFill>
              </a:rPr>
              <a:t>basiert</a:t>
            </a:r>
            <a:r>
              <a:rPr lang="en-US" sz="6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546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3FDC-7F1F-1545-B43F-D358B202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Berechne</a:t>
            </a:r>
            <a:r>
              <a:rPr lang="en-US" sz="5400" dirty="0">
                <a:solidFill>
                  <a:schemeClr val="tx1"/>
                </a:solidFill>
              </a:rPr>
              <a:t> die </a:t>
            </a:r>
            <a:r>
              <a:rPr lang="en-US" sz="5400" dirty="0" err="1">
                <a:solidFill>
                  <a:schemeClr val="tx1"/>
                </a:solidFill>
              </a:rPr>
              <a:t>Binärdarstellung</a:t>
            </a:r>
            <a:r>
              <a:rPr lang="en-US" sz="5400" dirty="0">
                <a:solidFill>
                  <a:schemeClr val="tx1"/>
                </a:solidFill>
              </a:rPr>
              <a:t> von 0.25 und 11.1</a:t>
            </a:r>
          </a:p>
        </p:txBody>
      </p:sp>
    </p:spTree>
    <p:extLst>
      <p:ext uri="{BB962C8B-B14F-4D97-AF65-F5344CB8AC3E}">
        <p14:creationId xmlns:p14="http://schemas.microsoft.com/office/powerpoint/2010/main" val="250312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B8FD-3719-3144-841D-84872044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/>
                </a:solidFill>
              </a:rPr>
              <a:t>Normalisierte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Fließkommasysteme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B8FD-3719-3144-841D-84872044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Task</a:t>
            </a:r>
            <a:r>
              <a:rPr lang="en-US" sz="6600" dirty="0">
                <a:solidFill>
                  <a:schemeClr val="tx1"/>
                </a:solidFill>
              </a:rPr>
              <a:t>: F*(b ,p, </a:t>
            </a:r>
            <a:r>
              <a:rPr lang="en-US" sz="6600" dirty="0" err="1">
                <a:solidFill>
                  <a:schemeClr val="tx1"/>
                </a:solidFill>
              </a:rPr>
              <a:t>e</a:t>
            </a:r>
            <a:r>
              <a:rPr lang="en-US" sz="6600" baseline="-25000" dirty="0" err="1">
                <a:solidFill>
                  <a:schemeClr val="tx1"/>
                </a:solidFill>
              </a:rPr>
              <a:t>min</a:t>
            </a:r>
            <a:r>
              <a:rPr lang="en-US" sz="6600" dirty="0">
                <a:solidFill>
                  <a:schemeClr val="tx1"/>
                </a:solidFill>
              </a:rPr>
              <a:t>, </a:t>
            </a:r>
            <a:r>
              <a:rPr lang="en-US" sz="6600" dirty="0" err="1">
                <a:solidFill>
                  <a:schemeClr val="tx1"/>
                </a:solidFill>
              </a:rPr>
              <a:t>e</a:t>
            </a:r>
            <a:r>
              <a:rPr lang="en-US" sz="6600" baseline="-25000" dirty="0" err="1">
                <a:solidFill>
                  <a:schemeClr val="tx1"/>
                </a:solidFill>
              </a:rPr>
              <a:t>max</a:t>
            </a:r>
            <a:r>
              <a:rPr lang="en-US" sz="6600" dirty="0">
                <a:solidFill>
                  <a:schemeClr val="tx1"/>
                </a:solidFill>
              </a:rPr>
              <a:t>) hat </a:t>
            </a:r>
            <a:r>
              <a:rPr lang="en-US" sz="6600" dirty="0" err="1">
                <a:solidFill>
                  <a:schemeClr val="tx1"/>
                </a:solidFill>
              </a:rPr>
              <a:t>welche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Bedeutung</a:t>
            </a:r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77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3697-CFB2-E044-A36A-A85EEDC3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4FA9-DC69-F049-ADC0-F42579A9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Letzte</a:t>
            </a:r>
            <a:r>
              <a:rPr lang="en-US" dirty="0"/>
              <a:t> Serie(n) </a:t>
            </a:r>
            <a:r>
              <a:rPr lang="en-US" dirty="0" err="1"/>
              <a:t>besprechen</a:t>
            </a:r>
            <a:r>
              <a:rPr lang="en-US" dirty="0"/>
              <a:t>! (</a:t>
            </a:r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Anmerkungen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Rest der 3. </a:t>
            </a:r>
            <a:r>
              <a:rPr lang="en-US" dirty="0" err="1"/>
              <a:t>Übung</a:t>
            </a:r>
            <a:r>
              <a:rPr lang="en-US" dirty="0"/>
              <a:t>)</a:t>
            </a:r>
          </a:p>
          <a:p>
            <a:r>
              <a:rPr lang="en-US" dirty="0"/>
              <a:t>Warm up: More expressions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b="1" dirty="0" err="1">
                <a:sym typeface="Wingdings" pitchFamily="2" charset="2"/>
              </a:rPr>
              <a:t>Darstellung</a:t>
            </a:r>
            <a:r>
              <a:rPr lang="en-US" b="1" dirty="0">
                <a:sym typeface="Wingdings" pitchFamily="2" charset="2"/>
              </a:rPr>
              <a:t> von </a:t>
            </a:r>
            <a:r>
              <a:rPr lang="en-US" b="1" dirty="0" err="1">
                <a:sym typeface="Wingdings" pitchFamily="2" charset="2"/>
              </a:rPr>
              <a:t>Zahlen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b="1" dirty="0" err="1">
                <a:sym typeface="Wingdings" pitchFamily="2" charset="2"/>
              </a:rPr>
              <a:t>Fließkommasysteme</a:t>
            </a:r>
            <a:endParaRPr lang="en-US" b="1" dirty="0">
              <a:sym typeface="Wingdings" pitchFamily="2" charset="2"/>
            </a:endParaRPr>
          </a:p>
          <a:p>
            <a:r>
              <a:rPr lang="en-US" dirty="0"/>
              <a:t>“Floating Point Guidelines”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0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E74C-1731-0546-B631-182F209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Fließkommasysteme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3077-0528-D643-8636-68C89C42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den Fließkommasystemen zählen am Ende eine Menge von Zahlen, die repräsentiert werden können</a:t>
            </a:r>
          </a:p>
          <a:p>
            <a:r>
              <a:rPr lang="de-DE" dirty="0"/>
              <a:t>Wir wollen im Folgenden einige Ausdrücke berechnen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8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075A-F6F9-3A46-B707-1BC5AE60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7C37-B3BA-FF4E-BD76-479CC7CF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42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45D9-A98A-1A4E-8BD3-1E67A955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643467"/>
            <a:ext cx="11616266" cy="3776731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F*</a:t>
            </a:r>
            <a:r>
              <a:rPr lang="en-US" sz="6600" dirty="0" err="1">
                <a:solidFill>
                  <a:schemeClr val="tx1"/>
                </a:solidFill>
              </a:rPr>
              <a:t>beschreibt</a:t>
            </a:r>
            <a:r>
              <a:rPr lang="en-US" sz="6600" dirty="0">
                <a:solidFill>
                  <a:schemeClr val="tx1"/>
                </a:solidFill>
              </a:rPr>
              <a:t> b</a:t>
            </a:r>
            <a:r>
              <a:rPr lang="en-US" sz="6600" baseline="-25000" dirty="0">
                <a:solidFill>
                  <a:schemeClr val="tx1"/>
                </a:solidFill>
              </a:rPr>
              <a:t>0</a:t>
            </a:r>
            <a:r>
              <a:rPr lang="en-US" sz="6600" dirty="0">
                <a:solidFill>
                  <a:schemeClr val="tx1"/>
                </a:solidFill>
              </a:rPr>
              <a:t>.b</a:t>
            </a:r>
            <a:r>
              <a:rPr lang="en-US" sz="6600" baseline="-25000" dirty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chemeClr val="tx1"/>
                </a:solidFill>
              </a:rPr>
              <a:t>b</a:t>
            </a:r>
            <a:r>
              <a:rPr lang="en-US" sz="6600" baseline="-25000" dirty="0">
                <a:solidFill>
                  <a:schemeClr val="tx1"/>
                </a:solidFill>
              </a:rPr>
              <a:t>2</a:t>
            </a:r>
            <a:r>
              <a:rPr lang="en-US" sz="6600" dirty="0">
                <a:solidFill>
                  <a:schemeClr val="tx1"/>
                </a:solidFill>
              </a:rPr>
              <a:t>…b</a:t>
            </a:r>
            <a:r>
              <a:rPr lang="en-US" sz="6600" baseline="-25000" dirty="0">
                <a:solidFill>
                  <a:schemeClr val="tx1"/>
                </a:solidFill>
              </a:rPr>
              <a:t>p-1</a:t>
            </a:r>
            <a:r>
              <a:rPr lang="en-US" sz="6600" dirty="0">
                <a:solidFill>
                  <a:schemeClr val="tx1"/>
                </a:solidFill>
              </a:rPr>
              <a:t>b</a:t>
            </a:r>
            <a:r>
              <a:rPr lang="en-US" sz="6600" baseline="30000" dirty="0">
                <a:solidFill>
                  <a:schemeClr val="tx1"/>
                </a:solidFill>
              </a:rPr>
              <a:t>e</a:t>
            </a:r>
            <a:br>
              <a:rPr lang="en-US" sz="6600" baseline="30000" dirty="0">
                <a:solidFill>
                  <a:schemeClr val="tx1"/>
                </a:solidFill>
              </a:rPr>
            </a:br>
            <a:r>
              <a:rPr lang="en-US" sz="6600" dirty="0" err="1">
                <a:solidFill>
                  <a:schemeClr val="tx1"/>
                </a:solidFill>
              </a:rPr>
              <a:t>wobei</a:t>
            </a:r>
            <a:r>
              <a:rPr lang="en-US" sz="6600" dirty="0">
                <a:solidFill>
                  <a:schemeClr val="tx1"/>
                </a:solidFill>
              </a:rPr>
              <a:t> e </a:t>
            </a:r>
            <a:r>
              <a:rPr lang="en-US" sz="6600" dirty="0" err="1">
                <a:solidFill>
                  <a:schemeClr val="tx1"/>
                </a:solidFill>
              </a:rPr>
              <a:t>aus</a:t>
            </a:r>
            <a:r>
              <a:rPr lang="en-US" sz="6600" dirty="0">
                <a:solidFill>
                  <a:schemeClr val="tx1"/>
                </a:solidFill>
              </a:rPr>
              <a:t> {</a:t>
            </a:r>
            <a:r>
              <a:rPr lang="en-US" sz="6600" dirty="0" err="1">
                <a:solidFill>
                  <a:schemeClr val="tx1"/>
                </a:solidFill>
              </a:rPr>
              <a:t>emin</a:t>
            </a:r>
            <a:r>
              <a:rPr lang="en-US" sz="6600" dirty="0">
                <a:solidFill>
                  <a:schemeClr val="tx1"/>
                </a:solidFill>
              </a:rPr>
              <a:t>, … , </a:t>
            </a:r>
            <a:r>
              <a:rPr lang="en-US" sz="6600" dirty="0" err="1">
                <a:solidFill>
                  <a:schemeClr val="tx1"/>
                </a:solidFill>
              </a:rPr>
              <a:t>emax</a:t>
            </a:r>
            <a:r>
              <a:rPr lang="en-US" sz="6600" dirty="0">
                <a:solidFill>
                  <a:schemeClr val="tx1"/>
                </a:solidFill>
              </a:rPr>
              <a:t>} </a:t>
            </a:r>
            <a:r>
              <a:rPr lang="en-US" sz="6600" dirty="0" err="1">
                <a:solidFill>
                  <a:schemeClr val="tx1"/>
                </a:solidFill>
              </a:rPr>
              <a:t>ist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br>
              <a:rPr lang="en-US" sz="6600" dirty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2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45D9-A98A-1A4E-8BD3-1E67A955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 err="1">
                <a:solidFill>
                  <a:schemeClr val="tx1"/>
                </a:solidFill>
              </a:rPr>
              <a:t>Definiere</a:t>
            </a:r>
            <a:r>
              <a:rPr lang="en-US" sz="5600" dirty="0">
                <a:solidFill>
                  <a:schemeClr val="tx1"/>
                </a:solidFill>
              </a:rPr>
              <a:t>: F*(2,4,-2,2)</a:t>
            </a:r>
            <a:br>
              <a:rPr lang="en-US" sz="5600" dirty="0">
                <a:solidFill>
                  <a:schemeClr val="tx1"/>
                </a:solidFill>
              </a:rPr>
            </a:br>
            <a:br>
              <a:rPr lang="en-US" sz="5600" dirty="0">
                <a:solidFill>
                  <a:schemeClr val="tx1"/>
                </a:solidFill>
              </a:rPr>
            </a:br>
            <a:r>
              <a:rPr lang="en-US" sz="5600" dirty="0" err="1">
                <a:solidFill>
                  <a:schemeClr val="tx1"/>
                </a:solidFill>
              </a:rPr>
              <a:t>Wir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wollen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untersuchen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welche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Zahlen</a:t>
            </a:r>
            <a:r>
              <a:rPr lang="en-US" sz="5600" dirty="0">
                <a:solidFill>
                  <a:schemeClr val="tx1"/>
                </a:solidFill>
              </a:rPr>
              <a:t> in </a:t>
            </a:r>
            <a:r>
              <a:rPr lang="en-US" sz="5600" dirty="0" err="1">
                <a:solidFill>
                  <a:schemeClr val="tx1"/>
                </a:solidFill>
              </a:rPr>
              <a:t>diesem</a:t>
            </a:r>
            <a:r>
              <a:rPr lang="en-US" sz="5600" dirty="0">
                <a:solidFill>
                  <a:schemeClr val="tx1"/>
                </a:solidFill>
              </a:rPr>
              <a:t> System </a:t>
            </a:r>
            <a:r>
              <a:rPr lang="en-US" sz="5600" dirty="0" err="1">
                <a:solidFill>
                  <a:schemeClr val="tx1"/>
                </a:solidFill>
              </a:rPr>
              <a:t>aufzufinden</a:t>
            </a:r>
            <a:r>
              <a:rPr lang="en-US" sz="5600" dirty="0">
                <a:solidFill>
                  <a:schemeClr val="tx1"/>
                </a:solidFill>
              </a:rPr>
              <a:t> </a:t>
            </a:r>
            <a:r>
              <a:rPr lang="en-US" sz="5600" dirty="0" err="1">
                <a:solidFill>
                  <a:schemeClr val="tx1"/>
                </a:solidFill>
              </a:rPr>
              <a:t>sind</a:t>
            </a:r>
            <a:r>
              <a:rPr lang="en-US" sz="5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832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933BB-4BB1-C94D-9C0B-08AF11B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7" y="974501"/>
            <a:ext cx="10029386" cy="49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1EB5E-C6E6-004E-B499-A05996A2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774700"/>
            <a:ext cx="8483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9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90F9D-87F5-7F46-8829-BB5D1AB0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190750"/>
            <a:ext cx="8509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28444-F3B5-1246-BC67-F3088393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755900"/>
            <a:ext cx="10198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8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34AE3-29BC-3045-8ECC-610FB005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Final Task: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Sei F*(</a:t>
            </a:r>
            <a:r>
              <a:rPr lang="en-US" sz="5400" dirty="0" err="1">
                <a:solidFill>
                  <a:schemeClr val="tx1"/>
                </a:solidFill>
              </a:rPr>
              <a:t>b,p,emin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err="1">
                <a:solidFill>
                  <a:schemeClr val="tx1"/>
                </a:solidFill>
              </a:rPr>
              <a:t>emax</a:t>
            </a:r>
            <a:r>
              <a:rPr lang="en-US" sz="5400" dirty="0">
                <a:solidFill>
                  <a:schemeClr val="tx1"/>
                </a:solidFill>
              </a:rPr>
              <a:t>). Wie </a:t>
            </a:r>
            <a:r>
              <a:rPr lang="en-US" sz="5400" dirty="0" err="1">
                <a:solidFill>
                  <a:schemeClr val="tx1"/>
                </a:solidFill>
              </a:rPr>
              <a:t>viele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Zahlen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lassen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sich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exakt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repräsentieren</a:t>
            </a:r>
            <a:r>
              <a:rPr lang="en-US" sz="5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8543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9CE6E-7CF7-CF46-AA31-C9AF853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 dirty="0" err="1">
                <a:solidFill>
                  <a:schemeClr val="tx1"/>
                </a:solidFill>
              </a:rPr>
              <a:t>Hints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Exercise</a:t>
            </a:r>
            <a:r>
              <a:rPr lang="de-DE" sz="2800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B656-A75D-8046-B23C-51A0D506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r>
              <a:rPr lang="de-DE" sz="2400" b="1" dirty="0"/>
              <a:t>Task 1: </a:t>
            </a:r>
            <a:r>
              <a:rPr lang="de-DE" sz="2400" dirty="0"/>
              <a:t>Tut genau das was wir heute getan haben! Rundet wie im Hinweis beschrieben (beim zweiten Punkt in das Fließkommasystem konvertieren!)</a:t>
            </a:r>
          </a:p>
          <a:p>
            <a:r>
              <a:rPr lang="de-DE" sz="2400" b="1" dirty="0"/>
              <a:t>Task 2: </a:t>
            </a:r>
            <a:r>
              <a:rPr lang="de-DE" sz="2400" dirty="0"/>
              <a:t>Etwas </a:t>
            </a:r>
            <a:r>
              <a:rPr lang="de-DE" sz="2400" dirty="0" err="1"/>
              <a:t>tricky</a:t>
            </a:r>
            <a:r>
              <a:rPr lang="de-DE" sz="2400" dirty="0"/>
              <a:t>: Versucht herauszufinden, welche Diskrepanz es zwischen den Fließkommazahlen und den genauen Werten gibt. Verwendet eine Diskrepanz von 10</a:t>
            </a:r>
            <a:r>
              <a:rPr lang="de-DE" sz="2400" baseline="30000" dirty="0"/>
              <a:t>-4</a:t>
            </a:r>
            <a:r>
              <a:rPr lang="de-DE" sz="2400" dirty="0"/>
              <a:t> um die Werte zu unterscheiden. </a:t>
            </a:r>
          </a:p>
          <a:p>
            <a:pPr marL="0" indent="0">
              <a:buNone/>
            </a:pPr>
            <a:endParaRPr lang="de-DE" sz="2400" b="1" dirty="0"/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2677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FA3DD-F868-7041-84B0-AEE82D99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Kommentare zu den Abgaben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E9BB5-5FEE-A748-A57E-2E015BA0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>
                <a:solidFill>
                  <a:schemeClr val="tx1"/>
                </a:solidFill>
              </a:rPr>
              <a:t>Hints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796E-EA87-4F46-9D40-8B66BBFB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r>
              <a:rPr lang="de-DE" sz="2000" b="1" dirty="0"/>
              <a:t>Task 3: </a:t>
            </a:r>
            <a:r>
              <a:rPr lang="de-DE" sz="2000" dirty="0"/>
              <a:t>Findet Nachkommastellen und unterscheidet die Fälle negativ ,positiv</a:t>
            </a:r>
          </a:p>
          <a:p>
            <a:r>
              <a:rPr lang="de-DE" sz="2000" b="1" dirty="0"/>
              <a:t>Task 4: </a:t>
            </a:r>
            <a:r>
              <a:rPr lang="de-DE" sz="2000" dirty="0"/>
              <a:t>Verwendet den Algorithmus von heute (auch sehr </a:t>
            </a:r>
            <a:r>
              <a:rPr lang="de-DE" sz="2000" dirty="0" err="1"/>
              <a:t>googlebar</a:t>
            </a:r>
            <a:r>
              <a:rPr lang="de-DE" sz="2000" dirty="0"/>
              <a:t>)</a:t>
            </a:r>
          </a:p>
          <a:p>
            <a:r>
              <a:rPr lang="de-DE" sz="2000" b="1" dirty="0"/>
              <a:t>Task 5</a:t>
            </a:r>
            <a:r>
              <a:rPr lang="de-DE" sz="2000" b="1"/>
              <a:t>: Schafft ihr </a:t>
            </a:r>
            <a:r>
              <a:rPr lang="de-DE" sz="2000" b="1">
                <a:sym typeface="Wingdings" pitchFamily="2" charset="2"/>
              </a:rPr>
              <a:t>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0952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D0AD-9DA6-C046-91D5-B3A1FDB9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Serie 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2083-7911-B94E-A604-746B2049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Bitte denkt daran bei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die </a:t>
            </a:r>
            <a:r>
              <a:rPr lang="de-DE" dirty="0" err="1"/>
              <a:t>Assoziativität</a:t>
            </a:r>
            <a:r>
              <a:rPr lang="de-DE" dirty="0"/>
              <a:t> der Ausdrücke</a:t>
            </a:r>
          </a:p>
          <a:p>
            <a:r>
              <a:rPr lang="de-DE" b="1" dirty="0"/>
              <a:t>Denkt auch daran: Bei den Bonus-Aufgaben ist es zwingend notwendig, dass alle ihre eigenen Lösungen abgeben! </a:t>
            </a:r>
          </a:p>
          <a:p>
            <a:r>
              <a:rPr lang="de-DE" dirty="0"/>
              <a:t>Z.T: Aufgabenstellungen genauer lesen und genau auf die Restriktionen achten, die gegeben sind.</a:t>
            </a:r>
          </a:p>
        </p:txBody>
      </p:sp>
    </p:spTree>
    <p:extLst>
      <p:ext uri="{BB962C8B-B14F-4D97-AF65-F5344CB8AC3E}">
        <p14:creationId xmlns:p14="http://schemas.microsoft.com/office/powerpoint/2010/main" val="41922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B4C7F-C4F9-C445-B04E-BF7AC8F5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Serie 4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9CE3-5082-B84B-B400-8EB9AA08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Bitte gebt alle eure eigenen Lösungen ab  bei der Bonus </a:t>
            </a:r>
            <a:r>
              <a:rPr lang="de-DE" dirty="0" err="1"/>
              <a:t>Exercise</a:t>
            </a:r>
            <a:endParaRPr lang="de-DE" dirty="0"/>
          </a:p>
          <a:p>
            <a:r>
              <a:rPr lang="de-DE" dirty="0"/>
              <a:t>Bitte befolgt alle die genauen Anweisungen</a:t>
            </a:r>
          </a:p>
          <a:p>
            <a:r>
              <a:rPr lang="de-DE" b="1" dirty="0"/>
              <a:t>Ansonsten gut gelöst</a:t>
            </a:r>
          </a:p>
          <a:p>
            <a:r>
              <a:rPr lang="de-DE" b="1" dirty="0">
                <a:sym typeface="Wingdings" pitchFamily="2" charset="2"/>
              </a:rPr>
              <a:t> Future Tipp: Denkt an möglichst einfache Lösungen und Algorithmen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1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ACB96-9319-DC4F-9203-4AB534C8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Warm – Up: Expressions/ Addition von </a:t>
            </a:r>
            <a:r>
              <a:rPr lang="en-US" sz="6600" dirty="0" err="1">
                <a:solidFill>
                  <a:schemeClr val="tx1"/>
                </a:solidFill>
              </a:rPr>
              <a:t>Binärzahlen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6C15-1A87-F44E-B077-7FDC507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tx1"/>
                </a:solidFill>
              </a:rPr>
              <a:t>Aufgabe: </a:t>
            </a:r>
            <a:br>
              <a:rPr lang="en-US" sz="5100">
                <a:solidFill>
                  <a:schemeClr val="tx1"/>
                </a:solidFill>
              </a:rPr>
            </a:br>
            <a:br>
              <a:rPr lang="en-US" sz="5100">
                <a:solidFill>
                  <a:schemeClr val="tx1"/>
                </a:solidFill>
              </a:rPr>
            </a:br>
            <a:r>
              <a:rPr lang="en-US" sz="5100">
                <a:solidFill>
                  <a:schemeClr val="tx1"/>
                </a:solidFill>
              </a:rPr>
              <a:t>1) Konvertiere 7 und 4 in Binär</a:t>
            </a:r>
            <a:br>
              <a:rPr lang="en-US" sz="5100">
                <a:solidFill>
                  <a:schemeClr val="tx1"/>
                </a:solidFill>
              </a:rPr>
            </a:br>
            <a:r>
              <a:rPr lang="en-US" sz="5100">
                <a:solidFill>
                  <a:schemeClr val="tx1"/>
                </a:solidFill>
              </a:rPr>
              <a:t>2) Addiere das Resultat</a:t>
            </a:r>
            <a:br>
              <a:rPr lang="en-US" sz="5100">
                <a:solidFill>
                  <a:schemeClr val="tx1"/>
                </a:solidFill>
              </a:rPr>
            </a:br>
            <a:r>
              <a:rPr lang="en-US" sz="5100">
                <a:solidFill>
                  <a:schemeClr val="tx1"/>
                </a:solidFill>
              </a:rPr>
              <a:t>3) Konvertiere zurück</a:t>
            </a:r>
          </a:p>
        </p:txBody>
      </p:sp>
    </p:spTree>
    <p:extLst>
      <p:ext uri="{BB962C8B-B14F-4D97-AF65-F5344CB8AC3E}">
        <p14:creationId xmlns:p14="http://schemas.microsoft.com/office/powerpoint/2010/main" val="34254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00BA8-CB88-E940-A239-304906EC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dirty="0"/>
              <a:t>Lösung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9DD71-F676-4B89-AF62-47BFE8FEA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92400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6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CEF3E-06FB-9848-8342-744253D4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Expression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2AC58-CE7D-4093-BAC6-7EEFBAA66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76738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7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495</Words>
  <Application>Microsoft Macintosh PowerPoint</Application>
  <PresentationFormat>Widescreen</PresentationFormat>
  <Paragraphs>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Wingdings 2</vt:lpstr>
      <vt:lpstr>Quotable</vt:lpstr>
      <vt:lpstr>WEEK 4</vt:lpstr>
      <vt:lpstr>Inhalt</vt:lpstr>
      <vt:lpstr>Kommentare zu den Abgaben</vt:lpstr>
      <vt:lpstr>Serie 3</vt:lpstr>
      <vt:lpstr>Serie 4</vt:lpstr>
      <vt:lpstr>Warm – Up: Expressions/ Addition von Binärzahlen</vt:lpstr>
      <vt:lpstr>Aufgabe:   1) Konvertiere 7 und 4 in Binär 2) Addiere das Resultat 3) Konvertiere zurück</vt:lpstr>
      <vt:lpstr>Lösung </vt:lpstr>
      <vt:lpstr>Expression Evaluation</vt:lpstr>
      <vt:lpstr>Lösung </vt:lpstr>
      <vt:lpstr>Fließkommasysteme</vt:lpstr>
      <vt:lpstr>Struktur</vt:lpstr>
      <vt:lpstr>Umwandlung von Dezimal in Binär</vt:lpstr>
      <vt:lpstr>Binärdarstellung von 1.9</vt:lpstr>
      <vt:lpstr>Frage: Warum hat 0.1 keine genaue Binärdarstellung</vt:lpstr>
      <vt:lpstr>Lösung: 0.1 = 1/10 basiert auf 2 Primzahlen 2 und 5 (10 = 2*5). Im Zehnersystem besteht aus aus 2 und 5, während Binär nur auf der 2 basiert. </vt:lpstr>
      <vt:lpstr>Berechne die Binärdarstellung von 0.25 und 11.1</vt:lpstr>
      <vt:lpstr>Normalisierte Fließkommasysteme</vt:lpstr>
      <vt:lpstr>Task: F*(b ,p, emin, emax) hat welche Bedeutung?</vt:lpstr>
      <vt:lpstr>Fließkommasysteme</vt:lpstr>
      <vt:lpstr>Computing floating points</vt:lpstr>
      <vt:lpstr>F*beschreibt b0.b1b2…bp-1be wobei e aus {emin, … , emax} ist. </vt:lpstr>
      <vt:lpstr>Definiere: F*(2,4,-2,2)  Wir wollen untersuchen welche Zahlen in diesem System aufzufinden sind. </vt:lpstr>
      <vt:lpstr>PowerPoint Presentation</vt:lpstr>
      <vt:lpstr>PowerPoint Presentation</vt:lpstr>
      <vt:lpstr>PowerPoint Presentation</vt:lpstr>
      <vt:lpstr>PowerPoint Presentation</vt:lpstr>
      <vt:lpstr>Final Task:  Sei F*(b,p,emin, emax). Wie viele Zahlen lassen sich exakt repräsentieren?</vt:lpstr>
      <vt:lpstr>Hints Exercise 5</vt:lpstr>
      <vt:lpstr>Hints 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Jayant Raul Rao</dc:creator>
  <cp:lastModifiedBy>Jayant Raul Rao</cp:lastModifiedBy>
  <cp:revision>1</cp:revision>
  <dcterms:created xsi:type="dcterms:W3CDTF">2019-10-15T19:08:37Z</dcterms:created>
  <dcterms:modified xsi:type="dcterms:W3CDTF">2019-10-16T08:14:46Z</dcterms:modified>
</cp:coreProperties>
</file>