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2" r:id="rId21"/>
    <p:sldId id="276" r:id="rId22"/>
    <p:sldId id="283" r:id="rId23"/>
    <p:sldId id="284" r:id="rId24"/>
    <p:sldId id="285" r:id="rId25"/>
    <p:sldId id="286" r:id="rId26"/>
    <p:sldId id="288" r:id="rId27"/>
    <p:sldId id="289" r:id="rId28"/>
    <p:sldId id="291" r:id="rId29"/>
    <p:sldId id="290" r:id="rId30"/>
    <p:sldId id="293" r:id="rId31"/>
    <p:sldId id="287" r:id="rId32"/>
    <p:sldId id="292" r:id="rId33"/>
    <p:sldId id="294" r:id="rId34"/>
    <p:sldId id="308" r:id="rId35"/>
    <p:sldId id="295" r:id="rId36"/>
    <p:sldId id="296" r:id="rId37"/>
    <p:sldId id="297" r:id="rId38"/>
    <p:sldId id="298" r:id="rId39"/>
    <p:sldId id="300" r:id="rId40"/>
    <p:sldId id="305" r:id="rId41"/>
    <p:sldId id="302" r:id="rId42"/>
    <p:sldId id="303" r:id="rId43"/>
    <p:sldId id="306" r:id="rId44"/>
    <p:sldId id="307" r:id="rId45"/>
    <p:sldId id="304" r:id="rId46"/>
    <p:sldId id="315" r:id="rId47"/>
    <p:sldId id="316" r:id="rId48"/>
    <p:sldId id="309" r:id="rId49"/>
    <p:sldId id="310" r:id="rId50"/>
    <p:sldId id="311" r:id="rId51"/>
    <p:sldId id="312" r:id="rId52"/>
    <p:sldId id="313" r:id="rId53"/>
    <p:sldId id="317" r:id="rId54"/>
    <p:sldId id="318" r:id="rId55"/>
    <p:sldId id="319" r:id="rId56"/>
    <p:sldId id="320" r:id="rId57"/>
    <p:sldId id="321" r:id="rId58"/>
    <p:sldId id="32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DB0A0-FAF9-B941-BB2B-35E9D60C28D4}" v="39" dt="2019-10-29T19:48:10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bdc3fa6a-9546-40f4-9237-5670a5f23b4e" providerId="ADAL" clId="{BE1DB0A0-FAF9-B941-BB2B-35E9D60C28D4}"/>
    <pc:docChg chg="undo custSel mod addSld delSld modSld sldOrd">
      <pc:chgData name=" " userId="bdc3fa6a-9546-40f4-9237-5670a5f23b4e" providerId="ADAL" clId="{BE1DB0A0-FAF9-B941-BB2B-35E9D60C28D4}" dt="2019-10-30T09:14:44.031" v="3447" actId="20577"/>
      <pc:docMkLst>
        <pc:docMk/>
      </pc:docMkLst>
      <pc:sldChg chg="delSp delDesignElem">
        <pc:chgData name=" " userId="bdc3fa6a-9546-40f4-9237-5670a5f23b4e" providerId="ADAL" clId="{BE1DB0A0-FAF9-B941-BB2B-35E9D60C28D4}" dt="2019-10-22T14:00:39.479" v="1529"/>
        <pc:sldMkLst>
          <pc:docMk/>
          <pc:sldMk cId="1820044504" sldId="256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820044504" sldId="256"/>
            <ac:spMk id="8" creationId="{01A9CBB8-6F29-4F1C-947D-1D274D2DC4EA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820044504" sldId="256"/>
            <ac:spMk id="10" creationId="{312098AC-2C51-42DA-AD5C-D37DB87AEE80}"/>
          </ac:spMkLst>
        </pc:spChg>
      </pc:sldChg>
      <pc:sldChg chg="addSp delSp modSp delDesignElem">
        <pc:chgData name=" " userId="bdc3fa6a-9546-40f4-9237-5670a5f23b4e" providerId="ADAL" clId="{BE1DB0A0-FAF9-B941-BB2B-35E9D60C28D4}" dt="2019-10-22T14:04:39.057" v="1942" actId="26606"/>
        <pc:sldMkLst>
          <pc:docMk/>
          <pc:sldMk cId="3517938851" sldId="260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517938851" sldId="260"/>
            <ac:spMk id="16" creationId="{E446B7E6-8568-417F-959E-DB3D1E70F648}"/>
          </ac:spMkLst>
        </pc:spChg>
        <pc:spChg chg="add">
          <ac:chgData name=" " userId="bdc3fa6a-9546-40f4-9237-5670a5f23b4e" providerId="ADAL" clId="{BE1DB0A0-FAF9-B941-BB2B-35E9D60C28D4}" dt="2019-10-22T14:04:39.057" v="1942" actId="26606"/>
          <ac:spMkLst>
            <pc:docMk/>
            <pc:sldMk cId="3517938851" sldId="260"/>
            <ac:spMk id="17" creationId="{E446B7E6-8568-417F-959E-DB3D1E70F648}"/>
          </ac:spMkLst>
        </pc:spChg>
        <pc:picChg chg="mod">
          <ac:chgData name=" " userId="bdc3fa6a-9546-40f4-9237-5670a5f23b4e" providerId="ADAL" clId="{BE1DB0A0-FAF9-B941-BB2B-35E9D60C28D4}" dt="2019-10-22T14:04:39.057" v="1942" actId="26606"/>
          <ac:picMkLst>
            <pc:docMk/>
            <pc:sldMk cId="3517938851" sldId="260"/>
            <ac:picMk id="12" creationId="{502CD64B-6F53-4FCB-BA5E-11A76146195D}"/>
          </ac:picMkLst>
        </pc:picChg>
      </pc:sldChg>
      <pc:sldChg chg="delSp delDesignElem">
        <pc:chgData name=" " userId="bdc3fa6a-9546-40f4-9237-5670a5f23b4e" providerId="ADAL" clId="{BE1DB0A0-FAF9-B941-BB2B-35E9D60C28D4}" dt="2019-10-22T14:00:39.479" v="1529"/>
        <pc:sldMkLst>
          <pc:docMk/>
          <pc:sldMk cId="2142468437" sldId="261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2142468437" sldId="261"/>
            <ac:spMk id="8" creationId="{F1E0D4A3-ECB8-4689-ABDB-9CE848CE83B9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2142468437" sldId="261"/>
            <ac:spMk id="10" creationId="{8854772B-9C8F-4037-89E0-3A45208AB395}"/>
          </ac:spMkLst>
        </pc:spChg>
      </pc:sldChg>
      <pc:sldChg chg="delSp delDesignElem">
        <pc:chgData name=" " userId="bdc3fa6a-9546-40f4-9237-5670a5f23b4e" providerId="ADAL" clId="{BE1DB0A0-FAF9-B941-BB2B-35E9D60C28D4}" dt="2019-10-22T14:00:39.479" v="1529"/>
        <pc:sldMkLst>
          <pc:docMk/>
          <pc:sldMk cId="3231653437" sldId="262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231653437" sldId="262"/>
            <ac:spMk id="8" creationId="{F1E0D4A3-ECB8-4689-ABDB-9CE848CE83B9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231653437" sldId="262"/>
            <ac:spMk id="10" creationId="{8854772B-9C8F-4037-89E0-3A45208AB395}"/>
          </ac:spMkLst>
        </pc:spChg>
      </pc:sldChg>
      <pc:sldChg chg="delSp delDesignElem">
        <pc:chgData name=" " userId="bdc3fa6a-9546-40f4-9237-5670a5f23b4e" providerId="ADAL" clId="{BE1DB0A0-FAF9-B941-BB2B-35E9D60C28D4}" dt="2019-10-22T14:00:39.479" v="1529"/>
        <pc:sldMkLst>
          <pc:docMk/>
          <pc:sldMk cId="667118206" sldId="263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667118206" sldId="263"/>
            <ac:spMk id="8" creationId="{8775F366-526C-4C42-8931-696FFE8AA517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667118206" sldId="263"/>
            <ac:spMk id="10" creationId="{2FE8DED1-24FF-4A79-873B-ECE3ABE73035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667118206" sldId="263"/>
            <ac:spMk id="12" creationId="{0AA6A048-501A-4387-906B-B8A8543E7B11}"/>
          </ac:spMkLst>
        </pc:spChg>
      </pc:sldChg>
      <pc:sldChg chg="delSp delDesignElem">
        <pc:chgData name=" " userId="bdc3fa6a-9546-40f4-9237-5670a5f23b4e" providerId="ADAL" clId="{BE1DB0A0-FAF9-B941-BB2B-35E9D60C28D4}" dt="2019-10-22T14:00:39.479" v="1529"/>
        <pc:sldMkLst>
          <pc:docMk/>
          <pc:sldMk cId="300328096" sldId="264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00328096" sldId="264"/>
            <ac:spMk id="8" creationId="{0B9607A7-C194-45C1-9EA4-D513E02DCF36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00328096" sldId="264"/>
            <ac:spMk id="10" creationId="{CBFF659F-D040-4A67-B951-3D6D61BB1FDE}"/>
          </ac:spMkLst>
        </pc:spChg>
      </pc:sldChg>
      <pc:sldChg chg="addSp modSp mod setBg">
        <pc:chgData name=" " userId="bdc3fa6a-9546-40f4-9237-5670a5f23b4e" providerId="ADAL" clId="{BE1DB0A0-FAF9-B941-BB2B-35E9D60C28D4}" dt="2019-10-22T14:04:30.873" v="1941" actId="26606"/>
        <pc:sldMkLst>
          <pc:docMk/>
          <pc:sldMk cId="1147900026" sldId="265"/>
        </pc:sldMkLst>
        <pc:spChg chg="mod">
          <ac:chgData name=" " userId="bdc3fa6a-9546-40f4-9237-5670a5f23b4e" providerId="ADAL" clId="{BE1DB0A0-FAF9-B941-BB2B-35E9D60C28D4}" dt="2019-10-22T14:04:30.873" v="1941" actId="26606"/>
          <ac:spMkLst>
            <pc:docMk/>
            <pc:sldMk cId="1147900026" sldId="265"/>
            <ac:spMk id="2" creationId="{4732F17A-97D8-6D45-BA7C-7EED9711F249}"/>
          </ac:spMkLst>
        </pc:spChg>
        <pc:spChg chg="mod">
          <ac:chgData name=" " userId="bdc3fa6a-9546-40f4-9237-5670a5f23b4e" providerId="ADAL" clId="{BE1DB0A0-FAF9-B941-BB2B-35E9D60C28D4}" dt="2019-10-22T14:04:30.873" v="1941" actId="26606"/>
          <ac:spMkLst>
            <pc:docMk/>
            <pc:sldMk cId="1147900026" sldId="265"/>
            <ac:spMk id="3" creationId="{47D0C5AF-0EB9-4F43-A82D-35F52C5A850D}"/>
          </ac:spMkLst>
        </pc:spChg>
        <pc:spChg chg="add">
          <ac:chgData name=" " userId="bdc3fa6a-9546-40f4-9237-5670a5f23b4e" providerId="ADAL" clId="{BE1DB0A0-FAF9-B941-BB2B-35E9D60C28D4}" dt="2019-10-22T14:04:30.873" v="1941" actId="26606"/>
          <ac:spMkLst>
            <pc:docMk/>
            <pc:sldMk cId="1147900026" sldId="265"/>
            <ac:spMk id="8" creationId="{35C44DBB-AD7C-4682-B258-6367305D207B}"/>
          </ac:spMkLst>
        </pc:spChg>
        <pc:cxnChg chg="add">
          <ac:chgData name=" " userId="bdc3fa6a-9546-40f4-9237-5670a5f23b4e" providerId="ADAL" clId="{BE1DB0A0-FAF9-B941-BB2B-35E9D60C28D4}" dt="2019-10-22T14:04:30.873" v="1941" actId="26606"/>
          <ac:cxnSpMkLst>
            <pc:docMk/>
            <pc:sldMk cId="1147900026" sldId="265"/>
            <ac:cxnSpMk id="10" creationId="{A1CED323-FAF0-4E0B-8717-FC1F468A28FE}"/>
          </ac:cxnSpMkLst>
        </pc:cxnChg>
      </pc:sldChg>
      <pc:sldChg chg="addSp modSp mod setBg">
        <pc:chgData name=" " userId="bdc3fa6a-9546-40f4-9237-5670a5f23b4e" providerId="ADAL" clId="{BE1DB0A0-FAF9-B941-BB2B-35E9D60C28D4}" dt="2019-10-22T14:04:25.849" v="1940" actId="26606"/>
        <pc:sldMkLst>
          <pc:docMk/>
          <pc:sldMk cId="1017415583" sldId="266"/>
        </pc:sldMkLst>
        <pc:spChg chg="mod">
          <ac:chgData name=" " userId="bdc3fa6a-9546-40f4-9237-5670a5f23b4e" providerId="ADAL" clId="{BE1DB0A0-FAF9-B941-BB2B-35E9D60C28D4}" dt="2019-10-22T14:04:25.849" v="1940" actId="26606"/>
          <ac:spMkLst>
            <pc:docMk/>
            <pc:sldMk cId="1017415583" sldId="266"/>
            <ac:spMk id="2" creationId="{C4EB1A48-F58F-2342-85F1-11187BBF72AC}"/>
          </ac:spMkLst>
        </pc:spChg>
        <pc:spChg chg="mod">
          <ac:chgData name=" " userId="bdc3fa6a-9546-40f4-9237-5670a5f23b4e" providerId="ADAL" clId="{BE1DB0A0-FAF9-B941-BB2B-35E9D60C28D4}" dt="2019-10-22T14:04:25.849" v="1940" actId="26606"/>
          <ac:spMkLst>
            <pc:docMk/>
            <pc:sldMk cId="1017415583" sldId="266"/>
            <ac:spMk id="3" creationId="{870569EB-713B-744E-B4F5-19CB41ADC08A}"/>
          </ac:spMkLst>
        </pc:spChg>
        <pc:spChg chg="add">
          <ac:chgData name=" " userId="bdc3fa6a-9546-40f4-9237-5670a5f23b4e" providerId="ADAL" clId="{BE1DB0A0-FAF9-B941-BB2B-35E9D60C28D4}" dt="2019-10-22T14:04:25.849" v="1940" actId="26606"/>
          <ac:spMkLst>
            <pc:docMk/>
            <pc:sldMk cId="1017415583" sldId="266"/>
            <ac:spMk id="8" creationId="{8775F366-526C-4C42-8931-696FFE8AA517}"/>
          </ac:spMkLst>
        </pc:spChg>
        <pc:spChg chg="add">
          <ac:chgData name=" " userId="bdc3fa6a-9546-40f4-9237-5670a5f23b4e" providerId="ADAL" clId="{BE1DB0A0-FAF9-B941-BB2B-35E9D60C28D4}" dt="2019-10-22T14:04:25.849" v="1940" actId="26606"/>
          <ac:spMkLst>
            <pc:docMk/>
            <pc:sldMk cId="1017415583" sldId="266"/>
            <ac:spMk id="10" creationId="{2FE8DED1-24FF-4A79-873B-ECE3ABE73035}"/>
          </ac:spMkLst>
        </pc:spChg>
        <pc:spChg chg="add">
          <ac:chgData name=" " userId="bdc3fa6a-9546-40f4-9237-5670a5f23b4e" providerId="ADAL" clId="{BE1DB0A0-FAF9-B941-BB2B-35E9D60C28D4}" dt="2019-10-22T14:04:25.849" v="1940" actId="26606"/>
          <ac:spMkLst>
            <pc:docMk/>
            <pc:sldMk cId="1017415583" sldId="266"/>
            <ac:spMk id="12" creationId="{0AA6A048-501A-4387-906B-B8A8543E7B11}"/>
          </ac:spMkLst>
        </pc:spChg>
      </pc:sldChg>
      <pc:sldChg chg="addSp delSp modSp mod setBg setClrOvrMap delDesignElem">
        <pc:chgData name=" " userId="bdc3fa6a-9546-40f4-9237-5670a5f23b4e" providerId="ADAL" clId="{BE1DB0A0-FAF9-B941-BB2B-35E9D60C28D4}" dt="2019-10-22T14:04:46.467" v="1943" actId="26606"/>
        <pc:sldMkLst>
          <pc:docMk/>
          <pc:sldMk cId="2206235395" sldId="267"/>
        </pc:sldMkLst>
        <pc:spChg chg="mod">
          <ac:chgData name=" " userId="bdc3fa6a-9546-40f4-9237-5670a5f23b4e" providerId="ADAL" clId="{BE1DB0A0-FAF9-B941-BB2B-35E9D60C28D4}" dt="2019-10-22T14:04:46.467" v="1943" actId="26606"/>
          <ac:spMkLst>
            <pc:docMk/>
            <pc:sldMk cId="2206235395" sldId="267"/>
            <ac:spMk id="2" creationId="{E5D9984D-EEAA-AF45-8B74-24D06CB34540}"/>
          </ac:spMkLst>
        </pc:spChg>
        <pc:spChg chg="del">
          <ac:chgData name=" " userId="bdc3fa6a-9546-40f4-9237-5670a5f23b4e" providerId="ADAL" clId="{BE1DB0A0-FAF9-B941-BB2B-35E9D60C28D4}" dt="2019-10-22T14:04:46.467" v="1943" actId="26606"/>
          <ac:spMkLst>
            <pc:docMk/>
            <pc:sldMk cId="2206235395" sldId="267"/>
            <ac:spMk id="3" creationId="{94535ABC-AB98-8E48-8B48-E64488F4857F}"/>
          </ac:spMkLst>
        </pc:spChg>
        <pc:spChg chg="add">
          <ac:chgData name=" " userId="bdc3fa6a-9546-40f4-9237-5670a5f23b4e" providerId="ADAL" clId="{BE1DB0A0-FAF9-B941-BB2B-35E9D60C28D4}" dt="2019-10-22T14:04:46.467" v="1943" actId="26606"/>
          <ac:spMkLst>
            <pc:docMk/>
            <pc:sldMk cId="2206235395" sldId="267"/>
            <ac:spMk id="6" creationId="{056824CE-083D-4ED5-94A5-655345BBE75E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2206235395" sldId="267"/>
            <ac:spMk id="8" creationId="{0B9607A7-C194-45C1-9EA4-D513E02DCF36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2206235395" sldId="267"/>
            <ac:spMk id="10" creationId="{CBFF659F-D040-4A67-B951-3D6D61BB1FDE}"/>
          </ac:spMkLst>
        </pc:spChg>
        <pc:spChg chg="add">
          <ac:chgData name=" " userId="bdc3fa6a-9546-40f4-9237-5670a5f23b4e" providerId="ADAL" clId="{BE1DB0A0-FAF9-B941-BB2B-35E9D60C28D4}" dt="2019-10-22T14:04:46.467" v="1943" actId="26606"/>
          <ac:spMkLst>
            <pc:docMk/>
            <pc:sldMk cId="2206235395" sldId="267"/>
            <ac:spMk id="12" creationId="{0785D83B-2124-40CD-9E29-811BC2B7CE64}"/>
          </ac:spMkLst>
        </pc:spChg>
        <pc:graphicFrameChg chg="add">
          <ac:chgData name=" " userId="bdc3fa6a-9546-40f4-9237-5670a5f23b4e" providerId="ADAL" clId="{BE1DB0A0-FAF9-B941-BB2B-35E9D60C28D4}" dt="2019-10-22T14:04:46.467" v="1943" actId="26606"/>
          <ac:graphicFrameMkLst>
            <pc:docMk/>
            <pc:sldMk cId="2206235395" sldId="267"/>
            <ac:graphicFrameMk id="5" creationId="{5A24346F-666A-4169-8F19-AADEC555B9F8}"/>
          </ac:graphicFrameMkLst>
        </pc:graphicFrameChg>
      </pc:sldChg>
      <pc:sldChg chg="delSp delDesignElem">
        <pc:chgData name=" " userId="bdc3fa6a-9546-40f4-9237-5670a5f23b4e" providerId="ADAL" clId="{BE1DB0A0-FAF9-B941-BB2B-35E9D60C28D4}" dt="2019-10-22T14:00:39.479" v="1529"/>
        <pc:sldMkLst>
          <pc:docMk/>
          <pc:sldMk cId="3861475872" sldId="268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861475872" sldId="268"/>
            <ac:spMk id="24" creationId="{E2264E67-6F59-4D8D-8E5F-8245B0FEAE76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861475872" sldId="268"/>
            <ac:spMk id="25" creationId="{158E1C6E-D299-4F5D-B15B-155EBF7F62FD}"/>
          </ac:spMkLst>
        </pc:spChg>
      </pc:sldChg>
      <pc:sldChg chg="delSp delDesignElem">
        <pc:chgData name=" " userId="bdc3fa6a-9546-40f4-9237-5670a5f23b4e" providerId="ADAL" clId="{BE1DB0A0-FAF9-B941-BB2B-35E9D60C28D4}" dt="2019-10-22T14:00:39.479" v="1529"/>
        <pc:sldMkLst>
          <pc:docMk/>
          <pc:sldMk cId="1548585964" sldId="269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548585964" sldId="269"/>
            <ac:spMk id="15" creationId="{133F8CB7-795C-4272-9073-64D8CF97F220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548585964" sldId="269"/>
            <ac:spMk id="17" creationId="{180DE8A2-73B1-4AFE-8FB9-BE4B66F39812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548585964" sldId="269"/>
            <ac:spMk id="19" creationId="{E5ADB140-E61F-4DA4-A342-F5EF70772D7A}"/>
          </ac:spMkLst>
        </pc:spChg>
      </pc:sldChg>
      <pc:sldChg chg="addSp delSp modSp mod setBg delDesignElem">
        <pc:chgData name=" " userId="bdc3fa6a-9546-40f4-9237-5670a5f23b4e" providerId="ADAL" clId="{BE1DB0A0-FAF9-B941-BB2B-35E9D60C28D4}" dt="2019-10-22T14:04:50.130" v="1944" actId="26606"/>
        <pc:sldMkLst>
          <pc:docMk/>
          <pc:sldMk cId="878520940" sldId="270"/>
        </pc:sldMkLst>
        <pc:spChg chg="mod">
          <ac:chgData name=" " userId="bdc3fa6a-9546-40f4-9237-5670a5f23b4e" providerId="ADAL" clId="{BE1DB0A0-FAF9-B941-BB2B-35E9D60C28D4}" dt="2019-10-22T14:04:50.130" v="1944" actId="26606"/>
          <ac:spMkLst>
            <pc:docMk/>
            <pc:sldMk cId="878520940" sldId="270"/>
            <ac:spMk id="2" creationId="{56B0BDFC-6DBE-DE4B-8EE6-574DC07443E4}"/>
          </ac:spMkLst>
        </pc:spChg>
        <pc:spChg chg="add">
          <ac:chgData name=" " userId="bdc3fa6a-9546-40f4-9237-5670a5f23b4e" providerId="ADAL" clId="{BE1DB0A0-FAF9-B941-BB2B-35E9D60C28D4}" dt="2019-10-22T14:04:50.130" v="1944" actId="26606"/>
          <ac:spMkLst>
            <pc:docMk/>
            <pc:sldMk cId="878520940" sldId="270"/>
            <ac:spMk id="7" creationId="{8775F366-526C-4C42-8931-696FFE8AA517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878520940" sldId="270"/>
            <ac:spMk id="8" creationId="{8775F366-526C-4C42-8931-696FFE8AA517}"/>
          </ac:spMkLst>
        </pc:spChg>
        <pc:spChg chg="add">
          <ac:chgData name=" " userId="bdc3fa6a-9546-40f4-9237-5670a5f23b4e" providerId="ADAL" clId="{BE1DB0A0-FAF9-B941-BB2B-35E9D60C28D4}" dt="2019-10-22T14:04:50.130" v="1944" actId="26606"/>
          <ac:spMkLst>
            <pc:docMk/>
            <pc:sldMk cId="878520940" sldId="270"/>
            <ac:spMk id="9" creationId="{01A9CBB8-6F29-4F1C-947D-1D274D2DC4EA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878520940" sldId="270"/>
            <ac:spMk id="10" creationId="{2FE8DED1-24FF-4A79-873B-ECE3ABE73035}"/>
          </ac:spMkLst>
        </pc:spChg>
        <pc:spChg chg="add">
          <ac:chgData name=" " userId="bdc3fa6a-9546-40f4-9237-5670a5f23b4e" providerId="ADAL" clId="{BE1DB0A0-FAF9-B941-BB2B-35E9D60C28D4}" dt="2019-10-22T14:04:50.130" v="1944" actId="26606"/>
          <ac:spMkLst>
            <pc:docMk/>
            <pc:sldMk cId="878520940" sldId="270"/>
            <ac:spMk id="11" creationId="{312098AC-2C51-42DA-AD5C-D37DB87AEE80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878520940" sldId="270"/>
            <ac:spMk id="12" creationId="{0AA6A048-501A-4387-906B-B8A8543E7B11}"/>
          </ac:spMkLst>
        </pc:spChg>
      </pc:sldChg>
      <pc:sldChg chg="addSp delSp modSp delDesignElem">
        <pc:chgData name=" " userId="bdc3fa6a-9546-40f4-9237-5670a5f23b4e" providerId="ADAL" clId="{BE1DB0A0-FAF9-B941-BB2B-35E9D60C28D4}" dt="2019-10-22T14:04:56.714" v="1945" actId="26606"/>
        <pc:sldMkLst>
          <pc:docMk/>
          <pc:sldMk cId="506629941" sldId="271"/>
        </pc:sldMkLst>
        <pc:spChg chg="mod">
          <ac:chgData name=" " userId="bdc3fa6a-9546-40f4-9237-5670a5f23b4e" providerId="ADAL" clId="{BE1DB0A0-FAF9-B941-BB2B-35E9D60C28D4}" dt="2019-10-22T14:04:56.714" v="1945" actId="26606"/>
          <ac:spMkLst>
            <pc:docMk/>
            <pc:sldMk cId="506629941" sldId="271"/>
            <ac:spMk id="2" creationId="{0D88F860-E38B-524E-9C22-0FF13143C1EB}"/>
          </ac:spMkLst>
        </pc:spChg>
        <pc:spChg chg="mod">
          <ac:chgData name=" " userId="bdc3fa6a-9546-40f4-9237-5670a5f23b4e" providerId="ADAL" clId="{BE1DB0A0-FAF9-B941-BB2B-35E9D60C28D4}" dt="2019-10-22T14:04:56.714" v="1945" actId="26606"/>
          <ac:spMkLst>
            <pc:docMk/>
            <pc:sldMk cId="506629941" sldId="271"/>
            <ac:spMk id="3" creationId="{2D850489-38D3-E746-92EB-FDB1A700A32A}"/>
          </ac:spMkLst>
        </pc:spChg>
        <pc:spChg chg="add">
          <ac:chgData name=" " userId="bdc3fa6a-9546-40f4-9237-5670a5f23b4e" providerId="ADAL" clId="{BE1DB0A0-FAF9-B941-BB2B-35E9D60C28D4}" dt="2019-10-22T14:04:56.714" v="1945" actId="26606"/>
          <ac:spMkLst>
            <pc:docMk/>
            <pc:sldMk cId="506629941" sldId="271"/>
            <ac:spMk id="5" creationId="{8775F366-526C-4C42-8931-696FFE8AA517}"/>
          </ac:spMkLst>
        </pc:spChg>
        <pc:spChg chg="add">
          <ac:chgData name=" " userId="bdc3fa6a-9546-40f4-9237-5670a5f23b4e" providerId="ADAL" clId="{BE1DB0A0-FAF9-B941-BB2B-35E9D60C28D4}" dt="2019-10-22T14:04:56.714" v="1945" actId="26606"/>
          <ac:spMkLst>
            <pc:docMk/>
            <pc:sldMk cId="506629941" sldId="271"/>
            <ac:spMk id="6" creationId="{209699A8-9F52-4C34-9606-370C555BC9A1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506629941" sldId="271"/>
            <ac:spMk id="8" creationId="{0B9607A7-C194-45C1-9EA4-D513E02DCF36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506629941" sldId="271"/>
            <ac:spMk id="10" creationId="{CBFF659F-D040-4A67-B951-3D6D61BB1FDE}"/>
          </ac:spMkLst>
        </pc:spChg>
        <pc:cxnChg chg="add">
          <ac:chgData name=" " userId="bdc3fa6a-9546-40f4-9237-5670a5f23b4e" providerId="ADAL" clId="{BE1DB0A0-FAF9-B941-BB2B-35E9D60C28D4}" dt="2019-10-22T14:04:56.714" v="1945" actId="26606"/>
          <ac:cxnSpMkLst>
            <pc:docMk/>
            <pc:sldMk cId="506629941" sldId="271"/>
            <ac:cxnSpMk id="12" creationId="{90CF8BA8-E7AA-4F97-9E4C-CD11742FA003}"/>
          </ac:cxnSpMkLst>
        </pc:cxnChg>
      </pc:sldChg>
      <pc:sldChg chg="addSp delSp modSp mod setBg setClrOvrMap delDesignElem">
        <pc:chgData name=" " userId="bdc3fa6a-9546-40f4-9237-5670a5f23b4e" providerId="ADAL" clId="{BE1DB0A0-FAF9-B941-BB2B-35E9D60C28D4}" dt="2019-10-22T14:05:02.908" v="1948" actId="26606"/>
        <pc:sldMkLst>
          <pc:docMk/>
          <pc:sldMk cId="2673896435" sldId="272"/>
        </pc:sldMkLst>
        <pc:spChg chg="add del">
          <ac:chgData name=" " userId="bdc3fa6a-9546-40f4-9237-5670a5f23b4e" providerId="ADAL" clId="{BE1DB0A0-FAF9-B941-BB2B-35E9D60C28D4}" dt="2019-10-22T14:05:02.900" v="1947" actId="26606"/>
          <ac:spMkLst>
            <pc:docMk/>
            <pc:sldMk cId="2673896435" sldId="272"/>
            <ac:spMk id="6" creationId="{F9E75D15-CF17-4901-A858-1470ED65977D}"/>
          </ac:spMkLst>
        </pc:spChg>
        <pc:spChg chg="add">
          <ac:chgData name=" " userId="bdc3fa6a-9546-40f4-9237-5670a5f23b4e" providerId="ADAL" clId="{BE1DB0A0-FAF9-B941-BB2B-35E9D60C28D4}" dt="2019-10-22T14:05:02.908" v="1948" actId="26606"/>
          <ac:spMkLst>
            <pc:docMk/>
            <pc:sldMk cId="2673896435" sldId="272"/>
            <ac:spMk id="8" creationId="{0B327876-D4B8-41F4-ACCC-08244728AF56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2673896435" sldId="272"/>
            <ac:spMk id="9" creationId="{6A01907A-BF04-440F-BA0D-49BC9627344C}"/>
          </ac:spMkLst>
        </pc:spChg>
        <pc:spChg chg="add del">
          <ac:chgData name=" " userId="bdc3fa6a-9546-40f4-9237-5670a5f23b4e" providerId="ADAL" clId="{BE1DB0A0-FAF9-B941-BB2B-35E9D60C28D4}" dt="2019-10-22T14:05:02.900" v="1947" actId="26606"/>
          <ac:spMkLst>
            <pc:docMk/>
            <pc:sldMk cId="2673896435" sldId="272"/>
            <ac:spMk id="11" creationId="{BDF323B8-8C06-4F56-BB4B-B8857128A096}"/>
          </ac:spMkLst>
        </pc:spChg>
        <pc:spChg chg="add">
          <ac:chgData name=" " userId="bdc3fa6a-9546-40f4-9237-5670a5f23b4e" providerId="ADAL" clId="{BE1DB0A0-FAF9-B941-BB2B-35E9D60C28D4}" dt="2019-10-22T14:05:02.908" v="1948" actId="26606"/>
          <ac:spMkLst>
            <pc:docMk/>
            <pc:sldMk cId="2673896435" sldId="272"/>
            <ac:spMk id="13" creationId="{158E1C6E-D299-4F5D-B15B-155EBF7F62FD}"/>
          </ac:spMkLst>
        </pc:spChg>
        <pc:spChg chg="add">
          <ac:chgData name=" " userId="bdc3fa6a-9546-40f4-9237-5670a5f23b4e" providerId="ADAL" clId="{BE1DB0A0-FAF9-B941-BB2B-35E9D60C28D4}" dt="2019-10-22T14:05:02.908" v="1948" actId="26606"/>
          <ac:spMkLst>
            <pc:docMk/>
            <pc:sldMk cId="2673896435" sldId="272"/>
            <ac:spMk id="14" creationId="{E2264E67-6F59-4D8D-8E5F-8245B0FEAE76}"/>
          </ac:spMkLst>
        </pc:spChg>
        <pc:picChg chg="mod">
          <ac:chgData name=" " userId="bdc3fa6a-9546-40f4-9237-5670a5f23b4e" providerId="ADAL" clId="{BE1DB0A0-FAF9-B941-BB2B-35E9D60C28D4}" dt="2019-10-22T14:05:02.908" v="1948" actId="26606"/>
          <ac:picMkLst>
            <pc:docMk/>
            <pc:sldMk cId="2673896435" sldId="272"/>
            <ac:picMk id="4" creationId="{851716D7-6D2F-4340-AE3A-0D468C02DFCD}"/>
          </ac:picMkLst>
        </pc:picChg>
      </pc:sldChg>
      <pc:sldChg chg="addSp delSp modSp delDesignElem">
        <pc:chgData name=" " userId="bdc3fa6a-9546-40f4-9237-5670a5f23b4e" providerId="ADAL" clId="{BE1DB0A0-FAF9-B941-BB2B-35E9D60C28D4}" dt="2019-10-22T14:05:10.056" v="1949" actId="26606"/>
        <pc:sldMkLst>
          <pc:docMk/>
          <pc:sldMk cId="1702747285" sldId="273"/>
        </pc:sldMkLst>
        <pc:spChg chg="mod">
          <ac:chgData name=" " userId="bdc3fa6a-9546-40f4-9237-5670a5f23b4e" providerId="ADAL" clId="{BE1DB0A0-FAF9-B941-BB2B-35E9D60C28D4}" dt="2019-10-22T14:05:10.056" v="1949" actId="26606"/>
          <ac:spMkLst>
            <pc:docMk/>
            <pc:sldMk cId="1702747285" sldId="273"/>
            <ac:spMk id="2" creationId="{C730AE46-4105-2A44-8B47-9F55D3177BDD}"/>
          </ac:spMkLst>
        </pc:spChg>
        <pc:spChg chg="mod ord">
          <ac:chgData name=" " userId="bdc3fa6a-9546-40f4-9237-5670a5f23b4e" providerId="ADAL" clId="{BE1DB0A0-FAF9-B941-BB2B-35E9D60C28D4}" dt="2019-10-22T14:05:10.056" v="1949" actId="26606"/>
          <ac:spMkLst>
            <pc:docMk/>
            <pc:sldMk cId="1702747285" sldId="273"/>
            <ac:spMk id="3" creationId="{D6E923A9-E3E4-0C4B-B659-6097AB7E45A8}"/>
          </ac:spMkLst>
        </pc:spChg>
        <pc:spChg chg="add">
          <ac:chgData name=" " userId="bdc3fa6a-9546-40f4-9237-5670a5f23b4e" providerId="ADAL" clId="{BE1DB0A0-FAF9-B941-BB2B-35E9D60C28D4}" dt="2019-10-22T14:05:10.056" v="1949" actId="26606"/>
          <ac:spMkLst>
            <pc:docMk/>
            <pc:sldMk cId="1702747285" sldId="273"/>
            <ac:spMk id="6" creationId="{7B8FAACC-353E-4F84-BA62-A5514185D9A9}"/>
          </ac:spMkLst>
        </pc:spChg>
        <pc:spChg chg="add">
          <ac:chgData name=" " userId="bdc3fa6a-9546-40f4-9237-5670a5f23b4e" providerId="ADAL" clId="{BE1DB0A0-FAF9-B941-BB2B-35E9D60C28D4}" dt="2019-10-22T14:05:10.056" v="1949" actId="26606"/>
          <ac:spMkLst>
            <pc:docMk/>
            <pc:sldMk cId="1702747285" sldId="273"/>
            <ac:spMk id="9" creationId="{A416E3E5-5186-46A4-AFBD-337387D3163D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702747285" sldId="273"/>
            <ac:spMk id="11" creationId="{7B8FAACC-353E-4F84-BA62-A5514185D9A9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702747285" sldId="273"/>
            <ac:spMk id="12" creationId="{A416E3E5-5186-46A4-AFBD-337387D3163D}"/>
          </ac:spMkLst>
        </pc:spChg>
      </pc:sldChg>
      <pc:sldChg chg="addSp delSp modSp mod setBg">
        <pc:chgData name=" " userId="bdc3fa6a-9546-40f4-9237-5670a5f23b4e" providerId="ADAL" clId="{BE1DB0A0-FAF9-B941-BB2B-35E9D60C28D4}" dt="2019-10-22T14:05:17.150" v="1952" actId="26606"/>
        <pc:sldMkLst>
          <pc:docMk/>
          <pc:sldMk cId="2778486755" sldId="274"/>
        </pc:sldMkLst>
        <pc:spChg chg="mod">
          <ac:chgData name=" " userId="bdc3fa6a-9546-40f4-9237-5670a5f23b4e" providerId="ADAL" clId="{BE1DB0A0-FAF9-B941-BB2B-35E9D60C28D4}" dt="2019-10-22T14:05:17.150" v="1952" actId="26606"/>
          <ac:spMkLst>
            <pc:docMk/>
            <pc:sldMk cId="2778486755" sldId="274"/>
            <ac:spMk id="2" creationId="{D7DC82F3-F8A0-384D-8E54-F9EDCBE99DC4}"/>
          </ac:spMkLst>
        </pc:spChg>
        <pc:spChg chg="add del">
          <ac:chgData name=" " userId="bdc3fa6a-9546-40f4-9237-5670a5f23b4e" providerId="ADAL" clId="{BE1DB0A0-FAF9-B941-BB2B-35E9D60C28D4}" dt="2019-10-22T14:05:17.150" v="1952" actId="26606"/>
          <ac:spMkLst>
            <pc:docMk/>
            <pc:sldMk cId="2778486755" sldId="274"/>
            <ac:spMk id="3" creationId="{C9C23033-AA02-C244-8A9A-54FDB845D765}"/>
          </ac:spMkLst>
        </pc:spChg>
        <pc:spChg chg="add">
          <ac:chgData name=" " userId="bdc3fa6a-9546-40f4-9237-5670a5f23b4e" providerId="ADAL" clId="{BE1DB0A0-FAF9-B941-BB2B-35E9D60C28D4}" dt="2019-10-22T14:05:17.150" v="1952" actId="26606"/>
          <ac:spMkLst>
            <pc:docMk/>
            <pc:sldMk cId="2778486755" sldId="274"/>
            <ac:spMk id="8" creationId="{35C44DBB-AD7C-4682-B258-6367305D207B}"/>
          </ac:spMkLst>
        </pc:spChg>
        <pc:spChg chg="add del">
          <ac:chgData name=" " userId="bdc3fa6a-9546-40f4-9237-5670a5f23b4e" providerId="ADAL" clId="{BE1DB0A0-FAF9-B941-BB2B-35E9D60C28D4}" dt="2019-10-22T14:05:17.141" v="1951" actId="26606"/>
          <ac:spMkLst>
            <pc:docMk/>
            <pc:sldMk cId="2778486755" sldId="274"/>
            <ac:spMk id="10" creationId="{B2B82547-2424-4E7A-A98B-75206EE73028}"/>
          </ac:spMkLst>
        </pc:spChg>
        <pc:spChg chg="add del">
          <ac:chgData name=" " userId="bdc3fa6a-9546-40f4-9237-5670a5f23b4e" providerId="ADAL" clId="{BE1DB0A0-FAF9-B941-BB2B-35E9D60C28D4}" dt="2019-10-22T14:05:17.141" v="1951" actId="26606"/>
          <ac:spMkLst>
            <pc:docMk/>
            <pc:sldMk cId="2778486755" sldId="274"/>
            <ac:spMk id="12" creationId="{5109BC2F-9616-4D7D-9E98-57898009A828}"/>
          </ac:spMkLst>
        </pc:spChg>
        <pc:spChg chg="add">
          <ac:chgData name=" " userId="bdc3fa6a-9546-40f4-9237-5670a5f23b4e" providerId="ADAL" clId="{BE1DB0A0-FAF9-B941-BB2B-35E9D60C28D4}" dt="2019-10-22T14:05:17.150" v="1952" actId="26606"/>
          <ac:spMkLst>
            <pc:docMk/>
            <pc:sldMk cId="2778486755" sldId="274"/>
            <ac:spMk id="15" creationId="{C9C23033-AA02-C244-8A9A-54FDB845D765}"/>
          </ac:spMkLst>
        </pc:spChg>
        <pc:graphicFrameChg chg="add del">
          <ac:chgData name=" " userId="bdc3fa6a-9546-40f4-9237-5670a5f23b4e" providerId="ADAL" clId="{BE1DB0A0-FAF9-B941-BB2B-35E9D60C28D4}" dt="2019-10-22T14:05:17.141" v="1951" actId="26606"/>
          <ac:graphicFrameMkLst>
            <pc:docMk/>
            <pc:sldMk cId="2778486755" sldId="274"/>
            <ac:graphicFrameMk id="5" creationId="{B968A97E-9621-4784-ADFF-9C886923F36B}"/>
          </ac:graphicFrameMkLst>
        </pc:graphicFrameChg>
        <pc:cxnChg chg="add">
          <ac:chgData name=" " userId="bdc3fa6a-9546-40f4-9237-5670a5f23b4e" providerId="ADAL" clId="{BE1DB0A0-FAF9-B941-BB2B-35E9D60C28D4}" dt="2019-10-22T14:05:17.150" v="1952" actId="26606"/>
          <ac:cxnSpMkLst>
            <pc:docMk/>
            <pc:sldMk cId="2778486755" sldId="274"/>
            <ac:cxnSpMk id="14" creationId="{A1CED323-FAF0-4E0B-8717-FC1F468A28FE}"/>
          </ac:cxnSpMkLst>
        </pc:cxnChg>
      </pc:sldChg>
      <pc:sldChg chg="addSp delSp modSp delDesignElem">
        <pc:chgData name=" " userId="bdc3fa6a-9546-40f4-9237-5670a5f23b4e" providerId="ADAL" clId="{BE1DB0A0-FAF9-B941-BB2B-35E9D60C28D4}" dt="2019-10-22T14:05:25.658" v="1953" actId="26606"/>
        <pc:sldMkLst>
          <pc:docMk/>
          <pc:sldMk cId="3215710019" sldId="275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215710019" sldId="275"/>
            <ac:spMk id="11" creationId="{54047A07-72EC-41BC-A55F-C264F639FB20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215710019" sldId="275"/>
            <ac:spMk id="12" creationId="{E446B7E6-8568-417F-959E-DB3D1E70F648}"/>
          </ac:spMkLst>
        </pc:spChg>
        <pc:spChg chg="add">
          <ac:chgData name=" " userId="bdc3fa6a-9546-40f4-9237-5670a5f23b4e" providerId="ADAL" clId="{BE1DB0A0-FAF9-B941-BB2B-35E9D60C28D4}" dt="2019-10-22T14:05:25.658" v="1953" actId="26606"/>
          <ac:spMkLst>
            <pc:docMk/>
            <pc:sldMk cId="3215710019" sldId="275"/>
            <ac:spMk id="18" creationId="{E446B7E6-8568-417F-959E-DB3D1E70F648}"/>
          </ac:spMkLst>
        </pc:spChg>
        <pc:spChg chg="add">
          <ac:chgData name=" " userId="bdc3fa6a-9546-40f4-9237-5670a5f23b4e" providerId="ADAL" clId="{BE1DB0A0-FAF9-B941-BB2B-35E9D60C28D4}" dt="2019-10-22T14:05:25.658" v="1953" actId="26606"/>
          <ac:spMkLst>
            <pc:docMk/>
            <pc:sldMk cId="3215710019" sldId="275"/>
            <ac:spMk id="20" creationId="{54047A07-72EC-41BC-A55F-C264F639FB20}"/>
          </ac:spMkLst>
        </pc:spChg>
        <pc:picChg chg="mod">
          <ac:chgData name=" " userId="bdc3fa6a-9546-40f4-9237-5670a5f23b4e" providerId="ADAL" clId="{BE1DB0A0-FAF9-B941-BB2B-35E9D60C28D4}" dt="2019-10-22T14:05:25.658" v="1953" actId="26606"/>
          <ac:picMkLst>
            <pc:docMk/>
            <pc:sldMk cId="3215710019" sldId="275"/>
            <ac:picMk id="13" creationId="{AFDBB16E-B809-4043-9C20-C0352AAC5C5A}"/>
          </ac:picMkLst>
        </pc:picChg>
      </pc:sldChg>
      <pc:sldChg chg="delSp modSp mod setBg setClrOvrMap delDesignElem">
        <pc:chgData name=" " userId="bdc3fa6a-9546-40f4-9237-5670a5f23b4e" providerId="ADAL" clId="{BE1DB0A0-FAF9-B941-BB2B-35E9D60C28D4}" dt="2019-10-22T14:05:37.535" v="1955" actId="26606"/>
        <pc:sldMkLst>
          <pc:docMk/>
          <pc:sldMk cId="181187288" sldId="276"/>
        </pc:sldMkLst>
        <pc:spChg chg="mod">
          <ac:chgData name=" " userId="bdc3fa6a-9546-40f4-9237-5670a5f23b4e" providerId="ADAL" clId="{BE1DB0A0-FAF9-B941-BB2B-35E9D60C28D4}" dt="2019-10-22T14:05:37.535" v="1955" actId="26606"/>
          <ac:spMkLst>
            <pc:docMk/>
            <pc:sldMk cId="181187288" sldId="276"/>
            <ac:spMk id="2" creationId="{9C01E3C2-C698-4C48-9720-E5B18540637C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81187288" sldId="276"/>
            <ac:spMk id="10" creationId="{056824CE-083D-4ED5-94A5-655345BBE75E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81187288" sldId="276"/>
            <ac:spMk id="12" creationId="{0785D83B-2124-40CD-9E29-811BC2B7CE64}"/>
          </ac:spMkLst>
        </pc:spChg>
        <pc:graphicFrameChg chg="mod modGraphic">
          <ac:chgData name=" " userId="bdc3fa6a-9546-40f4-9237-5670a5f23b4e" providerId="ADAL" clId="{BE1DB0A0-FAF9-B941-BB2B-35E9D60C28D4}" dt="2019-10-22T14:05:37.535" v="1955" actId="26606"/>
          <ac:graphicFrameMkLst>
            <pc:docMk/>
            <pc:sldMk cId="181187288" sldId="276"/>
            <ac:graphicFrameMk id="5" creationId="{38F4C1E3-4952-4AA0-A1E6-5DFC222905E8}"/>
          </ac:graphicFrameMkLst>
        </pc:graphicFrameChg>
      </pc:sldChg>
      <pc:sldChg chg="addSp delSp delDesignElem">
        <pc:chgData name=" " userId="bdc3fa6a-9546-40f4-9237-5670a5f23b4e" providerId="ADAL" clId="{BE1DB0A0-FAF9-B941-BB2B-35E9D60C28D4}" dt="2019-10-22T14:05:28.702" v="1954" actId="26606"/>
        <pc:sldMkLst>
          <pc:docMk/>
          <pc:sldMk cId="2550798216" sldId="283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2550798216" sldId="283"/>
            <ac:spMk id="13" creationId="{E446B7E6-8568-417F-959E-DB3D1E70F648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2550798216" sldId="283"/>
            <ac:spMk id="14" creationId="{54047A07-72EC-41BC-A55F-C264F639FB20}"/>
          </ac:spMkLst>
        </pc:spChg>
        <pc:spChg chg="add">
          <ac:chgData name=" " userId="bdc3fa6a-9546-40f4-9237-5670a5f23b4e" providerId="ADAL" clId="{BE1DB0A0-FAF9-B941-BB2B-35E9D60C28D4}" dt="2019-10-22T14:05:28.702" v="1954" actId="26606"/>
          <ac:spMkLst>
            <pc:docMk/>
            <pc:sldMk cId="2550798216" sldId="283"/>
            <ac:spMk id="20" creationId="{E446B7E6-8568-417F-959E-DB3D1E70F648}"/>
          </ac:spMkLst>
        </pc:spChg>
        <pc:spChg chg="add">
          <ac:chgData name=" " userId="bdc3fa6a-9546-40f4-9237-5670a5f23b4e" providerId="ADAL" clId="{BE1DB0A0-FAF9-B941-BB2B-35E9D60C28D4}" dt="2019-10-22T14:05:28.702" v="1954" actId="26606"/>
          <ac:spMkLst>
            <pc:docMk/>
            <pc:sldMk cId="2550798216" sldId="283"/>
            <ac:spMk id="22" creationId="{54047A07-72EC-41BC-A55F-C264F639FB20}"/>
          </ac:spMkLst>
        </pc:spChg>
      </pc:sldChg>
      <pc:sldChg chg="addSp delSp modSp delDesignElem">
        <pc:chgData name=" " userId="bdc3fa6a-9546-40f4-9237-5670a5f23b4e" providerId="ADAL" clId="{BE1DB0A0-FAF9-B941-BB2B-35E9D60C28D4}" dt="2019-10-22T14:05:47.182" v="1960" actId="26606"/>
        <pc:sldMkLst>
          <pc:docMk/>
          <pc:sldMk cId="585908078" sldId="285"/>
        </pc:sldMkLst>
        <pc:spChg chg="mod">
          <ac:chgData name=" " userId="bdc3fa6a-9546-40f4-9237-5670a5f23b4e" providerId="ADAL" clId="{BE1DB0A0-FAF9-B941-BB2B-35E9D60C28D4}" dt="2019-10-22T14:05:47.182" v="1960" actId="26606"/>
          <ac:spMkLst>
            <pc:docMk/>
            <pc:sldMk cId="585908078" sldId="285"/>
            <ac:spMk id="2" creationId="{B32A09FE-D4DC-B748-9372-754C8CE5B824}"/>
          </ac:spMkLst>
        </pc:spChg>
        <pc:spChg chg="add del">
          <ac:chgData name=" " userId="bdc3fa6a-9546-40f4-9237-5670a5f23b4e" providerId="ADAL" clId="{BE1DB0A0-FAF9-B941-BB2B-35E9D60C28D4}" dt="2019-10-22T14:05:44.090" v="1957" actId="26606"/>
          <ac:spMkLst>
            <pc:docMk/>
            <pc:sldMk cId="585908078" sldId="285"/>
            <ac:spMk id="6" creationId="{133F8CB7-795C-4272-9073-64D8CF97F220}"/>
          </ac:spMkLst>
        </pc:spChg>
        <pc:spChg chg="add del">
          <ac:chgData name=" " userId="bdc3fa6a-9546-40f4-9237-5670a5f23b4e" providerId="ADAL" clId="{BE1DB0A0-FAF9-B941-BB2B-35E9D60C28D4}" dt="2019-10-22T14:05:44.090" v="1957" actId="26606"/>
          <ac:spMkLst>
            <pc:docMk/>
            <pc:sldMk cId="585908078" sldId="285"/>
            <ac:spMk id="7" creationId="{B7743172-17A8-4FA4-8434-B813E03B7665}"/>
          </ac:spMkLst>
        </pc:spChg>
        <pc:spChg chg="add del">
          <ac:chgData name=" " userId="bdc3fa6a-9546-40f4-9237-5670a5f23b4e" providerId="ADAL" clId="{BE1DB0A0-FAF9-B941-BB2B-35E9D60C28D4}" dt="2019-10-22T14:05:44.090" v="1957" actId="26606"/>
          <ac:spMkLst>
            <pc:docMk/>
            <pc:sldMk cId="585908078" sldId="285"/>
            <ac:spMk id="8" creationId="{4CE1233C-FD2F-489E-BFDE-086F5FED6491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585908078" sldId="285"/>
            <ac:spMk id="9" creationId="{133F8CB7-795C-4272-9073-64D8CF97F220}"/>
          </ac:spMkLst>
        </pc:spChg>
        <pc:spChg chg="add del">
          <ac:chgData name=" " userId="bdc3fa6a-9546-40f4-9237-5670a5f23b4e" providerId="ADAL" clId="{BE1DB0A0-FAF9-B941-BB2B-35E9D60C28D4}" dt="2019-10-22T14:05:47.167" v="1959" actId="26606"/>
          <ac:spMkLst>
            <pc:docMk/>
            <pc:sldMk cId="585908078" sldId="285"/>
            <ac:spMk id="10" creationId="{133F8CB7-795C-4272-9073-64D8CF97F220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585908078" sldId="285"/>
            <ac:spMk id="11" creationId="{F611655D-86DD-44E5-9999-B2135809D20A}"/>
          </ac:spMkLst>
        </pc:spChg>
        <pc:spChg chg="add del">
          <ac:chgData name=" " userId="bdc3fa6a-9546-40f4-9237-5670a5f23b4e" providerId="ADAL" clId="{BE1DB0A0-FAF9-B941-BB2B-35E9D60C28D4}" dt="2019-10-22T14:05:47.167" v="1959" actId="26606"/>
          <ac:spMkLst>
            <pc:docMk/>
            <pc:sldMk cId="585908078" sldId="285"/>
            <ac:spMk id="12" creationId="{F611655D-86DD-44E5-9999-B2135809D20A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585908078" sldId="285"/>
            <ac:spMk id="13" creationId="{11443580-A880-4C5F-9EB1-FC254EC650C1}"/>
          </ac:spMkLst>
        </pc:spChg>
        <pc:spChg chg="add del">
          <ac:chgData name=" " userId="bdc3fa6a-9546-40f4-9237-5670a5f23b4e" providerId="ADAL" clId="{BE1DB0A0-FAF9-B941-BB2B-35E9D60C28D4}" dt="2019-10-22T14:05:47.167" v="1959" actId="26606"/>
          <ac:spMkLst>
            <pc:docMk/>
            <pc:sldMk cId="585908078" sldId="285"/>
            <ac:spMk id="14" creationId="{11443580-A880-4C5F-9EB1-FC254EC650C1}"/>
          </ac:spMkLst>
        </pc:spChg>
        <pc:spChg chg="add">
          <ac:chgData name=" " userId="bdc3fa6a-9546-40f4-9237-5670a5f23b4e" providerId="ADAL" clId="{BE1DB0A0-FAF9-B941-BB2B-35E9D60C28D4}" dt="2019-10-22T14:05:47.182" v="1960" actId="26606"/>
          <ac:spMkLst>
            <pc:docMk/>
            <pc:sldMk cId="585908078" sldId="285"/>
            <ac:spMk id="16" creationId="{133F8CB7-795C-4272-9073-64D8CF97F220}"/>
          </ac:spMkLst>
        </pc:spChg>
        <pc:spChg chg="add">
          <ac:chgData name=" " userId="bdc3fa6a-9546-40f4-9237-5670a5f23b4e" providerId="ADAL" clId="{BE1DB0A0-FAF9-B941-BB2B-35E9D60C28D4}" dt="2019-10-22T14:05:47.182" v="1960" actId="26606"/>
          <ac:spMkLst>
            <pc:docMk/>
            <pc:sldMk cId="585908078" sldId="285"/>
            <ac:spMk id="17" creationId="{79277119-B941-4A45-9322-FA2BC135DE62}"/>
          </ac:spMkLst>
        </pc:spChg>
        <pc:spChg chg="add">
          <ac:chgData name=" " userId="bdc3fa6a-9546-40f4-9237-5670a5f23b4e" providerId="ADAL" clId="{BE1DB0A0-FAF9-B941-BB2B-35E9D60C28D4}" dt="2019-10-22T14:05:47.182" v="1960" actId="26606"/>
          <ac:spMkLst>
            <pc:docMk/>
            <pc:sldMk cId="585908078" sldId="285"/>
            <ac:spMk id="18" creationId="{DFDB457D-F372-428B-A10D-41080EF9382A}"/>
          </ac:spMkLst>
        </pc:spChg>
        <pc:picChg chg="mod">
          <ac:chgData name=" " userId="bdc3fa6a-9546-40f4-9237-5670a5f23b4e" providerId="ADAL" clId="{BE1DB0A0-FAF9-B941-BB2B-35E9D60C28D4}" dt="2019-10-22T14:05:47.182" v="1960" actId="26606"/>
          <ac:picMkLst>
            <pc:docMk/>
            <pc:sldMk cId="585908078" sldId="285"/>
            <ac:picMk id="4" creationId="{D718CDCD-139B-8646-98F0-20DB9A6E8836}"/>
          </ac:picMkLst>
        </pc:picChg>
      </pc:sldChg>
      <pc:sldChg chg="delSp delDesignElem">
        <pc:chgData name=" " userId="bdc3fa6a-9546-40f4-9237-5670a5f23b4e" providerId="ADAL" clId="{BE1DB0A0-FAF9-B941-BB2B-35E9D60C28D4}" dt="2019-10-22T14:00:39.479" v="1529"/>
        <pc:sldMkLst>
          <pc:docMk/>
          <pc:sldMk cId="3019862878" sldId="286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019862878" sldId="286"/>
            <ac:spMk id="8" creationId="{8775F366-526C-4C42-8931-696FFE8AA517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019862878" sldId="286"/>
            <ac:spMk id="10" creationId="{21DCC7BA-3740-47E1-91B9-6269381397AE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019862878" sldId="286"/>
            <ac:spMk id="12" creationId="{84CEFA49-6B2F-4FE6-B6AF-31D49E68C23B}"/>
          </ac:spMkLst>
        </pc:spChg>
      </pc:sldChg>
      <pc:sldChg chg="delSp delDesignElem">
        <pc:chgData name=" " userId="bdc3fa6a-9546-40f4-9237-5670a5f23b4e" providerId="ADAL" clId="{BE1DB0A0-FAF9-B941-BB2B-35E9D60C28D4}" dt="2019-10-22T14:00:39.479" v="1529"/>
        <pc:sldMkLst>
          <pc:docMk/>
          <pc:sldMk cId="3249810083" sldId="287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249810083" sldId="287"/>
            <ac:spMk id="15" creationId="{8775F366-526C-4C42-8931-696FFE8AA517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249810083" sldId="287"/>
            <ac:spMk id="17" creationId="{21DCC7BA-3740-47E1-91B9-6269381397AE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249810083" sldId="287"/>
            <ac:spMk id="19" creationId="{84CEFA49-6B2F-4FE6-B6AF-31D49E68C23B}"/>
          </ac:spMkLst>
        </pc:spChg>
      </pc:sldChg>
      <pc:sldChg chg="addSp delSp modSp mod setBg setClrOvrMap delDesignElem">
        <pc:chgData name=" " userId="bdc3fa6a-9546-40f4-9237-5670a5f23b4e" providerId="ADAL" clId="{BE1DB0A0-FAF9-B941-BB2B-35E9D60C28D4}" dt="2019-10-22T14:06:02.058" v="1966" actId="26606"/>
        <pc:sldMkLst>
          <pc:docMk/>
          <pc:sldMk cId="1103659788" sldId="288"/>
        </pc:sldMkLst>
        <pc:spChg chg="mod">
          <ac:chgData name=" " userId="bdc3fa6a-9546-40f4-9237-5670a5f23b4e" providerId="ADAL" clId="{BE1DB0A0-FAF9-B941-BB2B-35E9D60C28D4}" dt="2019-10-22T14:06:02.058" v="1966" actId="26606"/>
          <ac:spMkLst>
            <pc:docMk/>
            <pc:sldMk cId="1103659788" sldId="288"/>
            <ac:spMk id="2" creationId="{9921A55C-8CB6-004E-903C-072AF818761C}"/>
          </ac:spMkLst>
        </pc:spChg>
        <pc:spChg chg="add">
          <ac:chgData name=" " userId="bdc3fa6a-9546-40f4-9237-5670a5f23b4e" providerId="ADAL" clId="{BE1DB0A0-FAF9-B941-BB2B-35E9D60C28D4}" dt="2019-10-22T14:06:02.058" v="1966" actId="26606"/>
          <ac:spMkLst>
            <pc:docMk/>
            <pc:sldMk cId="1103659788" sldId="288"/>
            <ac:spMk id="10" creationId="{B0232A55-459C-415C-918B-45188FE74B75}"/>
          </ac:spMkLst>
        </pc:spChg>
        <pc:spChg chg="add del">
          <ac:chgData name=" " userId="bdc3fa6a-9546-40f4-9237-5670a5f23b4e" providerId="ADAL" clId="{BE1DB0A0-FAF9-B941-BB2B-35E9D60C28D4}" dt="2019-10-22T14:06:02.048" v="1965" actId="26606"/>
          <ac:spMkLst>
            <pc:docMk/>
            <pc:sldMk cId="1103659788" sldId="288"/>
            <ac:spMk id="11" creationId="{133F8CB7-795C-4272-9073-64D8CF97F220}"/>
          </ac:spMkLst>
        </pc:spChg>
        <pc:spChg chg="add del">
          <ac:chgData name=" " userId="bdc3fa6a-9546-40f4-9237-5670a5f23b4e" providerId="ADAL" clId="{BE1DB0A0-FAF9-B941-BB2B-35E9D60C28D4}" dt="2019-10-22T14:06:02.048" v="1965" actId="26606"/>
          <ac:spMkLst>
            <pc:docMk/>
            <pc:sldMk cId="1103659788" sldId="288"/>
            <ac:spMk id="13" creationId="{7AF0B711-0578-47A6-AB9A-AF422D2535BF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103659788" sldId="288"/>
            <ac:spMk id="15" creationId="{133F8CB7-795C-4272-9073-64D8CF97F220}"/>
          </ac:spMkLst>
        </pc:spChg>
        <pc:spChg chg="add">
          <ac:chgData name=" " userId="bdc3fa6a-9546-40f4-9237-5670a5f23b4e" providerId="ADAL" clId="{BE1DB0A0-FAF9-B941-BB2B-35E9D60C28D4}" dt="2019-10-22T14:06:02.058" v="1966" actId="26606"/>
          <ac:spMkLst>
            <pc:docMk/>
            <pc:sldMk cId="1103659788" sldId="288"/>
            <ac:spMk id="16" creationId="{9D336D4B-F9C3-4167-9191-8DA896C803E6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103659788" sldId="288"/>
            <ac:spMk id="17" creationId="{180DE8A2-73B1-4AFE-8FB9-BE4B66F39812}"/>
          </ac:spMkLst>
        </pc:spChg>
        <pc:spChg chg="add">
          <ac:chgData name=" " userId="bdc3fa6a-9546-40f4-9237-5670a5f23b4e" providerId="ADAL" clId="{BE1DB0A0-FAF9-B941-BB2B-35E9D60C28D4}" dt="2019-10-22T14:06:02.058" v="1966" actId="26606"/>
          <ac:spMkLst>
            <pc:docMk/>
            <pc:sldMk cId="1103659788" sldId="288"/>
            <ac:spMk id="18" creationId="{069BF0B4-2BF1-40F2-8D8E-9CFCED97D981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103659788" sldId="288"/>
            <ac:spMk id="19" creationId="{E5ADB140-E61F-4DA4-A342-F5EF70772D7A}"/>
          </ac:spMkLst>
        </pc:spChg>
        <pc:picChg chg="mod">
          <ac:chgData name=" " userId="bdc3fa6a-9546-40f4-9237-5670a5f23b4e" providerId="ADAL" clId="{BE1DB0A0-FAF9-B941-BB2B-35E9D60C28D4}" dt="2019-10-22T14:06:02.058" v="1966" actId="26606"/>
          <ac:picMkLst>
            <pc:docMk/>
            <pc:sldMk cId="1103659788" sldId="288"/>
            <ac:picMk id="6" creationId="{7070ECAC-5419-E045-BBEC-6887C482115E}"/>
          </ac:picMkLst>
        </pc:picChg>
      </pc:sldChg>
      <pc:sldChg chg="addSp delSp modSp delDesignElem">
        <pc:chgData name=" " userId="bdc3fa6a-9546-40f4-9237-5670a5f23b4e" providerId="ADAL" clId="{BE1DB0A0-FAF9-B941-BB2B-35E9D60C28D4}" dt="2019-10-22T14:05:58.188" v="1963" actId="26606"/>
        <pc:sldMkLst>
          <pc:docMk/>
          <pc:sldMk cId="2525701500" sldId="289"/>
        </pc:sldMkLst>
        <pc:spChg chg="mod">
          <ac:chgData name=" " userId="bdc3fa6a-9546-40f4-9237-5670a5f23b4e" providerId="ADAL" clId="{BE1DB0A0-FAF9-B941-BB2B-35E9D60C28D4}" dt="2019-10-22T14:05:58.188" v="1963" actId="26606"/>
          <ac:spMkLst>
            <pc:docMk/>
            <pc:sldMk cId="2525701500" sldId="289"/>
            <ac:spMk id="2" creationId="{495CC229-1FD9-944A-8E2C-D9019F877F1B}"/>
          </ac:spMkLst>
        </pc:spChg>
        <pc:spChg chg="del">
          <ac:chgData name=" " userId="bdc3fa6a-9546-40f4-9237-5670a5f23b4e" providerId="ADAL" clId="{BE1DB0A0-FAF9-B941-BB2B-35E9D60C28D4}" dt="2019-10-22T14:05:58.188" v="1963" actId="26606"/>
          <ac:spMkLst>
            <pc:docMk/>
            <pc:sldMk cId="2525701500" sldId="289"/>
            <ac:spMk id="3" creationId="{FC07EEF7-D4DA-4A44-A442-50230DC7AC49}"/>
          </ac:spMkLst>
        </pc:spChg>
        <pc:spChg chg="add">
          <ac:chgData name=" " userId="bdc3fa6a-9546-40f4-9237-5670a5f23b4e" providerId="ADAL" clId="{BE1DB0A0-FAF9-B941-BB2B-35E9D60C28D4}" dt="2019-10-22T14:05:58.188" v="1963" actId="26606"/>
          <ac:spMkLst>
            <pc:docMk/>
            <pc:sldMk cId="2525701500" sldId="289"/>
            <ac:spMk id="6" creationId="{133F8CB7-795C-4272-9073-64D8CF97F220}"/>
          </ac:spMkLst>
        </pc:spChg>
        <pc:spChg chg="add">
          <ac:chgData name=" " userId="bdc3fa6a-9546-40f4-9237-5670a5f23b4e" providerId="ADAL" clId="{BE1DB0A0-FAF9-B941-BB2B-35E9D60C28D4}" dt="2019-10-22T14:05:58.188" v="1963" actId="26606"/>
          <ac:spMkLst>
            <pc:docMk/>
            <pc:sldMk cId="2525701500" sldId="289"/>
            <ac:spMk id="7" creationId="{180DE8A2-73B1-4AFE-8FB9-BE4B66F39812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2525701500" sldId="289"/>
            <ac:spMk id="9" creationId="{9D336D4B-F9C3-4167-9191-8DA896C803E6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2525701500" sldId="289"/>
            <ac:spMk id="11" creationId="{069BF0B4-2BF1-40F2-8D8E-9CFCED97D981}"/>
          </ac:spMkLst>
        </pc:spChg>
        <pc:spChg chg="add">
          <ac:chgData name=" " userId="bdc3fa6a-9546-40f4-9237-5670a5f23b4e" providerId="ADAL" clId="{BE1DB0A0-FAF9-B941-BB2B-35E9D60C28D4}" dt="2019-10-22T14:05:58.188" v="1963" actId="26606"/>
          <ac:spMkLst>
            <pc:docMk/>
            <pc:sldMk cId="2525701500" sldId="289"/>
            <ac:spMk id="13" creationId="{E5ADB140-E61F-4DA4-A342-F5EF70772D7A}"/>
          </ac:spMkLst>
        </pc:spChg>
        <pc:picChg chg="mod">
          <ac:chgData name=" " userId="bdc3fa6a-9546-40f4-9237-5670a5f23b4e" providerId="ADAL" clId="{BE1DB0A0-FAF9-B941-BB2B-35E9D60C28D4}" dt="2019-10-22T14:05:58.188" v="1963" actId="26606"/>
          <ac:picMkLst>
            <pc:docMk/>
            <pc:sldMk cId="2525701500" sldId="289"/>
            <ac:picMk id="4" creationId="{4E4773AD-00BC-F748-83A5-F8727B4148A2}"/>
          </ac:picMkLst>
        </pc:picChg>
      </pc:sldChg>
      <pc:sldChg chg="addSp delSp delDesignElem">
        <pc:chgData name=" " userId="bdc3fa6a-9546-40f4-9237-5670a5f23b4e" providerId="ADAL" clId="{BE1DB0A0-FAF9-B941-BB2B-35E9D60C28D4}" dt="2019-10-22T14:05:54.294" v="1962" actId="26606"/>
        <pc:sldMkLst>
          <pc:docMk/>
          <pc:sldMk cId="3771245386" sldId="290"/>
        </pc:sldMkLst>
        <pc:spChg chg="add">
          <ac:chgData name=" " userId="bdc3fa6a-9546-40f4-9237-5670a5f23b4e" providerId="ADAL" clId="{BE1DB0A0-FAF9-B941-BB2B-35E9D60C28D4}" dt="2019-10-22T14:05:54.294" v="1962" actId="26606"/>
          <ac:spMkLst>
            <pc:docMk/>
            <pc:sldMk cId="3771245386" sldId="290"/>
            <ac:spMk id="6" creationId="{F9E75D15-CF17-4901-A858-1470ED65977D}"/>
          </ac:spMkLst>
        </pc:spChg>
        <pc:spChg chg="add">
          <ac:chgData name=" " userId="bdc3fa6a-9546-40f4-9237-5670a5f23b4e" providerId="ADAL" clId="{BE1DB0A0-FAF9-B941-BB2B-35E9D60C28D4}" dt="2019-10-22T14:05:54.294" v="1962" actId="26606"/>
          <ac:spMkLst>
            <pc:docMk/>
            <pc:sldMk cId="3771245386" sldId="290"/>
            <ac:spMk id="7" creationId="{BDF323B8-8C06-4F56-BB4B-B8857128A096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771245386" sldId="290"/>
            <ac:spMk id="9" creationId="{F9E75D15-CF17-4901-A858-1470ED65977D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771245386" sldId="290"/>
            <ac:spMk id="11" creationId="{BDF323B8-8C06-4F56-BB4B-B8857128A096}"/>
          </ac:spMkLst>
        </pc:spChg>
      </pc:sldChg>
      <pc:sldChg chg="addSp delSp delDesignElem">
        <pc:chgData name=" " userId="bdc3fa6a-9546-40f4-9237-5670a5f23b4e" providerId="ADAL" clId="{BE1DB0A0-FAF9-B941-BB2B-35E9D60C28D4}" dt="2019-10-22T14:05:52.158" v="1961" actId="26606"/>
        <pc:sldMkLst>
          <pc:docMk/>
          <pc:sldMk cId="1438899087" sldId="291"/>
        </pc:sldMkLst>
        <pc:spChg chg="add">
          <ac:chgData name=" " userId="bdc3fa6a-9546-40f4-9237-5670a5f23b4e" providerId="ADAL" clId="{BE1DB0A0-FAF9-B941-BB2B-35E9D60C28D4}" dt="2019-10-22T14:05:52.158" v="1961" actId="26606"/>
          <ac:spMkLst>
            <pc:docMk/>
            <pc:sldMk cId="1438899087" sldId="291"/>
            <ac:spMk id="6" creationId="{F9E75D15-CF17-4901-A858-1470ED65977D}"/>
          </ac:spMkLst>
        </pc:spChg>
        <pc:spChg chg="add">
          <ac:chgData name=" " userId="bdc3fa6a-9546-40f4-9237-5670a5f23b4e" providerId="ADAL" clId="{BE1DB0A0-FAF9-B941-BB2B-35E9D60C28D4}" dt="2019-10-22T14:05:52.158" v="1961" actId="26606"/>
          <ac:spMkLst>
            <pc:docMk/>
            <pc:sldMk cId="1438899087" sldId="291"/>
            <ac:spMk id="7" creationId="{BDF323B8-8C06-4F56-BB4B-B8857128A096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438899087" sldId="291"/>
            <ac:spMk id="9" creationId="{F9E75D15-CF17-4901-A858-1470ED65977D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1438899087" sldId="291"/>
            <ac:spMk id="11" creationId="{BDF323B8-8C06-4F56-BB4B-B8857128A096}"/>
          </ac:spMkLst>
        </pc:spChg>
      </pc:sldChg>
      <pc:sldChg chg="addSp delSp modSp mod setBg setClrOvrMap delDesignElem">
        <pc:chgData name=" " userId="bdc3fa6a-9546-40f4-9237-5670a5f23b4e" providerId="ADAL" clId="{BE1DB0A0-FAF9-B941-BB2B-35E9D60C28D4}" dt="2019-10-22T14:06:06.581" v="1967" actId="26606"/>
        <pc:sldMkLst>
          <pc:docMk/>
          <pc:sldMk cId="797378118" sldId="292"/>
        </pc:sldMkLst>
        <pc:spChg chg="mod">
          <ac:chgData name=" " userId="bdc3fa6a-9546-40f4-9237-5670a5f23b4e" providerId="ADAL" clId="{BE1DB0A0-FAF9-B941-BB2B-35E9D60C28D4}" dt="2019-10-22T14:06:06.581" v="1967" actId="26606"/>
          <ac:spMkLst>
            <pc:docMk/>
            <pc:sldMk cId="797378118" sldId="292"/>
            <ac:spMk id="5" creationId="{88869D39-994D-8844-B597-EA35CEFBBFF4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797378118" sldId="292"/>
            <ac:spMk id="9" creationId="{F9E75D15-CF17-4901-A858-1470ED65977D}"/>
          </ac:spMkLst>
        </pc:spChg>
        <pc:spChg chg="add">
          <ac:chgData name=" " userId="bdc3fa6a-9546-40f4-9237-5670a5f23b4e" providerId="ADAL" clId="{BE1DB0A0-FAF9-B941-BB2B-35E9D60C28D4}" dt="2019-10-22T14:06:06.581" v="1967" actId="26606"/>
          <ac:spMkLst>
            <pc:docMk/>
            <pc:sldMk cId="797378118" sldId="292"/>
            <ac:spMk id="10" creationId="{133F8CB7-795C-4272-9073-64D8CF97F220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797378118" sldId="292"/>
            <ac:spMk id="11" creationId="{BDF323B8-8C06-4F56-BB4B-B8857128A096}"/>
          </ac:spMkLst>
        </pc:spChg>
        <pc:spChg chg="add">
          <ac:chgData name=" " userId="bdc3fa6a-9546-40f4-9237-5670a5f23b4e" providerId="ADAL" clId="{BE1DB0A0-FAF9-B941-BB2B-35E9D60C28D4}" dt="2019-10-22T14:06:06.581" v="1967" actId="26606"/>
          <ac:spMkLst>
            <pc:docMk/>
            <pc:sldMk cId="797378118" sldId="292"/>
            <ac:spMk id="12" creationId="{F611655D-86DD-44E5-9999-B2135809D20A}"/>
          </ac:spMkLst>
        </pc:spChg>
        <pc:spChg chg="add">
          <ac:chgData name=" " userId="bdc3fa6a-9546-40f4-9237-5670a5f23b4e" providerId="ADAL" clId="{BE1DB0A0-FAF9-B941-BB2B-35E9D60C28D4}" dt="2019-10-22T14:06:06.581" v="1967" actId="26606"/>
          <ac:spMkLst>
            <pc:docMk/>
            <pc:sldMk cId="797378118" sldId="292"/>
            <ac:spMk id="14" creationId="{11443580-A880-4C5F-9EB1-FC254EC650C1}"/>
          </ac:spMkLst>
        </pc:spChg>
        <pc:picChg chg="mod ord">
          <ac:chgData name=" " userId="bdc3fa6a-9546-40f4-9237-5670a5f23b4e" providerId="ADAL" clId="{BE1DB0A0-FAF9-B941-BB2B-35E9D60C28D4}" dt="2019-10-22T14:06:06.581" v="1967" actId="26606"/>
          <ac:picMkLst>
            <pc:docMk/>
            <pc:sldMk cId="797378118" sldId="292"/>
            <ac:picMk id="4" creationId="{39EDBF06-FC0F-5E43-AF22-68FCEF48D351}"/>
          </ac:picMkLst>
        </pc:picChg>
      </pc:sldChg>
      <pc:sldChg chg="delSp delDesignElem">
        <pc:chgData name=" " userId="bdc3fa6a-9546-40f4-9237-5670a5f23b4e" providerId="ADAL" clId="{BE1DB0A0-FAF9-B941-BB2B-35E9D60C28D4}" dt="2019-10-22T14:00:39.479" v="1529"/>
        <pc:sldMkLst>
          <pc:docMk/>
          <pc:sldMk cId="3035903980" sldId="293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035903980" sldId="293"/>
            <ac:spMk id="8" creationId="{8775F366-526C-4C42-8931-696FFE8AA517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035903980" sldId="293"/>
            <ac:spMk id="10" creationId="{597EA66B-2AAB-42B0-9F9D-38920D8D82D7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3035903980" sldId="293"/>
            <ac:spMk id="12" creationId="{D360EBE3-31BB-422F-AA87-FA3873DAE484}"/>
          </ac:spMkLst>
        </pc:spChg>
      </pc:sldChg>
      <pc:sldChg chg="addSp delSp modSp mod setBg setClrOvrMap delDesignElem">
        <pc:chgData name=" " userId="bdc3fa6a-9546-40f4-9237-5670a5f23b4e" providerId="ADAL" clId="{BE1DB0A0-FAF9-B941-BB2B-35E9D60C28D4}" dt="2019-10-22T14:06:09.667" v="1968" actId="26606"/>
        <pc:sldMkLst>
          <pc:docMk/>
          <pc:sldMk cId="454034973" sldId="294"/>
        </pc:sldMkLst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454034973" sldId="294"/>
            <ac:spMk id="9" creationId="{F9E75D15-CF17-4901-A858-1470ED65977D}"/>
          </ac:spMkLst>
        </pc:spChg>
        <pc:spChg chg="mod">
          <ac:chgData name=" " userId="bdc3fa6a-9546-40f4-9237-5670a5f23b4e" providerId="ADAL" clId="{BE1DB0A0-FAF9-B941-BB2B-35E9D60C28D4}" dt="2019-10-22T14:06:09.667" v="1968" actId="26606"/>
          <ac:spMkLst>
            <pc:docMk/>
            <pc:sldMk cId="454034973" sldId="294"/>
            <ac:spMk id="10" creationId="{A37BB679-C57E-744D-A3C4-1AF07C714171}"/>
          </ac:spMkLst>
        </pc:spChg>
        <pc:spChg chg="del">
          <ac:chgData name=" " userId="bdc3fa6a-9546-40f4-9237-5670a5f23b4e" providerId="ADAL" clId="{BE1DB0A0-FAF9-B941-BB2B-35E9D60C28D4}" dt="2019-10-22T14:00:39.479" v="1529"/>
          <ac:spMkLst>
            <pc:docMk/>
            <pc:sldMk cId="454034973" sldId="294"/>
            <ac:spMk id="11" creationId="{BDF323B8-8C06-4F56-BB4B-B8857128A096}"/>
          </ac:spMkLst>
        </pc:spChg>
        <pc:spChg chg="add">
          <ac:chgData name=" " userId="bdc3fa6a-9546-40f4-9237-5670a5f23b4e" providerId="ADAL" clId="{BE1DB0A0-FAF9-B941-BB2B-35E9D60C28D4}" dt="2019-10-22T14:06:09.667" v="1968" actId="26606"/>
          <ac:spMkLst>
            <pc:docMk/>
            <pc:sldMk cId="454034973" sldId="294"/>
            <ac:spMk id="15" creationId="{133F8CB7-795C-4272-9073-64D8CF97F220}"/>
          </ac:spMkLst>
        </pc:spChg>
        <pc:spChg chg="add">
          <ac:chgData name=" " userId="bdc3fa6a-9546-40f4-9237-5670a5f23b4e" providerId="ADAL" clId="{BE1DB0A0-FAF9-B941-BB2B-35E9D60C28D4}" dt="2019-10-22T14:06:09.667" v="1968" actId="26606"/>
          <ac:spMkLst>
            <pc:docMk/>
            <pc:sldMk cId="454034973" sldId="294"/>
            <ac:spMk id="17" creationId="{B7743172-17A8-4FA4-8434-B813E03B7665}"/>
          </ac:spMkLst>
        </pc:spChg>
        <pc:spChg chg="add">
          <ac:chgData name=" " userId="bdc3fa6a-9546-40f4-9237-5670a5f23b4e" providerId="ADAL" clId="{BE1DB0A0-FAF9-B941-BB2B-35E9D60C28D4}" dt="2019-10-22T14:06:09.667" v="1968" actId="26606"/>
          <ac:spMkLst>
            <pc:docMk/>
            <pc:sldMk cId="454034973" sldId="294"/>
            <ac:spMk id="19" creationId="{4CE1233C-FD2F-489E-BFDE-086F5FED6491}"/>
          </ac:spMkLst>
        </pc:spChg>
        <pc:picChg chg="mod ord">
          <ac:chgData name=" " userId="bdc3fa6a-9546-40f4-9237-5670a5f23b4e" providerId="ADAL" clId="{BE1DB0A0-FAF9-B941-BB2B-35E9D60C28D4}" dt="2019-10-22T14:06:09.667" v="1968" actId="26606"/>
          <ac:picMkLst>
            <pc:docMk/>
            <pc:sldMk cId="454034973" sldId="294"/>
            <ac:picMk id="4" creationId="{D98064B5-6ED5-F84A-9537-63CA1F52C501}"/>
          </ac:picMkLst>
        </pc:picChg>
      </pc:sldChg>
      <pc:sldChg chg="addSp delSp modSp add mod setBg delDesignElem">
        <pc:chgData name=" " userId="bdc3fa6a-9546-40f4-9237-5670a5f23b4e" providerId="ADAL" clId="{BE1DB0A0-FAF9-B941-BB2B-35E9D60C28D4}" dt="2019-10-22T14:04:22.103" v="1939" actId="26606"/>
        <pc:sldMkLst>
          <pc:docMk/>
          <pc:sldMk cId="2194664566" sldId="295"/>
        </pc:sldMkLst>
        <pc:spChg chg="mod">
          <ac:chgData name=" " userId="bdc3fa6a-9546-40f4-9237-5670a5f23b4e" providerId="ADAL" clId="{BE1DB0A0-FAF9-B941-BB2B-35E9D60C28D4}" dt="2019-10-22T13:38:43.630" v="11" actId="26606"/>
          <ac:spMkLst>
            <pc:docMk/>
            <pc:sldMk cId="2194664566" sldId="295"/>
            <ac:spMk id="2" creationId="{B244EC8C-B9E4-814C-9634-7D0B5F8F5026}"/>
          </ac:spMkLst>
        </pc:spChg>
        <pc:spChg chg="del">
          <ac:chgData name=" " userId="bdc3fa6a-9546-40f4-9237-5670a5f23b4e" providerId="ADAL" clId="{BE1DB0A0-FAF9-B941-BB2B-35E9D60C28D4}" dt="2019-10-22T13:38:43.630" v="11" actId="26606"/>
          <ac:spMkLst>
            <pc:docMk/>
            <pc:sldMk cId="2194664566" sldId="295"/>
            <ac:spMk id="3" creationId="{53252E56-3DCF-8748-9FE1-662EA3770DB0}"/>
          </ac:spMkLst>
        </pc:spChg>
        <pc:spChg chg="add">
          <ac:chgData name=" " userId="bdc3fa6a-9546-40f4-9237-5670a5f23b4e" providerId="ADAL" clId="{BE1DB0A0-FAF9-B941-BB2B-35E9D60C28D4}" dt="2019-10-22T14:04:22.103" v="1939" actId="26606"/>
          <ac:spMkLst>
            <pc:docMk/>
            <pc:sldMk cId="2194664566" sldId="295"/>
            <ac:spMk id="7" creationId="{8775F366-526C-4C42-8931-696FFE8AA517}"/>
          </ac:spMkLst>
        </pc:spChg>
        <pc:spChg chg="add del">
          <ac:chgData name=" " userId="bdc3fa6a-9546-40f4-9237-5670a5f23b4e" providerId="ADAL" clId="{BE1DB0A0-FAF9-B941-BB2B-35E9D60C28D4}" dt="2019-10-22T14:00:39.479" v="1529"/>
          <ac:spMkLst>
            <pc:docMk/>
            <pc:sldMk cId="2194664566" sldId="295"/>
            <ac:spMk id="8" creationId="{8775F366-526C-4C42-8931-696FFE8AA517}"/>
          </ac:spMkLst>
        </pc:spChg>
        <pc:spChg chg="add">
          <ac:chgData name=" " userId="bdc3fa6a-9546-40f4-9237-5670a5f23b4e" providerId="ADAL" clId="{BE1DB0A0-FAF9-B941-BB2B-35E9D60C28D4}" dt="2019-10-22T14:04:22.103" v="1939" actId="26606"/>
          <ac:spMkLst>
            <pc:docMk/>
            <pc:sldMk cId="2194664566" sldId="295"/>
            <ac:spMk id="9" creationId="{2FE8DED1-24FF-4A79-873B-ECE3ABE73035}"/>
          </ac:spMkLst>
        </pc:spChg>
        <pc:spChg chg="add del">
          <ac:chgData name=" " userId="bdc3fa6a-9546-40f4-9237-5670a5f23b4e" providerId="ADAL" clId="{BE1DB0A0-FAF9-B941-BB2B-35E9D60C28D4}" dt="2019-10-22T14:00:39.479" v="1529"/>
          <ac:spMkLst>
            <pc:docMk/>
            <pc:sldMk cId="2194664566" sldId="295"/>
            <ac:spMk id="10" creationId="{2FE8DED1-24FF-4A79-873B-ECE3ABE73035}"/>
          </ac:spMkLst>
        </pc:spChg>
        <pc:spChg chg="add">
          <ac:chgData name=" " userId="bdc3fa6a-9546-40f4-9237-5670a5f23b4e" providerId="ADAL" clId="{BE1DB0A0-FAF9-B941-BB2B-35E9D60C28D4}" dt="2019-10-22T14:04:22.103" v="1939" actId="26606"/>
          <ac:spMkLst>
            <pc:docMk/>
            <pc:sldMk cId="2194664566" sldId="295"/>
            <ac:spMk id="11" creationId="{0AA6A048-501A-4387-906B-B8A8543E7B11}"/>
          </ac:spMkLst>
        </pc:spChg>
        <pc:spChg chg="add del">
          <ac:chgData name=" " userId="bdc3fa6a-9546-40f4-9237-5670a5f23b4e" providerId="ADAL" clId="{BE1DB0A0-FAF9-B941-BB2B-35E9D60C28D4}" dt="2019-10-22T14:00:39.479" v="1529"/>
          <ac:spMkLst>
            <pc:docMk/>
            <pc:sldMk cId="2194664566" sldId="295"/>
            <ac:spMk id="12" creationId="{0AA6A048-501A-4387-906B-B8A8543E7B11}"/>
          </ac:spMkLst>
        </pc:spChg>
      </pc:sldChg>
      <pc:sldChg chg="addSp delSp modSp add mod setBg delDesignElem">
        <pc:chgData name=" " userId="bdc3fa6a-9546-40f4-9237-5670a5f23b4e" providerId="ADAL" clId="{BE1DB0A0-FAF9-B941-BB2B-35E9D60C28D4}" dt="2019-10-22T14:04:19.465" v="1938" actId="26606"/>
        <pc:sldMkLst>
          <pc:docMk/>
          <pc:sldMk cId="703179053" sldId="296"/>
        </pc:sldMkLst>
        <pc:spChg chg="mod">
          <ac:chgData name=" " userId="bdc3fa6a-9546-40f4-9237-5670a5f23b4e" providerId="ADAL" clId="{BE1DB0A0-FAF9-B941-BB2B-35E9D60C28D4}" dt="2019-10-22T14:04:19.465" v="1938" actId="26606"/>
          <ac:spMkLst>
            <pc:docMk/>
            <pc:sldMk cId="703179053" sldId="296"/>
            <ac:spMk id="2" creationId="{9EC40351-D84E-4A46-A1DF-DB8C453D7C5E}"/>
          </ac:spMkLst>
        </pc:spChg>
        <pc:spChg chg="mod">
          <ac:chgData name=" " userId="bdc3fa6a-9546-40f4-9237-5670a5f23b4e" providerId="ADAL" clId="{BE1DB0A0-FAF9-B941-BB2B-35E9D60C28D4}" dt="2019-10-22T14:04:19.465" v="1938" actId="26606"/>
          <ac:spMkLst>
            <pc:docMk/>
            <pc:sldMk cId="703179053" sldId="296"/>
            <ac:spMk id="3" creationId="{C6037A74-06D3-104F-BCC3-4C191D43F4A2}"/>
          </ac:spMkLst>
        </pc:spChg>
        <pc:spChg chg="add del">
          <ac:chgData name=" " userId="bdc3fa6a-9546-40f4-9237-5670a5f23b4e" providerId="ADAL" clId="{BE1DB0A0-FAF9-B941-BB2B-35E9D60C28D4}" dt="2019-10-22T14:04:18.298" v="1935" actId="26606"/>
          <ac:spMkLst>
            <pc:docMk/>
            <pc:sldMk cId="703179053" sldId="296"/>
            <ac:spMk id="5" creationId="{2654A105-F18C-4E12-B11B-51B12174BB53}"/>
          </ac:spMkLst>
        </pc:spChg>
        <pc:spChg chg="add del">
          <ac:chgData name=" " userId="bdc3fa6a-9546-40f4-9237-5670a5f23b4e" providerId="ADAL" clId="{BE1DB0A0-FAF9-B941-BB2B-35E9D60C28D4}" dt="2019-10-22T14:04:19.456" v="1937" actId="26606"/>
          <ac:spMkLst>
            <pc:docMk/>
            <pc:sldMk cId="703179053" sldId="296"/>
            <ac:spMk id="7" creationId="{F1E0D4A3-ECB8-4689-ABDB-9CE848CE83B9}"/>
          </ac:spMkLst>
        </pc:spChg>
        <pc:spChg chg="add del">
          <ac:chgData name=" " userId="bdc3fa6a-9546-40f4-9237-5670a5f23b4e" providerId="ADAL" clId="{BE1DB0A0-FAF9-B941-BB2B-35E9D60C28D4}" dt="2019-10-22T14:00:39.479" v="1529"/>
          <ac:spMkLst>
            <pc:docMk/>
            <pc:sldMk cId="703179053" sldId="296"/>
            <ac:spMk id="8" creationId="{F1E0D4A3-ECB8-4689-ABDB-9CE848CE83B9}"/>
          </ac:spMkLst>
        </pc:spChg>
        <pc:spChg chg="add del">
          <ac:chgData name=" " userId="bdc3fa6a-9546-40f4-9237-5670a5f23b4e" providerId="ADAL" clId="{BE1DB0A0-FAF9-B941-BB2B-35E9D60C28D4}" dt="2019-10-22T14:04:19.456" v="1937" actId="26606"/>
          <ac:spMkLst>
            <pc:docMk/>
            <pc:sldMk cId="703179053" sldId="296"/>
            <ac:spMk id="9" creationId="{8854772B-9C8F-4037-89E0-3A45208AB395}"/>
          </ac:spMkLst>
        </pc:spChg>
        <pc:spChg chg="add del">
          <ac:chgData name=" " userId="bdc3fa6a-9546-40f4-9237-5670a5f23b4e" providerId="ADAL" clId="{BE1DB0A0-FAF9-B941-BB2B-35E9D60C28D4}" dt="2019-10-22T14:00:39.479" v="1529"/>
          <ac:spMkLst>
            <pc:docMk/>
            <pc:sldMk cId="703179053" sldId="296"/>
            <ac:spMk id="10" creationId="{8854772B-9C8F-4037-89E0-3A45208AB395}"/>
          </ac:spMkLst>
        </pc:spChg>
        <pc:spChg chg="add">
          <ac:chgData name=" " userId="bdc3fa6a-9546-40f4-9237-5670a5f23b4e" providerId="ADAL" clId="{BE1DB0A0-FAF9-B941-BB2B-35E9D60C28D4}" dt="2019-10-22T14:04:19.465" v="1938" actId="26606"/>
          <ac:spMkLst>
            <pc:docMk/>
            <pc:sldMk cId="703179053" sldId="296"/>
            <ac:spMk id="11" creationId="{35C44DBB-AD7C-4682-B258-6367305D207B}"/>
          </ac:spMkLst>
        </pc:spChg>
        <pc:cxnChg chg="add">
          <ac:chgData name=" " userId="bdc3fa6a-9546-40f4-9237-5670a5f23b4e" providerId="ADAL" clId="{BE1DB0A0-FAF9-B941-BB2B-35E9D60C28D4}" dt="2019-10-22T14:04:19.465" v="1938" actId="26606"/>
          <ac:cxnSpMkLst>
            <pc:docMk/>
            <pc:sldMk cId="703179053" sldId="296"/>
            <ac:cxnSpMk id="12" creationId="{A1CED323-FAF0-4E0B-8717-FC1F468A28FE}"/>
          </ac:cxnSpMkLst>
        </pc:cxnChg>
      </pc:sldChg>
      <pc:sldChg chg="addSp modSp add mod setBg">
        <pc:chgData name=" " userId="bdc3fa6a-9546-40f4-9237-5670a5f23b4e" providerId="ADAL" clId="{BE1DB0A0-FAF9-B941-BB2B-35E9D60C28D4}" dt="2019-10-22T14:04:12.860" v="1933" actId="26606"/>
        <pc:sldMkLst>
          <pc:docMk/>
          <pc:sldMk cId="1706368514" sldId="297"/>
        </pc:sldMkLst>
        <pc:spChg chg="mod">
          <ac:chgData name=" " userId="bdc3fa6a-9546-40f4-9237-5670a5f23b4e" providerId="ADAL" clId="{BE1DB0A0-FAF9-B941-BB2B-35E9D60C28D4}" dt="2019-10-22T14:04:12.860" v="1933" actId="26606"/>
          <ac:spMkLst>
            <pc:docMk/>
            <pc:sldMk cId="1706368514" sldId="297"/>
            <ac:spMk id="2" creationId="{1FA5F63A-688C-3644-801C-567B31A588DA}"/>
          </ac:spMkLst>
        </pc:spChg>
        <pc:spChg chg="mod">
          <ac:chgData name=" " userId="bdc3fa6a-9546-40f4-9237-5670a5f23b4e" providerId="ADAL" clId="{BE1DB0A0-FAF9-B941-BB2B-35E9D60C28D4}" dt="2019-10-22T14:04:12.860" v="1933" actId="26606"/>
          <ac:spMkLst>
            <pc:docMk/>
            <pc:sldMk cId="1706368514" sldId="297"/>
            <ac:spMk id="3" creationId="{05CB2075-81A8-CE49-973E-910E8BF65558}"/>
          </ac:spMkLst>
        </pc:spChg>
        <pc:spChg chg="add">
          <ac:chgData name=" " userId="bdc3fa6a-9546-40f4-9237-5670a5f23b4e" providerId="ADAL" clId="{BE1DB0A0-FAF9-B941-BB2B-35E9D60C28D4}" dt="2019-10-22T14:04:12.860" v="1933" actId="26606"/>
          <ac:spMkLst>
            <pc:docMk/>
            <pc:sldMk cId="1706368514" sldId="297"/>
            <ac:spMk id="8" creationId="{2654A105-F18C-4E12-B11B-51B12174BB53}"/>
          </ac:spMkLst>
        </pc:spChg>
      </pc:sldChg>
      <pc:sldChg chg="addSp delSp modSp add mod setBg delDesignElem">
        <pc:chgData name=" " userId="bdc3fa6a-9546-40f4-9237-5670a5f23b4e" providerId="ADAL" clId="{BE1DB0A0-FAF9-B941-BB2B-35E9D60C28D4}" dt="2019-10-22T14:04:06.334" v="1931" actId="26606"/>
        <pc:sldMkLst>
          <pc:docMk/>
          <pc:sldMk cId="457854859" sldId="298"/>
        </pc:sldMkLst>
        <pc:spChg chg="mod">
          <ac:chgData name=" " userId="bdc3fa6a-9546-40f4-9237-5670a5f23b4e" providerId="ADAL" clId="{BE1DB0A0-FAF9-B941-BB2B-35E9D60C28D4}" dt="2019-10-22T14:04:06.334" v="1931" actId="26606"/>
          <ac:spMkLst>
            <pc:docMk/>
            <pc:sldMk cId="457854859" sldId="298"/>
            <ac:spMk id="2" creationId="{145A37D4-841E-2947-8B35-F15FCFE20EAB}"/>
          </ac:spMkLst>
        </pc:spChg>
        <pc:spChg chg="mod">
          <ac:chgData name=" " userId="bdc3fa6a-9546-40f4-9237-5670a5f23b4e" providerId="ADAL" clId="{BE1DB0A0-FAF9-B941-BB2B-35E9D60C28D4}" dt="2019-10-22T14:04:06.334" v="1931" actId="26606"/>
          <ac:spMkLst>
            <pc:docMk/>
            <pc:sldMk cId="457854859" sldId="298"/>
            <ac:spMk id="3" creationId="{4AD9272F-1943-1349-A8B1-9F47630789AC}"/>
          </ac:spMkLst>
        </pc:spChg>
        <pc:spChg chg="add">
          <ac:chgData name=" " userId="bdc3fa6a-9546-40f4-9237-5670a5f23b4e" providerId="ADAL" clId="{BE1DB0A0-FAF9-B941-BB2B-35E9D60C28D4}" dt="2019-10-22T14:04:06.334" v="1931" actId="26606"/>
          <ac:spMkLst>
            <pc:docMk/>
            <pc:sldMk cId="457854859" sldId="298"/>
            <ac:spMk id="5" creationId="{2654A105-F18C-4E12-B11B-51B12174BB53}"/>
          </ac:spMkLst>
        </pc:spChg>
        <pc:spChg chg="add del">
          <ac:chgData name=" " userId="bdc3fa6a-9546-40f4-9237-5670a5f23b4e" providerId="ADAL" clId="{BE1DB0A0-FAF9-B941-BB2B-35E9D60C28D4}" dt="2019-10-22T14:00:39.479" v="1529"/>
          <ac:spMkLst>
            <pc:docMk/>
            <pc:sldMk cId="457854859" sldId="298"/>
            <ac:spMk id="8" creationId="{0B9607A7-C194-45C1-9EA4-D513E02DCF36}"/>
          </ac:spMkLst>
        </pc:spChg>
        <pc:spChg chg="add del">
          <ac:chgData name=" " userId="bdc3fa6a-9546-40f4-9237-5670a5f23b4e" providerId="ADAL" clId="{BE1DB0A0-FAF9-B941-BB2B-35E9D60C28D4}" dt="2019-10-22T14:00:39.479" v="1529"/>
          <ac:spMkLst>
            <pc:docMk/>
            <pc:sldMk cId="457854859" sldId="298"/>
            <ac:spMk id="10" creationId="{CBFF659F-D040-4A67-B951-3D6D61BB1FDE}"/>
          </ac:spMkLst>
        </pc:spChg>
      </pc:sldChg>
      <pc:sldChg chg="addSp delSp modSp add mod setBg delDesignElem">
        <pc:chgData name=" " userId="bdc3fa6a-9546-40f4-9237-5670a5f23b4e" providerId="ADAL" clId="{BE1DB0A0-FAF9-B941-BB2B-35E9D60C28D4}" dt="2019-10-22T14:04:09.469" v="1932" actId="26606"/>
        <pc:sldMkLst>
          <pc:docMk/>
          <pc:sldMk cId="246786771" sldId="300"/>
        </pc:sldMkLst>
        <pc:spChg chg="mod">
          <ac:chgData name=" " userId="bdc3fa6a-9546-40f4-9237-5670a5f23b4e" providerId="ADAL" clId="{BE1DB0A0-FAF9-B941-BB2B-35E9D60C28D4}" dt="2019-10-22T14:04:09.469" v="1932" actId="26606"/>
          <ac:spMkLst>
            <pc:docMk/>
            <pc:sldMk cId="246786771" sldId="300"/>
            <ac:spMk id="2" creationId="{145A37D4-841E-2947-8B35-F15FCFE20EAB}"/>
          </ac:spMkLst>
        </pc:spChg>
        <pc:spChg chg="mod">
          <ac:chgData name=" " userId="bdc3fa6a-9546-40f4-9237-5670a5f23b4e" providerId="ADAL" clId="{BE1DB0A0-FAF9-B941-BB2B-35E9D60C28D4}" dt="2019-10-22T14:04:09.469" v="1932" actId="26606"/>
          <ac:spMkLst>
            <pc:docMk/>
            <pc:sldMk cId="246786771" sldId="300"/>
            <ac:spMk id="3" creationId="{4AD9272F-1943-1349-A8B1-9F47630789AC}"/>
          </ac:spMkLst>
        </pc:spChg>
        <pc:spChg chg="add del">
          <ac:chgData name=" " userId="bdc3fa6a-9546-40f4-9237-5670a5f23b4e" providerId="ADAL" clId="{BE1DB0A0-FAF9-B941-BB2B-35E9D60C28D4}" dt="2019-10-22T13:55:49.704" v="1025" actId="26606"/>
          <ac:spMkLst>
            <pc:docMk/>
            <pc:sldMk cId="246786771" sldId="300"/>
            <ac:spMk id="5" creationId="{F1E0D4A3-ECB8-4689-ABDB-9CE848CE83B9}"/>
          </ac:spMkLst>
        </pc:spChg>
        <pc:spChg chg="add del">
          <ac:chgData name=" " userId="bdc3fa6a-9546-40f4-9237-5670a5f23b4e" providerId="ADAL" clId="{BE1DB0A0-FAF9-B941-BB2B-35E9D60C28D4}" dt="2019-10-22T13:55:49.704" v="1025" actId="26606"/>
          <ac:spMkLst>
            <pc:docMk/>
            <pc:sldMk cId="246786771" sldId="300"/>
            <ac:spMk id="6" creationId="{8854772B-9C8F-4037-89E0-3A45208AB395}"/>
          </ac:spMkLst>
        </pc:spChg>
        <pc:spChg chg="add">
          <ac:chgData name=" " userId="bdc3fa6a-9546-40f4-9237-5670a5f23b4e" providerId="ADAL" clId="{BE1DB0A0-FAF9-B941-BB2B-35E9D60C28D4}" dt="2019-10-22T14:04:09.469" v="1932" actId="26606"/>
          <ac:spMkLst>
            <pc:docMk/>
            <pc:sldMk cId="246786771" sldId="300"/>
            <ac:spMk id="7" creationId="{2654A105-F18C-4E12-B11B-51B12174BB53}"/>
          </ac:spMkLst>
        </pc:spChg>
        <pc:spChg chg="del">
          <ac:chgData name=" " userId="bdc3fa6a-9546-40f4-9237-5670a5f23b4e" providerId="ADAL" clId="{BE1DB0A0-FAF9-B941-BB2B-35E9D60C28D4}" dt="2019-10-22T13:55:41.735" v="1022"/>
          <ac:spMkLst>
            <pc:docMk/>
            <pc:sldMk cId="246786771" sldId="300"/>
            <ac:spMk id="8" creationId="{0B9607A7-C194-45C1-9EA4-D513E02DCF36}"/>
          </ac:spMkLst>
        </pc:spChg>
        <pc:spChg chg="add del">
          <ac:chgData name=" " userId="bdc3fa6a-9546-40f4-9237-5670a5f23b4e" providerId="ADAL" clId="{BE1DB0A0-FAF9-B941-BB2B-35E9D60C28D4}" dt="2019-10-22T13:55:51.017" v="1027" actId="26606"/>
          <ac:spMkLst>
            <pc:docMk/>
            <pc:sldMk cId="246786771" sldId="300"/>
            <ac:spMk id="9" creationId="{0B9607A7-C194-45C1-9EA4-D513E02DCF36}"/>
          </ac:spMkLst>
        </pc:spChg>
        <pc:spChg chg="del">
          <ac:chgData name=" " userId="bdc3fa6a-9546-40f4-9237-5670a5f23b4e" providerId="ADAL" clId="{BE1DB0A0-FAF9-B941-BB2B-35E9D60C28D4}" dt="2019-10-22T13:55:41.735" v="1022"/>
          <ac:spMkLst>
            <pc:docMk/>
            <pc:sldMk cId="246786771" sldId="300"/>
            <ac:spMk id="10" creationId="{CBFF659F-D040-4A67-B951-3D6D61BB1FDE}"/>
          </ac:spMkLst>
        </pc:spChg>
        <pc:spChg chg="add del">
          <ac:chgData name=" " userId="bdc3fa6a-9546-40f4-9237-5670a5f23b4e" providerId="ADAL" clId="{BE1DB0A0-FAF9-B941-BB2B-35E9D60C28D4}" dt="2019-10-22T13:55:51.017" v="1027" actId="26606"/>
          <ac:spMkLst>
            <pc:docMk/>
            <pc:sldMk cId="246786771" sldId="300"/>
            <ac:spMk id="11" creationId="{CBFF659F-D040-4A67-B951-3D6D61BB1FDE}"/>
          </ac:spMkLst>
        </pc:spChg>
        <pc:spChg chg="add del">
          <ac:chgData name=" " userId="bdc3fa6a-9546-40f4-9237-5670a5f23b4e" providerId="ADAL" clId="{BE1DB0A0-FAF9-B941-BB2B-35E9D60C28D4}" dt="2019-10-22T14:00:39.479" v="1529"/>
          <ac:spMkLst>
            <pc:docMk/>
            <pc:sldMk cId="246786771" sldId="300"/>
            <ac:spMk id="13" creationId="{2654A105-F18C-4E12-B11B-51B12174BB53}"/>
          </ac:spMkLst>
        </pc:spChg>
      </pc:sldChg>
      <pc:sldChg chg="modSp add del">
        <pc:chgData name=" " userId="bdc3fa6a-9546-40f4-9237-5670a5f23b4e" providerId="ADAL" clId="{BE1DB0A0-FAF9-B941-BB2B-35E9D60C28D4}" dt="2019-10-29T19:27:29.785" v="2043" actId="2696"/>
        <pc:sldMkLst>
          <pc:docMk/>
          <pc:sldMk cId="3255440082" sldId="301"/>
        </pc:sldMkLst>
        <pc:spChg chg="mod">
          <ac:chgData name=" " userId="bdc3fa6a-9546-40f4-9237-5670a5f23b4e" providerId="ADAL" clId="{BE1DB0A0-FAF9-B941-BB2B-35E9D60C28D4}" dt="2019-10-22T14:00:38.304" v="1498" actId="20577"/>
          <ac:spMkLst>
            <pc:docMk/>
            <pc:sldMk cId="3255440082" sldId="301"/>
            <ac:spMk id="2" creationId="{977F98B2-6789-474F-9BD6-12E33A76B0C1}"/>
          </ac:spMkLst>
        </pc:spChg>
        <pc:spChg chg="mod">
          <ac:chgData name=" " userId="bdc3fa6a-9546-40f4-9237-5670a5f23b4e" providerId="ADAL" clId="{BE1DB0A0-FAF9-B941-BB2B-35E9D60C28D4}" dt="2019-10-22T14:03:50.670" v="1930" actId="20577"/>
          <ac:spMkLst>
            <pc:docMk/>
            <pc:sldMk cId="3255440082" sldId="301"/>
            <ac:spMk id="3" creationId="{E5C82200-8574-3449-AB30-2914A97E2D28}"/>
          </ac:spMkLst>
        </pc:spChg>
      </pc:sldChg>
      <pc:sldChg chg="ord">
        <pc:chgData name=" " userId="bdc3fa6a-9546-40f4-9237-5670a5f23b4e" providerId="ADAL" clId="{BE1DB0A0-FAF9-B941-BB2B-35E9D60C28D4}" dt="2019-10-26T21:32:16.865" v="1969"/>
        <pc:sldMkLst>
          <pc:docMk/>
          <pc:sldMk cId="2730892216" sldId="302"/>
        </pc:sldMkLst>
      </pc:sldChg>
      <pc:sldChg chg="ord">
        <pc:chgData name=" " userId="bdc3fa6a-9546-40f4-9237-5670a5f23b4e" providerId="ADAL" clId="{BE1DB0A0-FAF9-B941-BB2B-35E9D60C28D4}" dt="2019-10-26T21:32:21.243" v="1970"/>
        <pc:sldMkLst>
          <pc:docMk/>
          <pc:sldMk cId="4027961193" sldId="303"/>
        </pc:sldMkLst>
      </pc:sldChg>
      <pc:sldChg chg="addSp delSp modSp add mod setBg setClrOvrMap">
        <pc:chgData name=" " userId="bdc3fa6a-9546-40f4-9237-5670a5f23b4e" providerId="ADAL" clId="{BE1DB0A0-FAF9-B941-BB2B-35E9D60C28D4}" dt="2019-10-30T09:14:44.031" v="3447" actId="20577"/>
        <pc:sldMkLst>
          <pc:docMk/>
          <pc:sldMk cId="132252340" sldId="308"/>
        </pc:sldMkLst>
        <pc:spChg chg="mod">
          <ac:chgData name=" " userId="bdc3fa6a-9546-40f4-9237-5670a5f23b4e" providerId="ADAL" clId="{BE1DB0A0-FAF9-B941-BB2B-35E9D60C28D4}" dt="2019-10-30T09:14:44.031" v="3447" actId="20577"/>
          <ac:spMkLst>
            <pc:docMk/>
            <pc:sldMk cId="132252340" sldId="308"/>
            <ac:spMk id="2" creationId="{B982E768-5279-A04A-9FC5-3EA8791B5A69}"/>
          </ac:spMkLst>
        </pc:spChg>
        <pc:spChg chg="add del">
          <ac:chgData name=" " userId="bdc3fa6a-9546-40f4-9237-5670a5f23b4e" providerId="ADAL" clId="{BE1DB0A0-FAF9-B941-BB2B-35E9D60C28D4}" dt="2019-10-29T19:27:05.504" v="1988" actId="26606"/>
          <ac:spMkLst>
            <pc:docMk/>
            <pc:sldMk cId="132252340" sldId="308"/>
            <ac:spMk id="3" creationId="{6533E15A-5A2D-6340-BFC6-8F2346AF9573}"/>
          </ac:spMkLst>
        </pc:spChg>
        <pc:spChg chg="add del">
          <ac:chgData name=" " userId="bdc3fa6a-9546-40f4-9237-5670a5f23b4e" providerId="ADAL" clId="{BE1DB0A0-FAF9-B941-BB2B-35E9D60C28D4}" dt="2019-10-29T19:26:58.835" v="1985" actId="26606"/>
          <ac:spMkLst>
            <pc:docMk/>
            <pc:sldMk cId="132252340" sldId="308"/>
            <ac:spMk id="9" creationId="{E446B7E6-8568-417F-959E-DB3D1E70F648}"/>
          </ac:spMkLst>
        </pc:spChg>
        <pc:spChg chg="add">
          <ac:chgData name=" " userId="bdc3fa6a-9546-40f4-9237-5670a5f23b4e" providerId="ADAL" clId="{BE1DB0A0-FAF9-B941-BB2B-35E9D60C28D4}" dt="2019-10-29T19:27:05.504" v="1988" actId="26606"/>
          <ac:spMkLst>
            <pc:docMk/>
            <pc:sldMk cId="132252340" sldId="308"/>
            <ac:spMk id="10" creationId="{133F8CB7-795C-4272-9073-64D8CF97F220}"/>
          </ac:spMkLst>
        </pc:spChg>
        <pc:spChg chg="add del">
          <ac:chgData name=" " userId="bdc3fa6a-9546-40f4-9237-5670a5f23b4e" providerId="ADAL" clId="{BE1DB0A0-FAF9-B941-BB2B-35E9D60C28D4}" dt="2019-10-29T19:26:58.835" v="1985" actId="26606"/>
          <ac:spMkLst>
            <pc:docMk/>
            <pc:sldMk cId="132252340" sldId="308"/>
            <ac:spMk id="11" creationId="{54047A07-72EC-41BC-A55F-C264F639FB20}"/>
          </ac:spMkLst>
        </pc:spChg>
        <pc:spChg chg="add">
          <ac:chgData name=" " userId="bdc3fa6a-9546-40f4-9237-5670a5f23b4e" providerId="ADAL" clId="{BE1DB0A0-FAF9-B941-BB2B-35E9D60C28D4}" dt="2019-10-29T19:27:05.504" v="1988" actId="26606"/>
          <ac:spMkLst>
            <pc:docMk/>
            <pc:sldMk cId="132252340" sldId="308"/>
            <ac:spMk id="12" creationId="{B7743172-17A8-4FA4-8434-B813E03B7665}"/>
          </ac:spMkLst>
        </pc:spChg>
        <pc:spChg chg="add del">
          <ac:chgData name=" " userId="bdc3fa6a-9546-40f4-9237-5670a5f23b4e" providerId="ADAL" clId="{BE1DB0A0-FAF9-B941-BB2B-35E9D60C28D4}" dt="2019-10-29T19:27:05.485" v="1987" actId="26606"/>
          <ac:spMkLst>
            <pc:docMk/>
            <pc:sldMk cId="132252340" sldId="308"/>
            <ac:spMk id="13" creationId="{E446B7E6-8568-417F-959E-DB3D1E70F648}"/>
          </ac:spMkLst>
        </pc:spChg>
        <pc:spChg chg="add del">
          <ac:chgData name=" " userId="bdc3fa6a-9546-40f4-9237-5670a5f23b4e" providerId="ADAL" clId="{BE1DB0A0-FAF9-B941-BB2B-35E9D60C28D4}" dt="2019-10-29T19:27:05.485" v="1987" actId="26606"/>
          <ac:spMkLst>
            <pc:docMk/>
            <pc:sldMk cId="132252340" sldId="308"/>
            <ac:spMk id="14" creationId="{54047A07-72EC-41BC-A55F-C264F639FB20}"/>
          </ac:spMkLst>
        </pc:spChg>
        <pc:spChg chg="add">
          <ac:chgData name=" " userId="bdc3fa6a-9546-40f4-9237-5670a5f23b4e" providerId="ADAL" clId="{BE1DB0A0-FAF9-B941-BB2B-35E9D60C28D4}" dt="2019-10-29T19:27:05.504" v="1988" actId="26606"/>
          <ac:spMkLst>
            <pc:docMk/>
            <pc:sldMk cId="132252340" sldId="308"/>
            <ac:spMk id="17" creationId="{4CE1233C-FD2F-489E-BFDE-086F5FED6491}"/>
          </ac:spMkLst>
        </pc:spChg>
        <pc:picChg chg="add del">
          <ac:chgData name=" " userId="bdc3fa6a-9546-40f4-9237-5670a5f23b4e" providerId="ADAL" clId="{BE1DB0A0-FAF9-B941-BB2B-35E9D60C28D4}" dt="2019-10-29T19:26:58.835" v="1985" actId="26606"/>
          <ac:picMkLst>
            <pc:docMk/>
            <pc:sldMk cId="132252340" sldId="308"/>
            <ac:picMk id="5" creationId="{E54BBC05-8C8A-4355-B92F-9E83B285F5AC}"/>
          </ac:picMkLst>
        </pc:picChg>
        <pc:picChg chg="add">
          <ac:chgData name=" " userId="bdc3fa6a-9546-40f4-9237-5670a5f23b4e" providerId="ADAL" clId="{BE1DB0A0-FAF9-B941-BB2B-35E9D60C28D4}" dt="2019-10-29T19:27:05.504" v="1988" actId="26606"/>
          <ac:picMkLst>
            <pc:docMk/>
            <pc:sldMk cId="132252340" sldId="308"/>
            <ac:picMk id="7" creationId="{ACC7A7FD-0E3D-4CFD-92EA-0BA94EEEE625}"/>
          </ac:picMkLst>
        </pc:picChg>
        <pc:picChg chg="add del">
          <ac:chgData name=" " userId="bdc3fa6a-9546-40f4-9237-5670a5f23b4e" providerId="ADAL" clId="{BE1DB0A0-FAF9-B941-BB2B-35E9D60C28D4}" dt="2019-10-29T19:27:05.485" v="1987" actId="26606"/>
          <ac:picMkLst>
            <pc:docMk/>
            <pc:sldMk cId="132252340" sldId="308"/>
            <ac:picMk id="15" creationId="{849B6AF4-EE37-48D2-B9AF-E0E72DE41A48}"/>
          </ac:picMkLst>
        </pc:picChg>
      </pc:sldChg>
      <pc:sldChg chg="addSp delSp modSp add mod setBg">
        <pc:chgData name=" " userId="bdc3fa6a-9546-40f4-9237-5670a5f23b4e" providerId="ADAL" clId="{BE1DB0A0-FAF9-B941-BB2B-35E9D60C28D4}" dt="2019-10-29T19:27:53.752" v="2061" actId="478"/>
        <pc:sldMkLst>
          <pc:docMk/>
          <pc:sldMk cId="3267269072" sldId="309"/>
        </pc:sldMkLst>
        <pc:spChg chg="add mod">
          <ac:chgData name=" " userId="bdc3fa6a-9546-40f4-9237-5670a5f23b4e" providerId="ADAL" clId="{BE1DB0A0-FAF9-B941-BB2B-35E9D60C28D4}" dt="2019-10-29T19:27:49.634" v="2059" actId="20577"/>
          <ac:spMkLst>
            <pc:docMk/>
            <pc:sldMk cId="3267269072" sldId="309"/>
            <ac:spMk id="2" creationId="{798B193C-669A-7641-AEFD-29160EBC0D08}"/>
          </ac:spMkLst>
        </pc:spChg>
        <pc:spChg chg="add del mod">
          <ac:chgData name=" " userId="bdc3fa6a-9546-40f4-9237-5670a5f23b4e" providerId="ADAL" clId="{BE1DB0A0-FAF9-B941-BB2B-35E9D60C28D4}" dt="2019-10-29T19:27:53.752" v="2061" actId="478"/>
          <ac:spMkLst>
            <pc:docMk/>
            <pc:sldMk cId="3267269072" sldId="309"/>
            <ac:spMk id="3" creationId="{BC4101BC-DD65-DD47-A0C8-97DF39B00E7E}"/>
          </ac:spMkLst>
        </pc:spChg>
        <pc:spChg chg="add">
          <ac:chgData name=" " userId="bdc3fa6a-9546-40f4-9237-5670a5f23b4e" providerId="ADAL" clId="{BE1DB0A0-FAF9-B941-BB2B-35E9D60C28D4}" dt="2019-10-29T19:27:42.521" v="2046" actId="26606"/>
          <ac:spMkLst>
            <pc:docMk/>
            <pc:sldMk cId="3267269072" sldId="309"/>
            <ac:spMk id="8" creationId="{8775F366-526C-4C42-8931-696FFE8AA517}"/>
          </ac:spMkLst>
        </pc:spChg>
        <pc:spChg chg="add">
          <ac:chgData name=" " userId="bdc3fa6a-9546-40f4-9237-5670a5f23b4e" providerId="ADAL" clId="{BE1DB0A0-FAF9-B941-BB2B-35E9D60C28D4}" dt="2019-10-29T19:27:42.521" v="2046" actId="26606"/>
          <ac:spMkLst>
            <pc:docMk/>
            <pc:sldMk cId="3267269072" sldId="309"/>
            <ac:spMk id="10" creationId="{B8F5419B-BCBD-42A2-BFFF-781C607339F3}"/>
          </ac:spMkLst>
        </pc:spChg>
      </pc:sldChg>
      <pc:sldChg chg="addSp delSp modSp add">
        <pc:chgData name=" " userId="bdc3fa6a-9546-40f4-9237-5670a5f23b4e" providerId="ADAL" clId="{BE1DB0A0-FAF9-B941-BB2B-35E9D60C28D4}" dt="2019-10-29T19:29:24.163" v="2109" actId="20577"/>
        <pc:sldMkLst>
          <pc:docMk/>
          <pc:sldMk cId="392712005" sldId="310"/>
        </pc:sldMkLst>
        <pc:spChg chg="del">
          <ac:chgData name=" " userId="bdc3fa6a-9546-40f4-9237-5670a5f23b4e" providerId="ADAL" clId="{BE1DB0A0-FAF9-B941-BB2B-35E9D60C28D4}" dt="2019-10-29T19:28:09.961" v="2063"/>
          <ac:spMkLst>
            <pc:docMk/>
            <pc:sldMk cId="392712005" sldId="310"/>
            <ac:spMk id="2" creationId="{975131CD-3D2C-8B4B-A5F8-7A1E3ADFBD4D}"/>
          </ac:spMkLst>
        </pc:spChg>
        <pc:spChg chg="del">
          <ac:chgData name=" " userId="bdc3fa6a-9546-40f4-9237-5670a5f23b4e" providerId="ADAL" clId="{BE1DB0A0-FAF9-B941-BB2B-35E9D60C28D4}" dt="2019-10-29T19:28:09.961" v="2063"/>
          <ac:spMkLst>
            <pc:docMk/>
            <pc:sldMk cId="392712005" sldId="310"/>
            <ac:spMk id="3" creationId="{A56B9265-2ADC-B546-9C3C-3849DB1CA661}"/>
          </ac:spMkLst>
        </pc:spChg>
        <pc:spChg chg="add mod">
          <ac:chgData name=" " userId="bdc3fa6a-9546-40f4-9237-5670a5f23b4e" providerId="ADAL" clId="{BE1DB0A0-FAF9-B941-BB2B-35E9D60C28D4}" dt="2019-10-29T19:28:14.416" v="2082" actId="20577"/>
          <ac:spMkLst>
            <pc:docMk/>
            <pc:sldMk cId="392712005" sldId="310"/>
            <ac:spMk id="4" creationId="{2E15E5E4-1153-A945-B9F9-925C69A6A9EE}"/>
          </ac:spMkLst>
        </pc:spChg>
        <pc:spChg chg="add mod">
          <ac:chgData name=" " userId="bdc3fa6a-9546-40f4-9237-5670a5f23b4e" providerId="ADAL" clId="{BE1DB0A0-FAF9-B941-BB2B-35E9D60C28D4}" dt="2019-10-29T19:29:24.163" v="2109" actId="20577"/>
          <ac:spMkLst>
            <pc:docMk/>
            <pc:sldMk cId="392712005" sldId="310"/>
            <ac:spMk id="5" creationId="{38CD9731-38AD-924B-8AEF-C5A002ACC007}"/>
          </ac:spMkLst>
        </pc:spChg>
      </pc:sldChg>
      <pc:sldChg chg="addSp delSp modSp add mod setBg">
        <pc:chgData name=" " userId="bdc3fa6a-9546-40f4-9237-5670a5f23b4e" providerId="ADAL" clId="{BE1DB0A0-FAF9-B941-BB2B-35E9D60C28D4}" dt="2019-10-29T19:30:44.086" v="2176" actId="20577"/>
        <pc:sldMkLst>
          <pc:docMk/>
          <pc:sldMk cId="4075589335" sldId="311"/>
        </pc:sldMkLst>
        <pc:spChg chg="mod">
          <ac:chgData name=" " userId="bdc3fa6a-9546-40f4-9237-5670a5f23b4e" providerId="ADAL" clId="{BE1DB0A0-FAF9-B941-BB2B-35E9D60C28D4}" dt="2019-10-29T19:30:44.086" v="2176" actId="20577"/>
          <ac:spMkLst>
            <pc:docMk/>
            <pc:sldMk cId="4075589335" sldId="311"/>
            <ac:spMk id="2" creationId="{9167D769-D3E5-C14C-B71D-90F85290BD14}"/>
          </ac:spMkLst>
        </pc:spChg>
        <pc:spChg chg="del">
          <ac:chgData name=" " userId="bdc3fa6a-9546-40f4-9237-5670a5f23b4e" providerId="ADAL" clId="{BE1DB0A0-FAF9-B941-BB2B-35E9D60C28D4}" dt="2019-10-29T19:29:34.532" v="2111" actId="478"/>
          <ac:spMkLst>
            <pc:docMk/>
            <pc:sldMk cId="4075589335" sldId="311"/>
            <ac:spMk id="3" creationId="{EB275549-F464-914D-A064-FF9DF3257BA1}"/>
          </ac:spMkLst>
        </pc:spChg>
        <pc:spChg chg="add">
          <ac:chgData name=" " userId="bdc3fa6a-9546-40f4-9237-5670a5f23b4e" providerId="ADAL" clId="{BE1DB0A0-FAF9-B941-BB2B-35E9D60C28D4}" dt="2019-10-29T19:29:37.134" v="2112" actId="26606"/>
          <ac:spMkLst>
            <pc:docMk/>
            <pc:sldMk cId="4075589335" sldId="311"/>
            <ac:spMk id="7" creationId="{8775F366-526C-4C42-8931-696FFE8AA517}"/>
          </ac:spMkLst>
        </pc:spChg>
        <pc:spChg chg="add">
          <ac:chgData name=" " userId="bdc3fa6a-9546-40f4-9237-5670a5f23b4e" providerId="ADAL" clId="{BE1DB0A0-FAF9-B941-BB2B-35E9D60C28D4}" dt="2019-10-29T19:29:37.134" v="2112" actId="26606"/>
          <ac:spMkLst>
            <pc:docMk/>
            <pc:sldMk cId="4075589335" sldId="311"/>
            <ac:spMk id="9" creationId="{B8F5419B-BCBD-42A2-BFFF-781C607339F3}"/>
          </ac:spMkLst>
        </pc:spChg>
      </pc:sldChg>
      <pc:sldChg chg="addSp delSp modSp add mod setBg">
        <pc:chgData name=" " userId="bdc3fa6a-9546-40f4-9237-5670a5f23b4e" providerId="ADAL" clId="{BE1DB0A0-FAF9-B941-BB2B-35E9D60C28D4}" dt="2019-10-29T19:31:57.569" v="2183" actId="26606"/>
        <pc:sldMkLst>
          <pc:docMk/>
          <pc:sldMk cId="3407100044" sldId="312"/>
        </pc:sldMkLst>
        <pc:spChg chg="mod">
          <ac:chgData name=" " userId="bdc3fa6a-9546-40f4-9237-5670a5f23b4e" providerId="ADAL" clId="{BE1DB0A0-FAF9-B941-BB2B-35E9D60C28D4}" dt="2019-10-29T19:31:57.569" v="2183" actId="26606"/>
          <ac:spMkLst>
            <pc:docMk/>
            <pc:sldMk cId="3407100044" sldId="312"/>
            <ac:spMk id="2" creationId="{8075F26B-3B45-A34D-96EF-AF9EA379DEA0}"/>
          </ac:spMkLst>
        </pc:spChg>
        <pc:spChg chg="del">
          <ac:chgData name=" " userId="bdc3fa6a-9546-40f4-9237-5670a5f23b4e" providerId="ADAL" clId="{BE1DB0A0-FAF9-B941-BB2B-35E9D60C28D4}" dt="2019-10-29T19:30:25.257" v="2147" actId="26606"/>
          <ac:spMkLst>
            <pc:docMk/>
            <pc:sldMk cId="3407100044" sldId="312"/>
            <ac:spMk id="3" creationId="{8606FFD4-5F3F-BB47-8E36-A6CF5428A912}"/>
          </ac:spMkLst>
        </pc:spChg>
        <pc:spChg chg="add del">
          <ac:chgData name=" " userId="bdc3fa6a-9546-40f4-9237-5670a5f23b4e" providerId="ADAL" clId="{BE1DB0A0-FAF9-B941-BB2B-35E9D60C28D4}" dt="2019-10-29T19:31:57.569" v="2183" actId="26606"/>
          <ac:spMkLst>
            <pc:docMk/>
            <pc:sldMk cId="3407100044" sldId="312"/>
            <ac:spMk id="8" creationId="{8775F366-526C-4C42-8931-696FFE8AA517}"/>
          </ac:spMkLst>
        </pc:spChg>
        <pc:spChg chg="add del">
          <ac:chgData name=" " userId="bdc3fa6a-9546-40f4-9237-5670a5f23b4e" providerId="ADAL" clId="{BE1DB0A0-FAF9-B941-BB2B-35E9D60C28D4}" dt="2019-10-29T19:31:57.569" v="2183" actId="26606"/>
          <ac:spMkLst>
            <pc:docMk/>
            <pc:sldMk cId="3407100044" sldId="312"/>
            <ac:spMk id="10" creationId="{B8F5419B-BCBD-42A2-BFFF-781C607339F3}"/>
          </ac:spMkLst>
        </pc:spChg>
        <pc:spChg chg="add del">
          <ac:chgData name=" " userId="bdc3fa6a-9546-40f4-9237-5670a5f23b4e" providerId="ADAL" clId="{BE1DB0A0-FAF9-B941-BB2B-35E9D60C28D4}" dt="2019-10-29T19:30:54.025" v="2178" actId="26606"/>
          <ac:spMkLst>
            <pc:docMk/>
            <pc:sldMk cId="3407100044" sldId="312"/>
            <ac:spMk id="15" creationId="{8775F366-526C-4C42-8931-696FFE8AA517}"/>
          </ac:spMkLst>
        </pc:spChg>
        <pc:spChg chg="add del">
          <ac:chgData name=" " userId="bdc3fa6a-9546-40f4-9237-5670a5f23b4e" providerId="ADAL" clId="{BE1DB0A0-FAF9-B941-BB2B-35E9D60C28D4}" dt="2019-10-29T19:31:53.956" v="2180" actId="26606"/>
          <ac:spMkLst>
            <pc:docMk/>
            <pc:sldMk cId="3407100044" sldId="312"/>
            <ac:spMk id="16" creationId="{E446B7E6-8568-417F-959E-DB3D1E70F648}"/>
          </ac:spMkLst>
        </pc:spChg>
        <pc:spChg chg="add del">
          <ac:chgData name=" " userId="bdc3fa6a-9546-40f4-9237-5670a5f23b4e" providerId="ADAL" clId="{BE1DB0A0-FAF9-B941-BB2B-35E9D60C28D4}" dt="2019-10-29T19:30:54.025" v="2178" actId="26606"/>
          <ac:spMkLst>
            <pc:docMk/>
            <pc:sldMk cId="3407100044" sldId="312"/>
            <ac:spMk id="17" creationId="{B8F5419B-BCBD-42A2-BFFF-781C607339F3}"/>
          </ac:spMkLst>
        </pc:spChg>
        <pc:spChg chg="add del">
          <ac:chgData name=" " userId="bdc3fa6a-9546-40f4-9237-5670a5f23b4e" providerId="ADAL" clId="{BE1DB0A0-FAF9-B941-BB2B-35E9D60C28D4}" dt="2019-10-29T19:31:53.956" v="2180" actId="26606"/>
          <ac:spMkLst>
            <pc:docMk/>
            <pc:sldMk cId="3407100044" sldId="312"/>
            <ac:spMk id="18" creationId="{54047A07-72EC-41BC-A55F-C264F639FB20}"/>
          </ac:spMkLst>
        </pc:spChg>
        <pc:spChg chg="add del">
          <ac:chgData name=" " userId="bdc3fa6a-9546-40f4-9237-5670a5f23b4e" providerId="ADAL" clId="{BE1DB0A0-FAF9-B941-BB2B-35E9D60C28D4}" dt="2019-10-29T19:31:57.536" v="2182" actId="26606"/>
          <ac:spMkLst>
            <pc:docMk/>
            <pc:sldMk cId="3407100044" sldId="312"/>
            <ac:spMk id="20" creationId="{E446B7E6-8568-417F-959E-DB3D1E70F648}"/>
          </ac:spMkLst>
        </pc:spChg>
        <pc:spChg chg="add del">
          <ac:chgData name=" " userId="bdc3fa6a-9546-40f4-9237-5670a5f23b4e" providerId="ADAL" clId="{BE1DB0A0-FAF9-B941-BB2B-35E9D60C28D4}" dt="2019-10-29T19:31:57.536" v="2182" actId="26606"/>
          <ac:spMkLst>
            <pc:docMk/>
            <pc:sldMk cId="3407100044" sldId="312"/>
            <ac:spMk id="21" creationId="{54047A07-72EC-41BC-A55F-C264F639FB20}"/>
          </ac:spMkLst>
        </pc:spChg>
        <pc:spChg chg="add">
          <ac:chgData name=" " userId="bdc3fa6a-9546-40f4-9237-5670a5f23b4e" providerId="ADAL" clId="{BE1DB0A0-FAF9-B941-BB2B-35E9D60C28D4}" dt="2019-10-29T19:31:57.569" v="2183" actId="26606"/>
          <ac:spMkLst>
            <pc:docMk/>
            <pc:sldMk cId="3407100044" sldId="312"/>
            <ac:spMk id="24" creationId="{E446B7E6-8568-417F-959E-DB3D1E70F648}"/>
          </ac:spMkLst>
        </pc:spChg>
        <pc:spChg chg="add">
          <ac:chgData name=" " userId="bdc3fa6a-9546-40f4-9237-5670a5f23b4e" providerId="ADAL" clId="{BE1DB0A0-FAF9-B941-BB2B-35E9D60C28D4}" dt="2019-10-29T19:31:57.569" v="2183" actId="26606"/>
          <ac:spMkLst>
            <pc:docMk/>
            <pc:sldMk cId="3407100044" sldId="312"/>
            <ac:spMk id="25" creationId="{54047A07-72EC-41BC-A55F-C264F639FB20}"/>
          </ac:spMkLst>
        </pc:spChg>
        <pc:picChg chg="add del">
          <ac:chgData name=" " userId="bdc3fa6a-9546-40f4-9237-5670a5f23b4e" providerId="ADAL" clId="{BE1DB0A0-FAF9-B941-BB2B-35E9D60C28D4}" dt="2019-10-29T19:31:53.956" v="2180" actId="26606"/>
          <ac:picMkLst>
            <pc:docMk/>
            <pc:sldMk cId="3407100044" sldId="312"/>
            <ac:picMk id="12" creationId="{D4E08A34-45F0-40AF-8AD3-49B0CE6E2105}"/>
          </ac:picMkLst>
        </pc:picChg>
        <pc:picChg chg="add del">
          <ac:chgData name=" " userId="bdc3fa6a-9546-40f4-9237-5670a5f23b4e" providerId="ADAL" clId="{BE1DB0A0-FAF9-B941-BB2B-35E9D60C28D4}" dt="2019-10-29T19:31:57.536" v="2182" actId="26606"/>
          <ac:picMkLst>
            <pc:docMk/>
            <pc:sldMk cId="3407100044" sldId="312"/>
            <ac:picMk id="22" creationId="{E8E64D66-2C87-4585-AD0C-C283714FCD4D}"/>
          </ac:picMkLst>
        </pc:picChg>
        <pc:picChg chg="add">
          <ac:chgData name=" " userId="bdc3fa6a-9546-40f4-9237-5670a5f23b4e" providerId="ADAL" clId="{BE1DB0A0-FAF9-B941-BB2B-35E9D60C28D4}" dt="2019-10-29T19:31:57.569" v="2183" actId="26606"/>
          <ac:picMkLst>
            <pc:docMk/>
            <pc:sldMk cId="3407100044" sldId="312"/>
            <ac:picMk id="26" creationId="{D4E08A34-45F0-40AF-8AD3-49B0CE6E2105}"/>
          </ac:picMkLst>
        </pc:picChg>
      </pc:sldChg>
      <pc:sldChg chg="addSp modSp add mod setBg">
        <pc:chgData name=" " userId="bdc3fa6a-9546-40f4-9237-5670a5f23b4e" providerId="ADAL" clId="{BE1DB0A0-FAF9-B941-BB2B-35E9D60C28D4}" dt="2019-10-29T19:38:06.445" v="3082" actId="20577"/>
        <pc:sldMkLst>
          <pc:docMk/>
          <pc:sldMk cId="3774131390" sldId="313"/>
        </pc:sldMkLst>
        <pc:spChg chg="mod">
          <ac:chgData name=" " userId="bdc3fa6a-9546-40f4-9237-5670a5f23b4e" providerId="ADAL" clId="{BE1DB0A0-FAF9-B941-BB2B-35E9D60C28D4}" dt="2019-10-29T19:37:01.387" v="2795" actId="20577"/>
          <ac:spMkLst>
            <pc:docMk/>
            <pc:sldMk cId="3774131390" sldId="313"/>
            <ac:spMk id="2" creationId="{D4E4F364-03E4-084B-A277-11530880171C}"/>
          </ac:spMkLst>
        </pc:spChg>
        <pc:spChg chg="mod">
          <ac:chgData name=" " userId="bdc3fa6a-9546-40f4-9237-5670a5f23b4e" providerId="ADAL" clId="{BE1DB0A0-FAF9-B941-BB2B-35E9D60C28D4}" dt="2019-10-29T19:38:06.445" v="3082" actId="20577"/>
          <ac:spMkLst>
            <pc:docMk/>
            <pc:sldMk cId="3774131390" sldId="313"/>
            <ac:spMk id="3" creationId="{5169EB2E-769B-7647-B5F6-383FDFA210C4}"/>
          </ac:spMkLst>
        </pc:spChg>
        <pc:spChg chg="add">
          <ac:chgData name=" " userId="bdc3fa6a-9546-40f4-9237-5670a5f23b4e" providerId="ADAL" clId="{BE1DB0A0-FAF9-B941-BB2B-35E9D60C28D4}" dt="2019-10-29T19:36:07.380" v="2703" actId="26606"/>
          <ac:spMkLst>
            <pc:docMk/>
            <pc:sldMk cId="3774131390" sldId="313"/>
            <ac:spMk id="8" creationId="{F1E0D4A3-ECB8-4689-ABDB-9CE848CE83B9}"/>
          </ac:spMkLst>
        </pc:spChg>
        <pc:spChg chg="add">
          <ac:chgData name=" " userId="bdc3fa6a-9546-40f4-9237-5670a5f23b4e" providerId="ADAL" clId="{BE1DB0A0-FAF9-B941-BB2B-35E9D60C28D4}" dt="2019-10-29T19:36:07.380" v="2703" actId="26606"/>
          <ac:spMkLst>
            <pc:docMk/>
            <pc:sldMk cId="3774131390" sldId="313"/>
            <ac:spMk id="10" creationId="{8854772B-9C8F-4037-89E0-3A45208AB395}"/>
          </ac:spMkLst>
        </pc:spChg>
      </pc:sldChg>
      <pc:sldChg chg="addSp delSp modSp add del mod setBg">
        <pc:chgData name=" " userId="bdc3fa6a-9546-40f4-9237-5670a5f23b4e" providerId="ADAL" clId="{BE1DB0A0-FAF9-B941-BB2B-35E9D60C28D4}" dt="2019-10-29T19:36:51.918" v="2787" actId="2696"/>
        <pc:sldMkLst>
          <pc:docMk/>
          <pc:sldMk cId="3833087968" sldId="314"/>
        </pc:sldMkLst>
        <pc:spChg chg="add mod">
          <ac:chgData name=" " userId="bdc3fa6a-9546-40f4-9237-5670a5f23b4e" providerId="ADAL" clId="{BE1DB0A0-FAF9-B941-BB2B-35E9D60C28D4}" dt="2019-10-29T19:36:50.515" v="2786" actId="20577"/>
          <ac:spMkLst>
            <pc:docMk/>
            <pc:sldMk cId="3833087968" sldId="314"/>
            <ac:spMk id="2" creationId="{BDB523F9-C35D-DA46-A82E-06F316480111}"/>
          </ac:spMkLst>
        </pc:spChg>
        <pc:spChg chg="add del mod">
          <ac:chgData name=" " userId="bdc3fa6a-9546-40f4-9237-5670a5f23b4e" providerId="ADAL" clId="{BE1DB0A0-FAF9-B941-BB2B-35E9D60C28D4}" dt="2019-10-29T19:36:28.099" v="2706" actId="26606"/>
          <ac:spMkLst>
            <pc:docMk/>
            <pc:sldMk cId="3833087968" sldId="314"/>
            <ac:spMk id="3" creationId="{82D8AB36-E0C4-3E43-891A-20E3E0CE516E}"/>
          </ac:spMkLst>
        </pc:spChg>
        <pc:spChg chg="add del">
          <ac:chgData name=" " userId="bdc3fa6a-9546-40f4-9237-5670a5f23b4e" providerId="ADAL" clId="{BE1DB0A0-FAF9-B941-BB2B-35E9D60C28D4}" dt="2019-10-29T19:36:28.091" v="2705" actId="26606"/>
          <ac:spMkLst>
            <pc:docMk/>
            <pc:sldMk cId="3833087968" sldId="314"/>
            <ac:spMk id="8" creationId="{8775F366-526C-4C42-8931-696FFE8AA517}"/>
          </ac:spMkLst>
        </pc:spChg>
        <pc:spChg chg="add del">
          <ac:chgData name=" " userId="bdc3fa6a-9546-40f4-9237-5670a5f23b4e" providerId="ADAL" clId="{BE1DB0A0-FAF9-B941-BB2B-35E9D60C28D4}" dt="2019-10-29T19:36:28.091" v="2705" actId="26606"/>
          <ac:spMkLst>
            <pc:docMk/>
            <pc:sldMk cId="3833087968" sldId="314"/>
            <ac:spMk id="10" creationId="{2FE8DED1-24FF-4A79-873B-ECE3ABE73035}"/>
          </ac:spMkLst>
        </pc:spChg>
        <pc:spChg chg="add del">
          <ac:chgData name=" " userId="bdc3fa6a-9546-40f4-9237-5670a5f23b4e" providerId="ADAL" clId="{BE1DB0A0-FAF9-B941-BB2B-35E9D60C28D4}" dt="2019-10-29T19:36:28.091" v="2705" actId="26606"/>
          <ac:spMkLst>
            <pc:docMk/>
            <pc:sldMk cId="3833087968" sldId="314"/>
            <ac:spMk id="12" creationId="{0AA6A048-501A-4387-906B-B8A8543E7B11}"/>
          </ac:spMkLst>
        </pc:spChg>
        <pc:spChg chg="add">
          <ac:chgData name=" " userId="bdc3fa6a-9546-40f4-9237-5670a5f23b4e" providerId="ADAL" clId="{BE1DB0A0-FAF9-B941-BB2B-35E9D60C28D4}" dt="2019-10-29T19:36:28.099" v="2706" actId="26606"/>
          <ac:spMkLst>
            <pc:docMk/>
            <pc:sldMk cId="3833087968" sldId="314"/>
            <ac:spMk id="14" creationId="{8775F366-526C-4C42-8931-696FFE8AA517}"/>
          </ac:spMkLst>
        </pc:spChg>
        <pc:spChg chg="add">
          <ac:chgData name=" " userId="bdc3fa6a-9546-40f4-9237-5670a5f23b4e" providerId="ADAL" clId="{BE1DB0A0-FAF9-B941-BB2B-35E9D60C28D4}" dt="2019-10-29T19:36:28.099" v="2706" actId="26606"/>
          <ac:spMkLst>
            <pc:docMk/>
            <pc:sldMk cId="3833087968" sldId="314"/>
            <ac:spMk id="15" creationId="{B8F5419B-BCBD-42A2-BFFF-781C607339F3}"/>
          </ac:spMkLst>
        </pc:spChg>
      </pc:sldChg>
      <pc:sldChg chg="addSp delSp modSp add mod setBg setClrOvrMap">
        <pc:chgData name=" " userId="bdc3fa6a-9546-40f4-9237-5670a5f23b4e" providerId="ADAL" clId="{BE1DB0A0-FAF9-B941-BB2B-35E9D60C28D4}" dt="2019-10-29T19:33:26.890" v="2260" actId="26606"/>
        <pc:sldMkLst>
          <pc:docMk/>
          <pc:sldMk cId="1347926019" sldId="315"/>
        </pc:sldMkLst>
        <pc:spChg chg="add mod">
          <ac:chgData name=" " userId="bdc3fa6a-9546-40f4-9237-5670a5f23b4e" providerId="ADAL" clId="{BE1DB0A0-FAF9-B941-BB2B-35E9D60C28D4}" dt="2019-10-29T19:33:26.890" v="2260" actId="26606"/>
          <ac:spMkLst>
            <pc:docMk/>
            <pc:sldMk cId="1347926019" sldId="315"/>
            <ac:spMk id="2" creationId="{A1D6565A-F364-024B-B284-1FFFC94C7FA4}"/>
          </ac:spMkLst>
        </pc:spChg>
        <pc:spChg chg="add del mod">
          <ac:chgData name=" " userId="bdc3fa6a-9546-40f4-9237-5670a5f23b4e" providerId="ADAL" clId="{BE1DB0A0-FAF9-B941-BB2B-35E9D60C28D4}" dt="2019-10-29T19:33:11.877" v="2240" actId="26606"/>
          <ac:spMkLst>
            <pc:docMk/>
            <pc:sldMk cId="1347926019" sldId="315"/>
            <ac:spMk id="3" creationId="{5EC37AC8-5AD4-754A-B93C-FB05EB49FFDF}"/>
          </ac:spMkLst>
        </pc:spChg>
        <pc:spChg chg="add del mod">
          <ac:chgData name=" " userId="bdc3fa6a-9546-40f4-9237-5670a5f23b4e" providerId="ADAL" clId="{BE1DB0A0-FAF9-B941-BB2B-35E9D60C28D4}" dt="2019-10-29T19:33:11.877" v="2240" actId="26606"/>
          <ac:spMkLst>
            <pc:docMk/>
            <pc:sldMk cId="1347926019" sldId="315"/>
            <ac:spMk id="4" creationId="{C950A0A2-9C87-B34B-A420-CDE88F67501F}"/>
          </ac:spMkLst>
        </pc:spChg>
        <pc:spChg chg="add del">
          <ac:chgData name=" " userId="bdc3fa6a-9546-40f4-9237-5670a5f23b4e" providerId="ADAL" clId="{BE1DB0A0-FAF9-B941-BB2B-35E9D60C28D4}" dt="2019-10-29T19:33:26.890" v="2260" actId="26606"/>
          <ac:spMkLst>
            <pc:docMk/>
            <pc:sldMk cId="1347926019" sldId="315"/>
            <ac:spMk id="9" creationId="{8775F366-526C-4C42-8931-696FFE8AA517}"/>
          </ac:spMkLst>
        </pc:spChg>
        <pc:spChg chg="add del">
          <ac:chgData name=" " userId="bdc3fa6a-9546-40f4-9237-5670a5f23b4e" providerId="ADAL" clId="{BE1DB0A0-FAF9-B941-BB2B-35E9D60C28D4}" dt="2019-10-29T19:33:26.890" v="2260" actId="26606"/>
          <ac:spMkLst>
            <pc:docMk/>
            <pc:sldMk cId="1347926019" sldId="315"/>
            <ac:spMk id="11" creationId="{B8F5419B-BCBD-42A2-BFFF-781C607339F3}"/>
          </ac:spMkLst>
        </pc:spChg>
        <pc:spChg chg="add del">
          <ac:chgData name=" " userId="bdc3fa6a-9546-40f4-9237-5670a5f23b4e" providerId="ADAL" clId="{BE1DB0A0-FAF9-B941-BB2B-35E9D60C28D4}" dt="2019-10-29T19:33:26.880" v="2259" actId="26606"/>
          <ac:spMkLst>
            <pc:docMk/>
            <pc:sldMk cId="1347926019" sldId="315"/>
            <ac:spMk id="16" creationId="{8775F366-526C-4C42-8931-696FFE8AA517}"/>
          </ac:spMkLst>
        </pc:spChg>
        <pc:spChg chg="add del">
          <ac:chgData name=" " userId="bdc3fa6a-9546-40f4-9237-5670a5f23b4e" providerId="ADAL" clId="{BE1DB0A0-FAF9-B941-BB2B-35E9D60C28D4}" dt="2019-10-29T19:33:26.880" v="2259" actId="26606"/>
          <ac:spMkLst>
            <pc:docMk/>
            <pc:sldMk cId="1347926019" sldId="315"/>
            <ac:spMk id="18" creationId="{01A9CBB8-6F29-4F1C-947D-1D274D2DC4EA}"/>
          </ac:spMkLst>
        </pc:spChg>
        <pc:spChg chg="add del">
          <ac:chgData name=" " userId="bdc3fa6a-9546-40f4-9237-5670a5f23b4e" providerId="ADAL" clId="{BE1DB0A0-FAF9-B941-BB2B-35E9D60C28D4}" dt="2019-10-29T19:33:26.880" v="2259" actId="26606"/>
          <ac:spMkLst>
            <pc:docMk/>
            <pc:sldMk cId="1347926019" sldId="315"/>
            <ac:spMk id="20" creationId="{312098AC-2C51-42DA-AD5C-D37DB87AEE80}"/>
          </ac:spMkLst>
        </pc:spChg>
        <pc:spChg chg="add">
          <ac:chgData name=" " userId="bdc3fa6a-9546-40f4-9237-5670a5f23b4e" providerId="ADAL" clId="{BE1DB0A0-FAF9-B941-BB2B-35E9D60C28D4}" dt="2019-10-29T19:33:26.890" v="2260" actId="26606"/>
          <ac:spMkLst>
            <pc:docMk/>
            <pc:sldMk cId="1347926019" sldId="315"/>
            <ac:spMk id="22" creationId="{8775F366-526C-4C42-8931-696FFE8AA517}"/>
          </ac:spMkLst>
        </pc:spChg>
        <pc:spChg chg="add">
          <ac:chgData name=" " userId="bdc3fa6a-9546-40f4-9237-5670a5f23b4e" providerId="ADAL" clId="{BE1DB0A0-FAF9-B941-BB2B-35E9D60C28D4}" dt="2019-10-29T19:33:26.890" v="2260" actId="26606"/>
          <ac:spMkLst>
            <pc:docMk/>
            <pc:sldMk cId="1347926019" sldId="315"/>
            <ac:spMk id="23" creationId="{2FE8DED1-24FF-4A79-873B-ECE3ABE73035}"/>
          </ac:spMkLst>
        </pc:spChg>
        <pc:spChg chg="add">
          <ac:chgData name=" " userId="bdc3fa6a-9546-40f4-9237-5670a5f23b4e" providerId="ADAL" clId="{BE1DB0A0-FAF9-B941-BB2B-35E9D60C28D4}" dt="2019-10-29T19:33:26.890" v="2260" actId="26606"/>
          <ac:spMkLst>
            <pc:docMk/>
            <pc:sldMk cId="1347926019" sldId="315"/>
            <ac:spMk id="24" creationId="{0AA6A048-501A-4387-906B-B8A8543E7B11}"/>
          </ac:spMkLst>
        </pc:spChg>
      </pc:sldChg>
      <pc:sldChg chg="addSp delSp modSp add">
        <pc:chgData name=" " userId="bdc3fa6a-9546-40f4-9237-5670a5f23b4e" providerId="ADAL" clId="{BE1DB0A0-FAF9-B941-BB2B-35E9D60C28D4}" dt="2019-10-29T19:35:25.994" v="2686" actId="20577"/>
        <pc:sldMkLst>
          <pc:docMk/>
          <pc:sldMk cId="1187039659" sldId="316"/>
        </pc:sldMkLst>
        <pc:spChg chg="del">
          <ac:chgData name=" " userId="bdc3fa6a-9546-40f4-9237-5670a5f23b4e" providerId="ADAL" clId="{BE1DB0A0-FAF9-B941-BB2B-35E9D60C28D4}" dt="2019-10-29T19:33:33.854" v="2262"/>
          <ac:spMkLst>
            <pc:docMk/>
            <pc:sldMk cId="1187039659" sldId="316"/>
            <ac:spMk id="2" creationId="{1F0C43A4-2F33-0846-8A79-DFBDB69206D9}"/>
          </ac:spMkLst>
        </pc:spChg>
        <pc:spChg chg="del">
          <ac:chgData name=" " userId="bdc3fa6a-9546-40f4-9237-5670a5f23b4e" providerId="ADAL" clId="{BE1DB0A0-FAF9-B941-BB2B-35E9D60C28D4}" dt="2019-10-29T19:33:33.854" v="2262"/>
          <ac:spMkLst>
            <pc:docMk/>
            <pc:sldMk cId="1187039659" sldId="316"/>
            <ac:spMk id="3" creationId="{0B69EF80-616B-5D45-A1A0-3170F06B1C82}"/>
          </ac:spMkLst>
        </pc:spChg>
        <pc:spChg chg="del">
          <ac:chgData name=" " userId="bdc3fa6a-9546-40f4-9237-5670a5f23b4e" providerId="ADAL" clId="{BE1DB0A0-FAF9-B941-BB2B-35E9D60C28D4}" dt="2019-10-29T19:33:33.854" v="2262"/>
          <ac:spMkLst>
            <pc:docMk/>
            <pc:sldMk cId="1187039659" sldId="316"/>
            <ac:spMk id="4" creationId="{754B30AB-20CA-3945-AAD9-AFD4B65FE01D}"/>
          </ac:spMkLst>
        </pc:spChg>
        <pc:spChg chg="add mod">
          <ac:chgData name=" " userId="bdc3fa6a-9546-40f4-9237-5670a5f23b4e" providerId="ADAL" clId="{BE1DB0A0-FAF9-B941-BB2B-35E9D60C28D4}" dt="2019-10-29T19:33:38.024" v="2278" actId="20577"/>
          <ac:spMkLst>
            <pc:docMk/>
            <pc:sldMk cId="1187039659" sldId="316"/>
            <ac:spMk id="5" creationId="{6DCFB965-B873-FB42-9B9A-D78730046904}"/>
          </ac:spMkLst>
        </pc:spChg>
        <pc:spChg chg="add mod">
          <ac:chgData name=" " userId="bdc3fa6a-9546-40f4-9237-5670a5f23b4e" providerId="ADAL" clId="{BE1DB0A0-FAF9-B941-BB2B-35E9D60C28D4}" dt="2019-10-29T19:35:25.994" v="2686" actId="20577"/>
          <ac:spMkLst>
            <pc:docMk/>
            <pc:sldMk cId="1187039659" sldId="316"/>
            <ac:spMk id="6" creationId="{66C68FD4-5110-3145-93ED-E6AB62186F69}"/>
          </ac:spMkLst>
        </pc:spChg>
      </pc:sldChg>
      <pc:sldChg chg="modSp add">
        <pc:chgData name=" " userId="bdc3fa6a-9546-40f4-9237-5670a5f23b4e" providerId="ADAL" clId="{BE1DB0A0-FAF9-B941-BB2B-35E9D60C28D4}" dt="2019-10-29T19:38:32.716" v="3132" actId="20577"/>
        <pc:sldMkLst>
          <pc:docMk/>
          <pc:sldMk cId="4110326156" sldId="317"/>
        </pc:sldMkLst>
        <pc:spChg chg="mod">
          <ac:chgData name=" " userId="bdc3fa6a-9546-40f4-9237-5670a5f23b4e" providerId="ADAL" clId="{BE1DB0A0-FAF9-B941-BB2B-35E9D60C28D4}" dt="2019-10-29T19:38:26.461" v="3106" actId="20577"/>
          <ac:spMkLst>
            <pc:docMk/>
            <pc:sldMk cId="4110326156" sldId="317"/>
            <ac:spMk id="2" creationId="{9176B1E0-7A90-8949-9F01-2B2B8518BD79}"/>
          </ac:spMkLst>
        </pc:spChg>
        <pc:spChg chg="mod">
          <ac:chgData name=" " userId="bdc3fa6a-9546-40f4-9237-5670a5f23b4e" providerId="ADAL" clId="{BE1DB0A0-FAF9-B941-BB2B-35E9D60C28D4}" dt="2019-10-29T19:38:32.716" v="3132" actId="20577"/>
          <ac:spMkLst>
            <pc:docMk/>
            <pc:sldMk cId="4110326156" sldId="317"/>
            <ac:spMk id="3" creationId="{C26745EB-2492-7D49-B326-F15A348B50AC}"/>
          </ac:spMkLst>
        </pc:spChg>
      </pc:sldChg>
      <pc:sldChg chg="addSp delSp modSp add mod setBg">
        <pc:chgData name=" " userId="bdc3fa6a-9546-40f4-9237-5670a5f23b4e" providerId="ADAL" clId="{BE1DB0A0-FAF9-B941-BB2B-35E9D60C28D4}" dt="2019-10-29T19:46:11.763" v="3274" actId="20577"/>
        <pc:sldMkLst>
          <pc:docMk/>
          <pc:sldMk cId="2796149607" sldId="318"/>
        </pc:sldMkLst>
        <pc:spChg chg="mod">
          <ac:chgData name=" " userId="bdc3fa6a-9546-40f4-9237-5670a5f23b4e" providerId="ADAL" clId="{BE1DB0A0-FAF9-B941-BB2B-35E9D60C28D4}" dt="2019-10-29T19:46:11.763" v="3274" actId="20577"/>
          <ac:spMkLst>
            <pc:docMk/>
            <pc:sldMk cId="2796149607" sldId="318"/>
            <ac:spMk id="2" creationId="{24A9B658-33F9-C848-A3A1-001AB4249886}"/>
          </ac:spMkLst>
        </pc:spChg>
        <pc:spChg chg="del">
          <ac:chgData name=" " userId="bdc3fa6a-9546-40f4-9237-5670a5f23b4e" providerId="ADAL" clId="{BE1DB0A0-FAF9-B941-BB2B-35E9D60C28D4}" dt="2019-10-29T19:38:52.311" v="3160" actId="26606"/>
          <ac:spMkLst>
            <pc:docMk/>
            <pc:sldMk cId="2796149607" sldId="318"/>
            <ac:spMk id="3" creationId="{DF981DB7-B470-3F4F-9A65-7798F710A248}"/>
          </ac:spMkLst>
        </pc:spChg>
        <pc:spChg chg="add">
          <ac:chgData name=" " userId="bdc3fa6a-9546-40f4-9237-5670a5f23b4e" providerId="ADAL" clId="{BE1DB0A0-FAF9-B941-BB2B-35E9D60C28D4}" dt="2019-10-29T19:38:52.311" v="3160" actId="26606"/>
          <ac:spMkLst>
            <pc:docMk/>
            <pc:sldMk cId="2796149607" sldId="318"/>
            <ac:spMk id="8" creationId="{8775F366-526C-4C42-8931-696FFE8AA517}"/>
          </ac:spMkLst>
        </pc:spChg>
        <pc:spChg chg="add">
          <ac:chgData name=" " userId="bdc3fa6a-9546-40f4-9237-5670a5f23b4e" providerId="ADAL" clId="{BE1DB0A0-FAF9-B941-BB2B-35E9D60C28D4}" dt="2019-10-29T19:38:52.311" v="3160" actId="26606"/>
          <ac:spMkLst>
            <pc:docMk/>
            <pc:sldMk cId="2796149607" sldId="318"/>
            <ac:spMk id="10" creationId="{B8F5419B-BCBD-42A2-BFFF-781C607339F3}"/>
          </ac:spMkLst>
        </pc:spChg>
        <pc:picChg chg="add del mod">
          <ac:chgData name=" " userId="bdc3fa6a-9546-40f4-9237-5670a5f23b4e" providerId="ADAL" clId="{BE1DB0A0-FAF9-B941-BB2B-35E9D60C28D4}" dt="2019-10-29T19:44:57.966" v="3184"/>
          <ac:picMkLst>
            <pc:docMk/>
            <pc:sldMk cId="2796149607" sldId="318"/>
            <ac:picMk id="4" creationId="{7DBD4D76-80E7-B84B-845E-2458027FD772}"/>
          </ac:picMkLst>
        </pc:picChg>
      </pc:sldChg>
      <pc:sldChg chg="addSp delSp modSp add mod setBg setClrOvrMap delDesignElem">
        <pc:chgData name=" " userId="bdc3fa6a-9546-40f4-9237-5670a5f23b4e" providerId="ADAL" clId="{BE1DB0A0-FAF9-B941-BB2B-35E9D60C28D4}" dt="2019-10-29T19:46:36.510" v="3279" actId="26606"/>
        <pc:sldMkLst>
          <pc:docMk/>
          <pc:sldMk cId="3605939680" sldId="319"/>
        </pc:sldMkLst>
        <pc:spChg chg="del mod ord">
          <ac:chgData name=" " userId="bdc3fa6a-9546-40f4-9237-5670a5f23b4e" providerId="ADAL" clId="{BE1DB0A0-FAF9-B941-BB2B-35E9D60C28D4}" dt="2019-10-29T19:45:17.631" v="3195"/>
          <ac:spMkLst>
            <pc:docMk/>
            <pc:sldMk cId="3605939680" sldId="319"/>
            <ac:spMk id="2" creationId="{1B124BE5-0367-D049-B14E-0263AD81D5D6}"/>
          </ac:spMkLst>
        </pc:spChg>
        <pc:spChg chg="del">
          <ac:chgData name=" " userId="bdc3fa6a-9546-40f4-9237-5670a5f23b4e" providerId="ADAL" clId="{BE1DB0A0-FAF9-B941-BB2B-35E9D60C28D4}" dt="2019-10-29T19:45:01.969" v="3186" actId="26606"/>
          <ac:spMkLst>
            <pc:docMk/>
            <pc:sldMk cId="3605939680" sldId="319"/>
            <ac:spMk id="3" creationId="{8225C9DB-33F7-9C4E-AB91-EB186B4ADE04}"/>
          </ac:spMkLst>
        </pc:spChg>
        <pc:spChg chg="add del">
          <ac:chgData name=" " userId="bdc3fa6a-9546-40f4-9237-5670a5f23b4e" providerId="ADAL" clId="{BE1DB0A0-FAF9-B941-BB2B-35E9D60C28D4}" dt="2019-10-29T19:45:14.779" v="3193" actId="26606"/>
          <ac:spMkLst>
            <pc:docMk/>
            <pc:sldMk cId="3605939680" sldId="319"/>
            <ac:spMk id="8" creationId="{8775F366-526C-4C42-8931-696FFE8AA517}"/>
          </ac:spMkLst>
        </pc:spChg>
        <pc:spChg chg="add del">
          <ac:chgData name=" " userId="bdc3fa6a-9546-40f4-9237-5670a5f23b4e" providerId="ADAL" clId="{BE1DB0A0-FAF9-B941-BB2B-35E9D60C28D4}" dt="2019-10-29T19:45:14.779" v="3193" actId="26606"/>
          <ac:spMkLst>
            <pc:docMk/>
            <pc:sldMk cId="3605939680" sldId="319"/>
            <ac:spMk id="10" creationId="{B8F5419B-BCBD-42A2-BFFF-781C607339F3}"/>
          </ac:spMkLst>
        </pc:spChg>
        <pc:spChg chg="add del">
          <ac:chgData name=" " userId="bdc3fa6a-9546-40f4-9237-5670a5f23b4e" providerId="ADAL" clId="{BE1DB0A0-FAF9-B941-BB2B-35E9D60C28D4}" dt="2019-10-29T19:46:36.510" v="3279" actId="26606"/>
          <ac:spMkLst>
            <pc:docMk/>
            <pc:sldMk cId="3605939680" sldId="319"/>
            <ac:spMk id="11" creationId="{54C1EE6B-C083-4C1C-8B8B-609D7C6644F9}"/>
          </ac:spMkLst>
        </pc:spChg>
        <pc:spChg chg="add del">
          <ac:chgData name=" " userId="bdc3fa6a-9546-40f4-9237-5670a5f23b4e" providerId="ADAL" clId="{BE1DB0A0-FAF9-B941-BB2B-35E9D60C28D4}" dt="2019-10-29T19:45:11.573" v="3190" actId="26606"/>
          <ac:spMkLst>
            <pc:docMk/>
            <pc:sldMk cId="3605939680" sldId="319"/>
            <ac:spMk id="15" creationId="{E446B7E6-8568-417F-959E-DB3D1E70F648}"/>
          </ac:spMkLst>
        </pc:spChg>
        <pc:spChg chg="add">
          <ac:chgData name=" " userId="bdc3fa6a-9546-40f4-9237-5670a5f23b4e" providerId="ADAL" clId="{BE1DB0A0-FAF9-B941-BB2B-35E9D60C28D4}" dt="2019-10-29T19:46:36.510" v="3279" actId="26606"/>
          <ac:spMkLst>
            <pc:docMk/>
            <pc:sldMk cId="3605939680" sldId="319"/>
            <ac:spMk id="16" creationId="{6838AC06-462E-4915-8AF6-1F8C86C431E1}"/>
          </ac:spMkLst>
        </pc:spChg>
        <pc:spChg chg="add del">
          <ac:chgData name=" " userId="bdc3fa6a-9546-40f4-9237-5670a5f23b4e" providerId="ADAL" clId="{BE1DB0A0-FAF9-B941-BB2B-35E9D60C28D4}" dt="2019-10-29T19:45:11.573" v="3190" actId="26606"/>
          <ac:spMkLst>
            <pc:docMk/>
            <pc:sldMk cId="3605939680" sldId="319"/>
            <ac:spMk id="17" creationId="{AFB83730-58A8-42CA-90B3-5D5D2D1B00BC}"/>
          </ac:spMkLst>
        </pc:spChg>
        <pc:spChg chg="add">
          <ac:chgData name=" " userId="bdc3fa6a-9546-40f4-9237-5670a5f23b4e" providerId="ADAL" clId="{BE1DB0A0-FAF9-B941-BB2B-35E9D60C28D4}" dt="2019-10-29T19:46:36.510" v="3279" actId="26606"/>
          <ac:spMkLst>
            <pc:docMk/>
            <pc:sldMk cId="3605939680" sldId="319"/>
            <ac:spMk id="18" creationId="{1F6D8385-73F4-46D6-B09F-826FB492A02A}"/>
          </ac:spMkLst>
        </pc:spChg>
        <pc:spChg chg="add del">
          <ac:chgData name=" " userId="bdc3fa6a-9546-40f4-9237-5670a5f23b4e" providerId="ADAL" clId="{BE1DB0A0-FAF9-B941-BB2B-35E9D60C28D4}" dt="2019-10-29T19:45:14.764" v="3192" actId="26606"/>
          <ac:spMkLst>
            <pc:docMk/>
            <pc:sldMk cId="3605939680" sldId="319"/>
            <ac:spMk id="19" creationId="{E446B7E6-8568-417F-959E-DB3D1E70F648}"/>
          </ac:spMkLst>
        </pc:spChg>
        <pc:spChg chg="add del">
          <ac:chgData name=" " userId="bdc3fa6a-9546-40f4-9237-5670a5f23b4e" providerId="ADAL" clId="{BE1DB0A0-FAF9-B941-BB2B-35E9D60C28D4}" dt="2019-10-29T19:45:14.764" v="3192" actId="26606"/>
          <ac:spMkLst>
            <pc:docMk/>
            <pc:sldMk cId="3605939680" sldId="319"/>
            <ac:spMk id="20" creationId="{54047A07-72EC-41BC-A55F-C264F639FB20}"/>
          </ac:spMkLst>
        </pc:spChg>
        <pc:spChg chg="add del">
          <ac:chgData name=" " userId="bdc3fa6a-9546-40f4-9237-5670a5f23b4e" providerId="ADAL" clId="{BE1DB0A0-FAF9-B941-BB2B-35E9D60C28D4}" dt="2019-10-29T19:45:17.631" v="3195"/>
          <ac:spMkLst>
            <pc:docMk/>
            <pc:sldMk cId="3605939680" sldId="319"/>
            <ac:spMk id="22" creationId="{133F8CB7-795C-4272-9073-64D8CF97F220}"/>
          </ac:spMkLst>
        </pc:spChg>
        <pc:spChg chg="add del">
          <ac:chgData name=" " userId="bdc3fa6a-9546-40f4-9237-5670a5f23b4e" providerId="ADAL" clId="{BE1DB0A0-FAF9-B941-BB2B-35E9D60C28D4}" dt="2019-10-29T19:45:17.631" v="3195"/>
          <ac:spMkLst>
            <pc:docMk/>
            <pc:sldMk cId="3605939680" sldId="319"/>
            <ac:spMk id="23" creationId="{B7743172-17A8-4FA4-8434-B813E03B7665}"/>
          </ac:spMkLst>
        </pc:spChg>
        <pc:spChg chg="add del">
          <ac:chgData name=" " userId="bdc3fa6a-9546-40f4-9237-5670a5f23b4e" providerId="ADAL" clId="{BE1DB0A0-FAF9-B941-BB2B-35E9D60C28D4}" dt="2019-10-29T19:45:17.631" v="3195"/>
          <ac:spMkLst>
            <pc:docMk/>
            <pc:sldMk cId="3605939680" sldId="319"/>
            <ac:spMk id="24" creationId="{4CE1233C-FD2F-489E-BFDE-086F5FED6491}"/>
          </ac:spMkLst>
        </pc:spChg>
        <pc:picChg chg="add mod">
          <ac:chgData name=" " userId="bdc3fa6a-9546-40f4-9237-5670a5f23b4e" providerId="ADAL" clId="{BE1DB0A0-FAF9-B941-BB2B-35E9D60C28D4}" dt="2019-10-29T19:46:36.510" v="3279" actId="26606"/>
          <ac:picMkLst>
            <pc:docMk/>
            <pc:sldMk cId="3605939680" sldId="319"/>
            <ac:picMk id="4" creationId="{B2FED29D-EE1C-1B49-93B5-BA9FEA04F0C6}"/>
          </ac:picMkLst>
        </pc:picChg>
        <pc:picChg chg="add del mod">
          <ac:chgData name=" " userId="bdc3fa6a-9546-40f4-9237-5670a5f23b4e" providerId="ADAL" clId="{BE1DB0A0-FAF9-B941-BB2B-35E9D60C28D4}" dt="2019-10-29T19:46:14.814" v="3275"/>
          <ac:picMkLst>
            <pc:docMk/>
            <pc:sldMk cId="3605939680" sldId="319"/>
            <ac:picMk id="6" creationId="{231EA7E3-A7CE-634F-A53C-28563482C6E9}"/>
          </ac:picMkLst>
        </pc:picChg>
      </pc:sldChg>
      <pc:sldChg chg="addSp modSp add mod setBg">
        <pc:chgData name=" " userId="bdc3fa6a-9546-40f4-9237-5670a5f23b4e" providerId="ADAL" clId="{BE1DB0A0-FAF9-B941-BB2B-35E9D60C28D4}" dt="2019-10-29T19:47:48.086" v="3307" actId="20577"/>
        <pc:sldMkLst>
          <pc:docMk/>
          <pc:sldMk cId="1426657807" sldId="320"/>
        </pc:sldMkLst>
        <pc:spChg chg="add mod">
          <ac:chgData name=" " userId="bdc3fa6a-9546-40f4-9237-5670a5f23b4e" providerId="ADAL" clId="{BE1DB0A0-FAF9-B941-BB2B-35E9D60C28D4}" dt="2019-10-29T19:47:48.086" v="3307" actId="20577"/>
          <ac:spMkLst>
            <pc:docMk/>
            <pc:sldMk cId="1426657807" sldId="320"/>
            <ac:spMk id="2" creationId="{FEB171A7-C2C4-4D4B-ABEB-3A8D202B9C81}"/>
          </ac:spMkLst>
        </pc:spChg>
        <pc:spChg chg="add mod">
          <ac:chgData name=" " userId="bdc3fa6a-9546-40f4-9237-5670a5f23b4e" providerId="ADAL" clId="{BE1DB0A0-FAF9-B941-BB2B-35E9D60C28D4}" dt="2019-10-29T19:47:40.767" v="3282" actId="26606"/>
          <ac:spMkLst>
            <pc:docMk/>
            <pc:sldMk cId="1426657807" sldId="320"/>
            <ac:spMk id="3" creationId="{14D78BD1-6D9C-CE49-83E7-315D788F3C16}"/>
          </ac:spMkLst>
        </pc:spChg>
        <pc:spChg chg="add">
          <ac:chgData name=" " userId="bdc3fa6a-9546-40f4-9237-5670a5f23b4e" providerId="ADAL" clId="{BE1DB0A0-FAF9-B941-BB2B-35E9D60C28D4}" dt="2019-10-29T19:47:40.767" v="3282" actId="26606"/>
          <ac:spMkLst>
            <pc:docMk/>
            <pc:sldMk cId="1426657807" sldId="320"/>
            <ac:spMk id="8" creationId="{B8F5419B-BCBD-42A2-BFFF-781C607339F3}"/>
          </ac:spMkLst>
        </pc:spChg>
      </pc:sldChg>
      <pc:sldChg chg="addSp delSp modSp add mod setBg">
        <pc:chgData name=" " userId="bdc3fa6a-9546-40f4-9237-5670a5f23b4e" providerId="ADAL" clId="{BE1DB0A0-FAF9-B941-BB2B-35E9D60C28D4}" dt="2019-10-29T19:48:05.488" v="3347" actId="26606"/>
        <pc:sldMkLst>
          <pc:docMk/>
          <pc:sldMk cId="357503102" sldId="321"/>
        </pc:sldMkLst>
        <pc:spChg chg="mod">
          <ac:chgData name=" " userId="bdc3fa6a-9546-40f4-9237-5670a5f23b4e" providerId="ADAL" clId="{BE1DB0A0-FAF9-B941-BB2B-35E9D60C28D4}" dt="2019-10-29T19:48:05.488" v="3347" actId="26606"/>
          <ac:spMkLst>
            <pc:docMk/>
            <pc:sldMk cId="357503102" sldId="321"/>
            <ac:spMk id="2" creationId="{84E0CB90-AA6A-5647-AED8-B38A545965B1}"/>
          </ac:spMkLst>
        </pc:spChg>
        <pc:spChg chg="del">
          <ac:chgData name=" " userId="bdc3fa6a-9546-40f4-9237-5670a5f23b4e" providerId="ADAL" clId="{BE1DB0A0-FAF9-B941-BB2B-35E9D60C28D4}" dt="2019-10-29T19:48:05.488" v="3347" actId="26606"/>
          <ac:spMkLst>
            <pc:docMk/>
            <pc:sldMk cId="357503102" sldId="321"/>
            <ac:spMk id="3" creationId="{C70F156F-5A2E-914C-A4E8-FEA7FDEE212F}"/>
          </ac:spMkLst>
        </pc:spChg>
        <pc:spChg chg="add">
          <ac:chgData name=" " userId="bdc3fa6a-9546-40f4-9237-5670a5f23b4e" providerId="ADAL" clId="{BE1DB0A0-FAF9-B941-BB2B-35E9D60C28D4}" dt="2019-10-29T19:48:05.488" v="3347" actId="26606"/>
          <ac:spMkLst>
            <pc:docMk/>
            <pc:sldMk cId="357503102" sldId="321"/>
            <ac:spMk id="8" creationId="{8775F366-526C-4C42-8931-696FFE8AA517}"/>
          </ac:spMkLst>
        </pc:spChg>
        <pc:spChg chg="add">
          <ac:chgData name=" " userId="bdc3fa6a-9546-40f4-9237-5670a5f23b4e" providerId="ADAL" clId="{BE1DB0A0-FAF9-B941-BB2B-35E9D60C28D4}" dt="2019-10-29T19:48:05.488" v="3347" actId="26606"/>
          <ac:spMkLst>
            <pc:docMk/>
            <pc:sldMk cId="357503102" sldId="321"/>
            <ac:spMk id="10" creationId="{2FE8DED1-24FF-4A79-873B-ECE3ABE73035}"/>
          </ac:spMkLst>
        </pc:spChg>
        <pc:spChg chg="add">
          <ac:chgData name=" " userId="bdc3fa6a-9546-40f4-9237-5670a5f23b4e" providerId="ADAL" clId="{BE1DB0A0-FAF9-B941-BB2B-35E9D60C28D4}" dt="2019-10-29T19:48:05.488" v="3347" actId="26606"/>
          <ac:spMkLst>
            <pc:docMk/>
            <pc:sldMk cId="357503102" sldId="321"/>
            <ac:spMk id="12" creationId="{0AA6A048-501A-4387-906B-B8A8543E7B11}"/>
          </ac:spMkLst>
        </pc:spChg>
      </pc:sldChg>
      <pc:sldChg chg="addSp modSp add mod setBg">
        <pc:chgData name=" " userId="bdc3fa6a-9546-40f4-9237-5670a5f23b4e" providerId="ADAL" clId="{BE1DB0A0-FAF9-B941-BB2B-35E9D60C28D4}" dt="2019-10-29T19:48:39.304" v="3445" actId="20577"/>
        <pc:sldMkLst>
          <pc:docMk/>
          <pc:sldMk cId="449987764" sldId="322"/>
        </pc:sldMkLst>
        <pc:spChg chg="mod">
          <ac:chgData name=" " userId="bdc3fa6a-9546-40f4-9237-5670a5f23b4e" providerId="ADAL" clId="{BE1DB0A0-FAF9-B941-BB2B-35E9D60C28D4}" dt="2019-10-29T19:48:25.313" v="3394" actId="26606"/>
          <ac:spMkLst>
            <pc:docMk/>
            <pc:sldMk cId="449987764" sldId="322"/>
            <ac:spMk id="2" creationId="{DD2F0181-AC12-F94E-917F-2A2F1740866B}"/>
          </ac:spMkLst>
        </pc:spChg>
        <pc:spChg chg="mod">
          <ac:chgData name=" " userId="bdc3fa6a-9546-40f4-9237-5670a5f23b4e" providerId="ADAL" clId="{BE1DB0A0-FAF9-B941-BB2B-35E9D60C28D4}" dt="2019-10-29T19:48:39.304" v="3445" actId="20577"/>
          <ac:spMkLst>
            <pc:docMk/>
            <pc:sldMk cId="449987764" sldId="322"/>
            <ac:spMk id="3" creationId="{57267CF2-29EF-6F40-B4D7-1DED7F6B60FD}"/>
          </ac:spMkLst>
        </pc:spChg>
        <pc:spChg chg="add">
          <ac:chgData name=" " userId="bdc3fa6a-9546-40f4-9237-5670a5f23b4e" providerId="ADAL" clId="{BE1DB0A0-FAF9-B941-BB2B-35E9D60C28D4}" dt="2019-10-29T19:48:25.313" v="3394" actId="26606"/>
          <ac:spMkLst>
            <pc:docMk/>
            <pc:sldMk cId="449987764" sldId="322"/>
            <ac:spMk id="8" creationId="{8775F366-526C-4C42-8931-696FFE8AA517}"/>
          </ac:spMkLst>
        </pc:spChg>
        <pc:spChg chg="add">
          <ac:chgData name=" " userId="bdc3fa6a-9546-40f4-9237-5670a5f23b4e" providerId="ADAL" clId="{BE1DB0A0-FAF9-B941-BB2B-35E9D60C28D4}" dt="2019-10-29T19:48:25.313" v="3394" actId="26606"/>
          <ac:spMkLst>
            <pc:docMk/>
            <pc:sldMk cId="449987764" sldId="322"/>
            <ac:spMk id="10" creationId="{2FE8DED1-24FF-4A79-873B-ECE3ABE73035}"/>
          </ac:spMkLst>
        </pc:spChg>
        <pc:spChg chg="add">
          <ac:chgData name=" " userId="bdc3fa6a-9546-40f4-9237-5670a5f23b4e" providerId="ADAL" clId="{BE1DB0A0-FAF9-B941-BB2B-35E9D60C28D4}" dt="2019-10-29T19:48:25.313" v="3394" actId="26606"/>
          <ac:spMkLst>
            <pc:docMk/>
            <pc:sldMk cId="449987764" sldId="322"/>
            <ac:spMk id="12" creationId="{0AA6A048-501A-4387-906B-B8A8543E7B11}"/>
          </ac:spMkLst>
        </pc:sp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3593D-77A4-4796-869F-45D421C2E73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301997-08D3-403B-AB25-EF668229BB46}">
      <dgm:prSet/>
      <dgm:spPr/>
      <dgm:t>
        <a:bodyPr/>
        <a:lstStyle/>
        <a:p>
          <a:r>
            <a:rPr lang="de-DE" b="1"/>
            <a:t>PRE: Bedingungen die erfüllt sein müssen, damit Funktion „funktioniert“</a:t>
          </a:r>
          <a:endParaRPr lang="en-US"/>
        </a:p>
      </dgm:t>
    </dgm:pt>
    <dgm:pt modelId="{F37B70DA-D2C9-4D17-BC95-261784B2C9F4}" type="parTrans" cxnId="{97C7D541-78BB-4442-92DA-2B395BC42426}">
      <dgm:prSet/>
      <dgm:spPr/>
      <dgm:t>
        <a:bodyPr/>
        <a:lstStyle/>
        <a:p>
          <a:endParaRPr lang="en-US"/>
        </a:p>
      </dgm:t>
    </dgm:pt>
    <dgm:pt modelId="{1F9CE7CA-1D9E-4B8F-A432-F74BDB032CE6}" type="sibTrans" cxnId="{97C7D541-78BB-4442-92DA-2B395BC42426}">
      <dgm:prSet/>
      <dgm:spPr/>
      <dgm:t>
        <a:bodyPr/>
        <a:lstStyle/>
        <a:p>
          <a:endParaRPr lang="en-US"/>
        </a:p>
      </dgm:t>
    </dgm:pt>
    <dgm:pt modelId="{BE73CAF2-1C55-413C-99E6-9958BC616C45}">
      <dgm:prSet/>
      <dgm:spPr/>
      <dgm:t>
        <a:bodyPr/>
        <a:lstStyle/>
        <a:p>
          <a:r>
            <a:rPr lang="de-DE" b="1"/>
            <a:t>POST:  Output </a:t>
          </a:r>
          <a:r>
            <a:rPr lang="de-DE" b="1">
              <a:sym typeface="Wingdings" panose="05000000000000000000" pitchFamily="2" charset="2"/>
            </a:rPr>
            <a:t></a:t>
          </a:r>
          <a:r>
            <a:rPr lang="de-DE" b="1"/>
            <a:t> So akkurat wie möglich</a:t>
          </a:r>
          <a:endParaRPr lang="en-US"/>
        </a:p>
      </dgm:t>
    </dgm:pt>
    <dgm:pt modelId="{86183100-F933-4ADE-A87B-081DF0DE9144}" type="parTrans" cxnId="{7CE0B2A2-D3F6-46FA-B865-01F9D93B51BD}">
      <dgm:prSet/>
      <dgm:spPr/>
      <dgm:t>
        <a:bodyPr/>
        <a:lstStyle/>
        <a:p>
          <a:endParaRPr lang="en-US"/>
        </a:p>
      </dgm:t>
    </dgm:pt>
    <dgm:pt modelId="{B15721BB-7CBE-4FCD-A2C4-43F3AC604EB7}" type="sibTrans" cxnId="{7CE0B2A2-D3F6-46FA-B865-01F9D93B51BD}">
      <dgm:prSet/>
      <dgm:spPr/>
      <dgm:t>
        <a:bodyPr/>
        <a:lstStyle/>
        <a:p>
          <a:endParaRPr lang="en-US"/>
        </a:p>
      </dgm:t>
    </dgm:pt>
    <dgm:pt modelId="{2EA589D7-9794-A141-B7F8-577E53A27A06}" type="pres">
      <dgm:prSet presAssocID="{7163593D-77A4-4796-869F-45D421C2E7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9A4720-7550-6A4F-A531-99BA80B4B114}" type="pres">
      <dgm:prSet presAssocID="{30301997-08D3-403B-AB25-EF668229BB46}" presName="hierRoot1" presStyleCnt="0"/>
      <dgm:spPr/>
    </dgm:pt>
    <dgm:pt modelId="{94D38E23-B19E-C44D-8C0E-ACA3236A75A3}" type="pres">
      <dgm:prSet presAssocID="{30301997-08D3-403B-AB25-EF668229BB46}" presName="composite" presStyleCnt="0"/>
      <dgm:spPr/>
    </dgm:pt>
    <dgm:pt modelId="{80198039-0639-5141-A2D0-7E53A65DC3D8}" type="pres">
      <dgm:prSet presAssocID="{30301997-08D3-403B-AB25-EF668229BB46}" presName="background" presStyleLbl="node0" presStyleIdx="0" presStyleCnt="2"/>
      <dgm:spPr/>
    </dgm:pt>
    <dgm:pt modelId="{475DE199-E55F-3643-B77E-F223DFB88FF4}" type="pres">
      <dgm:prSet presAssocID="{30301997-08D3-403B-AB25-EF668229BB46}" presName="text" presStyleLbl="fgAcc0" presStyleIdx="0" presStyleCnt="2">
        <dgm:presLayoutVars>
          <dgm:chPref val="3"/>
        </dgm:presLayoutVars>
      </dgm:prSet>
      <dgm:spPr/>
    </dgm:pt>
    <dgm:pt modelId="{7A82FCC3-D8D9-4548-9832-EBAC2E9C6A58}" type="pres">
      <dgm:prSet presAssocID="{30301997-08D3-403B-AB25-EF668229BB46}" presName="hierChild2" presStyleCnt="0"/>
      <dgm:spPr/>
    </dgm:pt>
    <dgm:pt modelId="{2983D213-14B9-0640-80AE-A8FD7C97A251}" type="pres">
      <dgm:prSet presAssocID="{BE73CAF2-1C55-413C-99E6-9958BC616C45}" presName="hierRoot1" presStyleCnt="0"/>
      <dgm:spPr/>
    </dgm:pt>
    <dgm:pt modelId="{2987F19C-644C-544D-B524-234A669C4636}" type="pres">
      <dgm:prSet presAssocID="{BE73CAF2-1C55-413C-99E6-9958BC616C45}" presName="composite" presStyleCnt="0"/>
      <dgm:spPr/>
    </dgm:pt>
    <dgm:pt modelId="{9B1D2716-95A4-024A-A77D-1BE3B4364393}" type="pres">
      <dgm:prSet presAssocID="{BE73CAF2-1C55-413C-99E6-9958BC616C45}" presName="background" presStyleLbl="node0" presStyleIdx="1" presStyleCnt="2"/>
      <dgm:spPr/>
    </dgm:pt>
    <dgm:pt modelId="{49870D2A-E600-804B-B5DC-E8EB478C5AEA}" type="pres">
      <dgm:prSet presAssocID="{BE73CAF2-1C55-413C-99E6-9958BC616C45}" presName="text" presStyleLbl="fgAcc0" presStyleIdx="1" presStyleCnt="2">
        <dgm:presLayoutVars>
          <dgm:chPref val="3"/>
        </dgm:presLayoutVars>
      </dgm:prSet>
      <dgm:spPr/>
    </dgm:pt>
    <dgm:pt modelId="{38D37123-DFDB-584E-BA81-D3C90F017277}" type="pres">
      <dgm:prSet presAssocID="{BE73CAF2-1C55-413C-99E6-9958BC616C45}" presName="hierChild2" presStyleCnt="0"/>
      <dgm:spPr/>
    </dgm:pt>
  </dgm:ptLst>
  <dgm:cxnLst>
    <dgm:cxn modelId="{6FDA6115-819E-1644-96CF-CC4432D6A7C7}" type="presOf" srcId="{7163593D-77A4-4796-869F-45D421C2E739}" destId="{2EA589D7-9794-A141-B7F8-577E53A27A06}" srcOrd="0" destOrd="0" presId="urn:microsoft.com/office/officeart/2005/8/layout/hierarchy1"/>
    <dgm:cxn modelId="{97C7D541-78BB-4442-92DA-2B395BC42426}" srcId="{7163593D-77A4-4796-869F-45D421C2E739}" destId="{30301997-08D3-403B-AB25-EF668229BB46}" srcOrd="0" destOrd="0" parTransId="{F37B70DA-D2C9-4D17-BC95-261784B2C9F4}" sibTransId="{1F9CE7CA-1D9E-4B8F-A432-F74BDB032CE6}"/>
    <dgm:cxn modelId="{D0A7A77C-4B10-7846-9EB3-8B973F1855AC}" type="presOf" srcId="{30301997-08D3-403B-AB25-EF668229BB46}" destId="{475DE199-E55F-3643-B77E-F223DFB88FF4}" srcOrd="0" destOrd="0" presId="urn:microsoft.com/office/officeart/2005/8/layout/hierarchy1"/>
    <dgm:cxn modelId="{29001D86-ED84-3346-B7D7-07528BB16FD7}" type="presOf" srcId="{BE73CAF2-1C55-413C-99E6-9958BC616C45}" destId="{49870D2A-E600-804B-B5DC-E8EB478C5AEA}" srcOrd="0" destOrd="0" presId="urn:microsoft.com/office/officeart/2005/8/layout/hierarchy1"/>
    <dgm:cxn modelId="{7CE0B2A2-D3F6-46FA-B865-01F9D93B51BD}" srcId="{7163593D-77A4-4796-869F-45D421C2E739}" destId="{BE73CAF2-1C55-413C-99E6-9958BC616C45}" srcOrd="1" destOrd="0" parTransId="{86183100-F933-4ADE-A87B-081DF0DE9144}" sibTransId="{B15721BB-7CBE-4FCD-A2C4-43F3AC604EB7}"/>
    <dgm:cxn modelId="{E5BA5DCA-898D-0443-95B5-1CA3145ADC41}" type="presParOf" srcId="{2EA589D7-9794-A141-B7F8-577E53A27A06}" destId="{509A4720-7550-6A4F-A531-99BA80B4B114}" srcOrd="0" destOrd="0" presId="urn:microsoft.com/office/officeart/2005/8/layout/hierarchy1"/>
    <dgm:cxn modelId="{7CF292EB-0D47-C447-B0C9-A23759C39674}" type="presParOf" srcId="{509A4720-7550-6A4F-A531-99BA80B4B114}" destId="{94D38E23-B19E-C44D-8C0E-ACA3236A75A3}" srcOrd="0" destOrd="0" presId="urn:microsoft.com/office/officeart/2005/8/layout/hierarchy1"/>
    <dgm:cxn modelId="{B9E49C09-53A9-AB44-B622-36F087A18DE5}" type="presParOf" srcId="{94D38E23-B19E-C44D-8C0E-ACA3236A75A3}" destId="{80198039-0639-5141-A2D0-7E53A65DC3D8}" srcOrd="0" destOrd="0" presId="urn:microsoft.com/office/officeart/2005/8/layout/hierarchy1"/>
    <dgm:cxn modelId="{692230FC-B194-C947-B0FB-D991526FD1AD}" type="presParOf" srcId="{94D38E23-B19E-C44D-8C0E-ACA3236A75A3}" destId="{475DE199-E55F-3643-B77E-F223DFB88FF4}" srcOrd="1" destOrd="0" presId="urn:microsoft.com/office/officeart/2005/8/layout/hierarchy1"/>
    <dgm:cxn modelId="{F1266C22-2252-0644-8DFA-EA2813DAE45B}" type="presParOf" srcId="{509A4720-7550-6A4F-A531-99BA80B4B114}" destId="{7A82FCC3-D8D9-4548-9832-EBAC2E9C6A58}" srcOrd="1" destOrd="0" presId="urn:microsoft.com/office/officeart/2005/8/layout/hierarchy1"/>
    <dgm:cxn modelId="{5DA79D88-BB64-6043-BA37-C8F270E0A84B}" type="presParOf" srcId="{2EA589D7-9794-A141-B7F8-577E53A27A06}" destId="{2983D213-14B9-0640-80AE-A8FD7C97A251}" srcOrd="1" destOrd="0" presId="urn:microsoft.com/office/officeart/2005/8/layout/hierarchy1"/>
    <dgm:cxn modelId="{FB0B1DAC-C3ED-0D4F-9229-422AFF0B35F5}" type="presParOf" srcId="{2983D213-14B9-0640-80AE-A8FD7C97A251}" destId="{2987F19C-644C-544D-B524-234A669C4636}" srcOrd="0" destOrd="0" presId="urn:microsoft.com/office/officeart/2005/8/layout/hierarchy1"/>
    <dgm:cxn modelId="{4F79ED6E-6135-6846-8066-C3B37E461FE4}" type="presParOf" srcId="{2987F19C-644C-544D-B524-234A669C4636}" destId="{9B1D2716-95A4-024A-A77D-1BE3B4364393}" srcOrd="0" destOrd="0" presId="urn:microsoft.com/office/officeart/2005/8/layout/hierarchy1"/>
    <dgm:cxn modelId="{DEFE67E0-B25F-874F-BE32-C200409E431D}" type="presParOf" srcId="{2987F19C-644C-544D-B524-234A669C4636}" destId="{49870D2A-E600-804B-B5DC-E8EB478C5AEA}" srcOrd="1" destOrd="0" presId="urn:microsoft.com/office/officeart/2005/8/layout/hierarchy1"/>
    <dgm:cxn modelId="{DC5C6F8B-F829-C140-A54A-8808F8E0BFEB}" type="presParOf" srcId="{2983D213-14B9-0640-80AE-A8FD7C97A251}" destId="{38D37123-DFDB-584E-BA81-D3C90F0172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EC042-EF0A-49B7-AC81-9BEE020F381C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129814-1639-48BA-B678-C6C9F55F6936}">
      <dgm:prSet/>
      <dgm:spPr/>
      <dgm:t>
        <a:bodyPr/>
        <a:lstStyle/>
        <a:p>
          <a:r>
            <a:rPr lang="de-DE"/>
            <a:t>Funktionen definieren eigenen Gültigkeitsbereich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Variablen können auch nicht ausserhalb angesprochen werden </a:t>
          </a:r>
          <a:endParaRPr lang="en-US"/>
        </a:p>
      </dgm:t>
    </dgm:pt>
    <dgm:pt modelId="{BD335ED1-7F07-44BC-ACD8-1A884336B74B}" type="parTrans" cxnId="{6E0073E7-BD27-4C44-91E7-37007F8DC03D}">
      <dgm:prSet/>
      <dgm:spPr/>
      <dgm:t>
        <a:bodyPr/>
        <a:lstStyle/>
        <a:p>
          <a:endParaRPr lang="en-US"/>
        </a:p>
      </dgm:t>
    </dgm:pt>
    <dgm:pt modelId="{1E88B7B1-6071-404B-99EF-144A8F9AA7D5}" type="sibTrans" cxnId="{6E0073E7-BD27-4C44-91E7-37007F8DC03D}">
      <dgm:prSet/>
      <dgm:spPr/>
      <dgm:t>
        <a:bodyPr/>
        <a:lstStyle/>
        <a:p>
          <a:endParaRPr lang="en-US"/>
        </a:p>
      </dgm:t>
    </dgm:pt>
    <dgm:pt modelId="{153FBD8D-A0BC-4C93-AA1D-E3DA1B528CBF}">
      <dgm:prSet/>
      <dgm:spPr/>
      <dgm:t>
        <a:bodyPr/>
        <a:lstStyle/>
        <a:p>
          <a:r>
            <a:rPr lang="de-DE" dirty="0"/>
            <a:t>Siehe Tafel für Beispiel</a:t>
          </a:r>
          <a:endParaRPr lang="en-US" dirty="0"/>
        </a:p>
      </dgm:t>
    </dgm:pt>
    <dgm:pt modelId="{76F56819-A2FD-40A4-BBA6-350DBA16D97C}" type="parTrans" cxnId="{BB974343-AA48-478A-B0EB-BEA57A6F5133}">
      <dgm:prSet/>
      <dgm:spPr/>
      <dgm:t>
        <a:bodyPr/>
        <a:lstStyle/>
        <a:p>
          <a:endParaRPr lang="en-US"/>
        </a:p>
      </dgm:t>
    </dgm:pt>
    <dgm:pt modelId="{C4251D8B-DF82-40AE-A93A-2241AE2637A1}" type="sibTrans" cxnId="{BB974343-AA48-478A-B0EB-BEA57A6F5133}">
      <dgm:prSet/>
      <dgm:spPr/>
      <dgm:t>
        <a:bodyPr/>
        <a:lstStyle/>
        <a:p>
          <a:endParaRPr lang="en-US"/>
        </a:p>
      </dgm:t>
    </dgm:pt>
    <dgm:pt modelId="{A3912B60-9B21-9447-A0AB-9780891A8A0D}" type="pres">
      <dgm:prSet presAssocID="{210EC042-EF0A-49B7-AC81-9BEE020F38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20CC1A-F5CD-6F4F-9A9E-5DB2D49B2F08}" type="pres">
      <dgm:prSet presAssocID="{2C129814-1639-48BA-B678-C6C9F55F6936}" presName="hierRoot1" presStyleCnt="0"/>
      <dgm:spPr/>
    </dgm:pt>
    <dgm:pt modelId="{C296457C-8028-A742-A986-1C7313A42CFA}" type="pres">
      <dgm:prSet presAssocID="{2C129814-1639-48BA-B678-C6C9F55F6936}" presName="composite" presStyleCnt="0"/>
      <dgm:spPr/>
    </dgm:pt>
    <dgm:pt modelId="{505D1506-519C-6142-A61F-D1BF4E01D23E}" type="pres">
      <dgm:prSet presAssocID="{2C129814-1639-48BA-B678-C6C9F55F6936}" presName="background" presStyleLbl="node0" presStyleIdx="0" presStyleCnt="2"/>
      <dgm:spPr/>
    </dgm:pt>
    <dgm:pt modelId="{1319FB5E-9DAC-EB46-BB26-39C9FCCA4B58}" type="pres">
      <dgm:prSet presAssocID="{2C129814-1639-48BA-B678-C6C9F55F6936}" presName="text" presStyleLbl="fgAcc0" presStyleIdx="0" presStyleCnt="2">
        <dgm:presLayoutVars>
          <dgm:chPref val="3"/>
        </dgm:presLayoutVars>
      </dgm:prSet>
      <dgm:spPr/>
    </dgm:pt>
    <dgm:pt modelId="{08DDCF73-74F2-F248-A730-62B427B7CD52}" type="pres">
      <dgm:prSet presAssocID="{2C129814-1639-48BA-B678-C6C9F55F6936}" presName="hierChild2" presStyleCnt="0"/>
      <dgm:spPr/>
    </dgm:pt>
    <dgm:pt modelId="{2FE854CE-0562-464F-91FB-634948D41C80}" type="pres">
      <dgm:prSet presAssocID="{153FBD8D-A0BC-4C93-AA1D-E3DA1B528CBF}" presName="hierRoot1" presStyleCnt="0"/>
      <dgm:spPr/>
    </dgm:pt>
    <dgm:pt modelId="{8BF8D555-21E6-164B-95A6-AC829EA63194}" type="pres">
      <dgm:prSet presAssocID="{153FBD8D-A0BC-4C93-AA1D-E3DA1B528CBF}" presName="composite" presStyleCnt="0"/>
      <dgm:spPr/>
    </dgm:pt>
    <dgm:pt modelId="{C855F45B-3DDC-F845-89D9-4DDBB2F208F5}" type="pres">
      <dgm:prSet presAssocID="{153FBD8D-A0BC-4C93-AA1D-E3DA1B528CBF}" presName="background" presStyleLbl="node0" presStyleIdx="1" presStyleCnt="2"/>
      <dgm:spPr/>
    </dgm:pt>
    <dgm:pt modelId="{BAFC6B3B-0DA2-EA4E-8F8A-23B10F9CE173}" type="pres">
      <dgm:prSet presAssocID="{153FBD8D-A0BC-4C93-AA1D-E3DA1B528CBF}" presName="text" presStyleLbl="fgAcc0" presStyleIdx="1" presStyleCnt="2">
        <dgm:presLayoutVars>
          <dgm:chPref val="3"/>
        </dgm:presLayoutVars>
      </dgm:prSet>
      <dgm:spPr/>
    </dgm:pt>
    <dgm:pt modelId="{FBD60540-60CE-1649-8990-6F168F2C925F}" type="pres">
      <dgm:prSet presAssocID="{153FBD8D-A0BC-4C93-AA1D-E3DA1B528CBF}" presName="hierChild2" presStyleCnt="0"/>
      <dgm:spPr/>
    </dgm:pt>
  </dgm:ptLst>
  <dgm:cxnLst>
    <dgm:cxn modelId="{BB974343-AA48-478A-B0EB-BEA57A6F5133}" srcId="{210EC042-EF0A-49B7-AC81-9BEE020F381C}" destId="{153FBD8D-A0BC-4C93-AA1D-E3DA1B528CBF}" srcOrd="1" destOrd="0" parTransId="{76F56819-A2FD-40A4-BBA6-350DBA16D97C}" sibTransId="{C4251D8B-DF82-40AE-A93A-2241AE2637A1}"/>
    <dgm:cxn modelId="{6BFA31E6-435E-3346-AAA8-ADCE6F2D759A}" type="presOf" srcId="{153FBD8D-A0BC-4C93-AA1D-E3DA1B528CBF}" destId="{BAFC6B3B-0DA2-EA4E-8F8A-23B10F9CE173}" srcOrd="0" destOrd="0" presId="urn:microsoft.com/office/officeart/2005/8/layout/hierarchy1"/>
    <dgm:cxn modelId="{6E0073E7-BD27-4C44-91E7-37007F8DC03D}" srcId="{210EC042-EF0A-49B7-AC81-9BEE020F381C}" destId="{2C129814-1639-48BA-B678-C6C9F55F6936}" srcOrd="0" destOrd="0" parTransId="{BD335ED1-7F07-44BC-ACD8-1A884336B74B}" sibTransId="{1E88B7B1-6071-404B-99EF-144A8F9AA7D5}"/>
    <dgm:cxn modelId="{CE5CE3EA-4146-8D48-888F-22A5399C2B9C}" type="presOf" srcId="{2C129814-1639-48BA-B678-C6C9F55F6936}" destId="{1319FB5E-9DAC-EB46-BB26-39C9FCCA4B58}" srcOrd="0" destOrd="0" presId="urn:microsoft.com/office/officeart/2005/8/layout/hierarchy1"/>
    <dgm:cxn modelId="{10E63BF4-430F-4D4C-88D2-BC11144522EA}" type="presOf" srcId="{210EC042-EF0A-49B7-AC81-9BEE020F381C}" destId="{A3912B60-9B21-9447-A0AB-9780891A8A0D}" srcOrd="0" destOrd="0" presId="urn:microsoft.com/office/officeart/2005/8/layout/hierarchy1"/>
    <dgm:cxn modelId="{EECA026E-D393-F04D-97EC-E0D84CA114A9}" type="presParOf" srcId="{A3912B60-9B21-9447-A0AB-9780891A8A0D}" destId="{DC20CC1A-F5CD-6F4F-9A9E-5DB2D49B2F08}" srcOrd="0" destOrd="0" presId="urn:microsoft.com/office/officeart/2005/8/layout/hierarchy1"/>
    <dgm:cxn modelId="{70E9A729-2688-A84C-A154-F52AE037508B}" type="presParOf" srcId="{DC20CC1A-F5CD-6F4F-9A9E-5DB2D49B2F08}" destId="{C296457C-8028-A742-A986-1C7313A42CFA}" srcOrd="0" destOrd="0" presId="urn:microsoft.com/office/officeart/2005/8/layout/hierarchy1"/>
    <dgm:cxn modelId="{AB6F9D61-00F4-8D4D-A384-7B31B27F97C0}" type="presParOf" srcId="{C296457C-8028-A742-A986-1C7313A42CFA}" destId="{505D1506-519C-6142-A61F-D1BF4E01D23E}" srcOrd="0" destOrd="0" presId="urn:microsoft.com/office/officeart/2005/8/layout/hierarchy1"/>
    <dgm:cxn modelId="{1831BED2-8D9B-9F4F-B559-50DB9B7CDD09}" type="presParOf" srcId="{C296457C-8028-A742-A986-1C7313A42CFA}" destId="{1319FB5E-9DAC-EB46-BB26-39C9FCCA4B58}" srcOrd="1" destOrd="0" presId="urn:microsoft.com/office/officeart/2005/8/layout/hierarchy1"/>
    <dgm:cxn modelId="{FFDBF07D-28B3-BD46-A4E9-35CFDF596F66}" type="presParOf" srcId="{DC20CC1A-F5CD-6F4F-9A9E-5DB2D49B2F08}" destId="{08DDCF73-74F2-F248-A730-62B427B7CD52}" srcOrd="1" destOrd="0" presId="urn:microsoft.com/office/officeart/2005/8/layout/hierarchy1"/>
    <dgm:cxn modelId="{8EEF5D38-A62D-0641-8DB8-6E72BAA48538}" type="presParOf" srcId="{A3912B60-9B21-9447-A0AB-9780891A8A0D}" destId="{2FE854CE-0562-464F-91FB-634948D41C80}" srcOrd="1" destOrd="0" presId="urn:microsoft.com/office/officeart/2005/8/layout/hierarchy1"/>
    <dgm:cxn modelId="{9374FED4-C5AF-B34B-B3BD-F0F9AD6ADF68}" type="presParOf" srcId="{2FE854CE-0562-464F-91FB-634948D41C80}" destId="{8BF8D555-21E6-164B-95A6-AC829EA63194}" srcOrd="0" destOrd="0" presId="urn:microsoft.com/office/officeart/2005/8/layout/hierarchy1"/>
    <dgm:cxn modelId="{C2D03B8A-C585-D848-9350-4A9F462859CE}" type="presParOf" srcId="{8BF8D555-21E6-164B-95A6-AC829EA63194}" destId="{C855F45B-3DDC-F845-89D9-4DDBB2F208F5}" srcOrd="0" destOrd="0" presId="urn:microsoft.com/office/officeart/2005/8/layout/hierarchy1"/>
    <dgm:cxn modelId="{8F063A3A-6930-BE41-ADF4-F428647C7A21}" type="presParOf" srcId="{8BF8D555-21E6-164B-95A6-AC829EA63194}" destId="{BAFC6B3B-0DA2-EA4E-8F8A-23B10F9CE173}" srcOrd="1" destOrd="0" presId="urn:microsoft.com/office/officeart/2005/8/layout/hierarchy1"/>
    <dgm:cxn modelId="{2B09243F-9767-8047-8A82-F19FF1C3750C}" type="presParOf" srcId="{2FE854CE-0562-464F-91FB-634948D41C80}" destId="{FBD60540-60CE-1649-8990-6F168F2C92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8039-0639-5141-A2D0-7E53A65DC3D8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5DE199-E55F-3643-B77E-F223DFB88FF4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b="1" kern="1200"/>
            <a:t>PRE: Bedingungen die erfüllt sein müssen, damit Funktion „funktioniert“</a:t>
          </a:r>
          <a:endParaRPr lang="en-US" sz="3400" kern="1200"/>
        </a:p>
      </dsp:txBody>
      <dsp:txXfrm>
        <a:off x="587823" y="569421"/>
        <a:ext cx="4353708" cy="2703210"/>
      </dsp:txXfrm>
    </dsp:sp>
    <dsp:sp modelId="{9B1D2716-95A4-024A-A77D-1BE3B4364393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870D2A-E600-804B-B5DC-E8EB478C5AEA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b="1" kern="1200"/>
            <a:t>POST:  Output </a:t>
          </a:r>
          <a:r>
            <a:rPr lang="de-DE" sz="3400" b="1" kern="1200">
              <a:sym typeface="Wingdings" panose="05000000000000000000" pitchFamily="2" charset="2"/>
            </a:rPr>
            <a:t></a:t>
          </a:r>
          <a:r>
            <a:rPr lang="de-DE" sz="3400" b="1" kern="1200"/>
            <a:t> So akkurat wie möglich</a:t>
          </a:r>
          <a:endParaRPr lang="en-US" sz="3400" kern="1200"/>
        </a:p>
      </dsp:txBody>
      <dsp:txXfrm>
        <a:off x="6114602" y="569421"/>
        <a:ext cx="4353708" cy="2703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D1506-519C-6142-A61F-D1BF4E01D23E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19FB5E-9DAC-EB46-BB26-39C9FCCA4B58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Funktionen definieren eigenen Gültigkeitsbereich </a:t>
          </a:r>
          <a:r>
            <a:rPr lang="de-DE" sz="2900" kern="1200">
              <a:sym typeface="Wingdings" panose="05000000000000000000" pitchFamily="2" charset="2"/>
            </a:rPr>
            <a:t></a:t>
          </a:r>
          <a:r>
            <a:rPr lang="de-DE" sz="2900" kern="1200"/>
            <a:t> Variablen können auch nicht ausserhalb angesprochen werden </a:t>
          </a:r>
          <a:endParaRPr lang="en-US" sz="2900" kern="1200"/>
        </a:p>
      </dsp:txBody>
      <dsp:txXfrm>
        <a:off x="587823" y="569421"/>
        <a:ext cx="4353708" cy="2703210"/>
      </dsp:txXfrm>
    </dsp:sp>
    <dsp:sp modelId="{C855F45B-3DDC-F845-89D9-4DDBB2F208F5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FC6B3B-0DA2-EA4E-8F8A-23B10F9CE173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Siehe Tafel für Beispiel</a:t>
          </a:r>
          <a:endParaRPr lang="en-US" sz="2900" kern="1200" dirty="0"/>
        </a:p>
      </dsp:txBody>
      <dsp:txXfrm>
        <a:off x="6114602" y="569421"/>
        <a:ext cx="4353708" cy="270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ED20D-A67F-8443-A5EA-2BAB239A0C9E}" type="datetimeFigureOut">
              <a:rPr lang="de-DE" smtClean="0"/>
              <a:t>30.10.19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329A4-6F1F-CA4E-B467-BB7FCC9472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44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329A4-6F1F-CA4E-B467-BB7FCC94729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1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C3CA-41FD-C946-B71D-847DBD5FE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CF63C-F012-894E-AC49-9487E1290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Functions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182004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B1A48-F58F-2342-85F1-11187BBF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Function declaration /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69EB-713B-744E-B4F5-19CB41ADC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See blackboard</a:t>
            </a:r>
          </a:p>
        </p:txBody>
      </p:sp>
    </p:spTree>
    <p:extLst>
      <p:ext uri="{BB962C8B-B14F-4D97-AF65-F5344CB8AC3E}">
        <p14:creationId xmlns:p14="http://schemas.microsoft.com/office/powerpoint/2010/main" val="101741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9984D-EEAA-AF45-8B74-24D06CB3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DE" dirty="0"/>
              <a:t>PRE / POST </a:t>
            </a:r>
            <a:r>
              <a:rPr lang="de-DE" dirty="0" err="1"/>
              <a:t>Conditions</a:t>
            </a:r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4346F-666A-4169-8F19-AADEC555B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2107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235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35F8-4384-0349-9FBC-CFCD01FA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Beispiel: PRE / POST 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188BBB86-E147-904A-A58E-15E0DED8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endParaRPr lang="de-DE" sz="16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BB721-FB87-6A4C-AF16-A0D84E51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885105"/>
            <a:ext cx="6267743" cy="278914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66DFC-C55E-1A41-82C3-2AAE7404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90" y="4699649"/>
            <a:ext cx="2997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75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6A3-4C36-A84B-9BFB-0DA6C6B2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Lösung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E462D-B355-874F-8478-9D1BE1560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7400" y="3596481"/>
            <a:ext cx="5537200" cy="8890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48585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A9CBB8-6F29-4F1C-947D-1D274D2DC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6">
            <a:extLst>
              <a:ext uri="{FF2B5EF4-FFF2-40B4-BE49-F238E27FC236}">
                <a16:creationId xmlns:a16="http://schemas.microsoft.com/office/drawing/2014/main" id="{312098AC-2C51-42DA-AD5C-D37DB87A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0BDFC-6DBE-DE4B-8EE6-574DC074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297105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Void Type</a:t>
            </a:r>
          </a:p>
        </p:txBody>
      </p:sp>
    </p:spTree>
    <p:extLst>
      <p:ext uri="{BB962C8B-B14F-4D97-AF65-F5344CB8AC3E}">
        <p14:creationId xmlns:p14="http://schemas.microsoft.com/office/powerpoint/2010/main" val="87852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8F860-E38B-524E-9C22-0FF13143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40780"/>
            <a:ext cx="6086857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Why 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0489-38D3-E746-92EB-FDB1A700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Void Funktionen geben nichts zurück </a:t>
            </a:r>
            <a:r>
              <a:rPr lang="en-US" sz="2400">
                <a:sym typeface="Wingdings" pitchFamily="2" charset="2"/>
              </a:rPr>
              <a:t> aber führen jeden Code aus, der in ihnen steht! </a:t>
            </a:r>
            <a:endParaRPr lang="en-US" sz="2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2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27876-D4B8-41F4-ACCC-08244728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1716D7-6D2F-4340-AE3A-0D468C02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587388"/>
            <a:ext cx="6267743" cy="338457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73896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0AE46-4105-2A44-8B47-9F55D317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de-DE" sz="3200">
                <a:solidFill>
                  <a:srgbClr val="FFFFFF"/>
                </a:solidFill>
              </a:rPr>
              <a:t>Improvements</a:t>
            </a:r>
            <a:endParaRPr lang="de-DE" sz="32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4AF99-3625-2440-B089-239B126D7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876919"/>
            <a:ext cx="6612856" cy="47447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23A9-E3E4-0C4B-B659-6097AB7E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de-DE" sz="1600">
                <a:solidFill>
                  <a:srgbClr val="FFFFFF"/>
                </a:solidFill>
              </a:rPr>
              <a:t>Uses Loops</a:t>
            </a:r>
          </a:p>
          <a:p>
            <a:r>
              <a:rPr lang="de-DE" sz="1600">
                <a:solidFill>
                  <a:srgbClr val="FFFFFF"/>
                </a:solidFill>
              </a:rPr>
              <a:t>Uses a nice function that does what it says</a:t>
            </a:r>
          </a:p>
        </p:txBody>
      </p:sp>
    </p:spTree>
    <p:extLst>
      <p:ext uri="{BB962C8B-B14F-4D97-AF65-F5344CB8AC3E}">
        <p14:creationId xmlns:p14="http://schemas.microsoft.com/office/powerpoint/2010/main" val="170274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C82F3-F8A0-384D-8E54-F9EDCBE9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de-DE" sz="3200">
                <a:solidFill>
                  <a:schemeClr val="tx1"/>
                </a:solidFill>
              </a:rPr>
              <a:t>Wieso void jetzt wirklich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9C23033-AA02-C244-8A9A-54FDB845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de-DE" sz="1600"/>
              <a:t>Jede Art von Ausgabe oder Veränderung etwas „zurückzugeben“ ist mit void zu gestalten</a:t>
            </a:r>
          </a:p>
          <a:p>
            <a:r>
              <a:rPr lang="de-DE" sz="1600"/>
              <a:t>Void definiert eine Art und Weise Algorithmen zu gestalten.</a:t>
            </a:r>
          </a:p>
          <a:p>
            <a:pPr lvl="1"/>
            <a:r>
              <a:rPr lang="de-DE">
                <a:sym typeface="Wingdings" pitchFamily="2" charset="2"/>
              </a:rPr>
              <a:t> werden noch viele Beispiele sehen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48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AFDBB16E-B809-4043-9C20-C0352AAC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99" b="140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365A0-37F4-DA4D-B3E4-61D82B41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2157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FC0-DC15-2649-B2A8-BA0611D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6C84-E86A-6848-80F5-233358FB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-Assessment </a:t>
            </a:r>
          </a:p>
          <a:p>
            <a:r>
              <a:rPr lang="de-DE" dirty="0"/>
              <a:t>Kommentare Serie 4</a:t>
            </a:r>
          </a:p>
          <a:p>
            <a:r>
              <a:rPr lang="de-DE" dirty="0" err="1"/>
              <a:t>Functions</a:t>
            </a:r>
            <a:endParaRPr lang="de-DE" dirty="0"/>
          </a:p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8766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C0CB24-B482-E747-A1CE-065D41F6B0C4}"/>
              </a:ext>
            </a:extLst>
          </p:cNvPr>
          <p:cNvSpPr txBox="1"/>
          <p:nvPr/>
        </p:nvSpPr>
        <p:spPr>
          <a:xfrm>
            <a:off x="1299147" y="1172980"/>
            <a:ext cx="95937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Definition:</a:t>
            </a:r>
          </a:p>
          <a:p>
            <a:endParaRPr lang="en-US" sz="2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bezeichnet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als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Scope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Gültigkeitsbereich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einer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C++ gilt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für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unsere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Zwecke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die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Faustregel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sind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immer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nur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innerhalb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der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nächsten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{}</a:t>
            </a:r>
          </a:p>
          <a:p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Definiert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!! (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ausserhalb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haben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sie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keine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Gültigkeit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Deswegen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heissen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auch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Gültigkeitsbereiche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76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E3C2-C698-4C48-9720-E5B18540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de-DE" dirty="0" err="1"/>
              <a:t>Scope</a:t>
            </a:r>
            <a:r>
              <a:rPr lang="de-DE" dirty="0"/>
              <a:t> und Funktionen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C1E3-4952-4AA0-A1E6-5DFC22290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03196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87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4C2F310-8B47-4849-9EAE-A14330FDF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972" b="8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3C718-8D16-F646-8876-A9D2EF64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55079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832C-2B00-D34E-B3FB-5AD2F4C6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9442-9F87-C942-8140-20448294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Local</a:t>
            </a:r>
            <a:r>
              <a:rPr lang="de-DE" sz="2000" dirty="0"/>
              <a:t> Variables werden nach dem Ende von {} zerstört</a:t>
            </a:r>
          </a:p>
          <a:p>
            <a:r>
              <a:rPr lang="de-DE" sz="2000" dirty="0"/>
              <a:t>Globale Variablen gelten in jedem </a:t>
            </a:r>
            <a:r>
              <a:rPr lang="de-DE" sz="2000" dirty="0" err="1"/>
              <a:t>Scope</a:t>
            </a:r>
            <a:r>
              <a:rPr lang="de-DE" sz="2000" dirty="0"/>
              <a:t> im ganzen Programm</a:t>
            </a:r>
          </a:p>
          <a:p>
            <a:pPr lvl="1"/>
            <a:r>
              <a:rPr lang="de-DE" sz="2000" dirty="0"/>
              <a:t>Werden meistens am Anfang direkt deklariert</a:t>
            </a:r>
          </a:p>
        </p:txBody>
      </p:sp>
    </p:spTree>
    <p:extLst>
      <p:ext uri="{BB962C8B-B14F-4D97-AF65-F5344CB8AC3E}">
        <p14:creationId xmlns:p14="http://schemas.microsoft.com/office/powerpoint/2010/main" val="3606275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A09FE-D4DC-B748-9372-754C8CE5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Global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8CDCD-139B-8646-98F0-20DB9A6E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03029"/>
            <a:ext cx="6268060" cy="34787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5908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144C-CEBC-0A4C-B59A-BED8D3DB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Perfect Numbers - Beispiel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3C09-6765-EB45-91F3-410D3CAA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b="1"/>
              <a:t>Eine Zahl heisst Perfekt, falls sie die Summe ihrer Teiler ist</a:t>
            </a:r>
          </a:p>
        </p:txBody>
      </p:sp>
    </p:spTree>
    <p:extLst>
      <p:ext uri="{BB962C8B-B14F-4D97-AF65-F5344CB8AC3E}">
        <p14:creationId xmlns:p14="http://schemas.microsoft.com/office/powerpoint/2010/main" val="301986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1A55C-8CB6-004E-903C-072AF818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Lösung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70ECAC-5419-E045-BBEC-6887C482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1140226"/>
            <a:ext cx="11163299" cy="267918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232A55-459C-415C-918B-45188FE7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5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CC229-1FD9-944A-8E2C-D9019F87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Lösung 2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4773AD-00BC-F748-83A5-F8727B414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2995977"/>
            <a:ext cx="11288972" cy="23989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2570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8581E-7511-7646-B43C-B4AD6C007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41" y="2591106"/>
            <a:ext cx="10639918" cy="16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99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05368-3250-6E4E-A6F7-8AEC26A65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706" y="786899"/>
            <a:ext cx="10260588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171A-167F-344A-935F-97C46018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– Assessment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CE03-465F-304C-9A54-B75EB023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Datentypen, </a:t>
            </a:r>
            <a:r>
              <a:rPr lang="de-DE" dirty="0" err="1"/>
              <a:t>Functions</a:t>
            </a:r>
            <a:r>
              <a:rPr lang="de-DE" dirty="0"/>
              <a:t> und References </a:t>
            </a:r>
          </a:p>
          <a:p>
            <a:r>
              <a:rPr lang="de-DE" dirty="0"/>
              <a:t>Zeit: 20min</a:t>
            </a:r>
          </a:p>
          <a:p>
            <a:r>
              <a:rPr lang="de-DE" b="1" dirty="0"/>
              <a:t>Falls Fragen: fragt!! (ansonsten machen wir weiter ohne zu besprechen </a:t>
            </a:r>
            <a:r>
              <a:rPr lang="de-DE" b="1" dirty="0">
                <a:sym typeface="Wingdings" pitchFamily="2" charset="2"/>
              </a:rPr>
              <a:t> ihr habt die Musterlösung)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701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E393-1958-C943-8198-D3F3E39F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Exam Style Questions</a:t>
            </a:r>
          </a:p>
        </p:txBody>
      </p:sp>
    </p:spTree>
    <p:extLst>
      <p:ext uri="{BB962C8B-B14F-4D97-AF65-F5344CB8AC3E}">
        <p14:creationId xmlns:p14="http://schemas.microsoft.com/office/powerpoint/2010/main" val="303590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042D-931C-494E-85A9-7B43EEE2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/>
              <a:t>Codeaufgabe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95DC-5D18-F44C-A7AF-0A74810C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Schreibe</a:t>
            </a:r>
            <a:r>
              <a:rPr lang="en-US" sz="2800" dirty="0"/>
              <a:t> </a:t>
            </a:r>
            <a:r>
              <a:rPr lang="en-US" sz="2800" dirty="0" err="1"/>
              <a:t>dass</a:t>
            </a:r>
            <a:r>
              <a:rPr lang="en-US" sz="2800" dirty="0"/>
              <a:t> </a:t>
            </a:r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perfekten</a:t>
            </a:r>
            <a:r>
              <a:rPr lang="en-US" sz="2800" dirty="0"/>
              <a:t> </a:t>
            </a:r>
            <a:r>
              <a:rPr lang="en-US" sz="2800" dirty="0" err="1"/>
              <a:t>Zahlen</a:t>
            </a:r>
            <a:r>
              <a:rPr lang="en-US" sz="2800" dirty="0"/>
              <a:t> </a:t>
            </a:r>
            <a:r>
              <a:rPr lang="en-US" sz="2800" dirty="0" err="1"/>
              <a:t>ausgibt</a:t>
            </a:r>
            <a:r>
              <a:rPr lang="en-US" sz="2800" dirty="0"/>
              <a:t> von 1,....,n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10min Zeit (</a:t>
            </a:r>
            <a:r>
              <a:rPr lang="en-US" sz="2800" dirty="0" err="1"/>
              <a:t>wir</a:t>
            </a:r>
            <a:r>
              <a:rPr lang="en-US" sz="2800" dirty="0"/>
              <a:t> </a:t>
            </a:r>
            <a:r>
              <a:rPr lang="en-US" sz="2800" dirty="0" err="1"/>
              <a:t>stressen</a:t>
            </a:r>
            <a:r>
              <a:rPr lang="en-US" sz="2800" dirty="0"/>
              <a:t> </a:t>
            </a:r>
            <a:r>
              <a:rPr lang="en-US" sz="2800" dirty="0" err="1"/>
              <a:t>heute</a:t>
            </a:r>
            <a:r>
              <a:rPr lang="en-US" sz="2800" dirty="0"/>
              <a:t> </a:t>
            </a:r>
            <a:r>
              <a:rPr lang="en-US" sz="2800" dirty="0" err="1"/>
              <a:t>ein</a:t>
            </a:r>
            <a:r>
              <a:rPr lang="en-US" sz="2800" dirty="0"/>
              <a:t> </a:t>
            </a:r>
            <a:r>
              <a:rPr lang="en-US" sz="2800" dirty="0" err="1"/>
              <a:t>wenig</a:t>
            </a:r>
            <a:r>
              <a:rPr lang="en-US" sz="2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50B0B-24F6-234E-A551-D06B5DAC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00100"/>
            <a:ext cx="11353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0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69D39-994D-8844-B597-EA35CEFBBFF4}"/>
              </a:ext>
            </a:extLst>
          </p:cNvPr>
          <p:cNvSpPr txBox="1"/>
          <p:nvPr/>
        </p:nvSpPr>
        <p:spPr>
          <a:xfrm>
            <a:off x="451514" y="5151992"/>
            <a:ext cx="10930487" cy="6734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PRE / POST Conditions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EDBF06-FC0F-5E43-AF22-68FCEF48D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447675"/>
            <a:ext cx="9644197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9737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BB679-C57E-744D-A3C4-1AF07C714171}"/>
              </a:ext>
            </a:extLst>
          </p:cNvPr>
          <p:cNvSpPr txBox="1"/>
          <p:nvPr/>
        </p:nvSpPr>
        <p:spPr>
          <a:xfrm>
            <a:off x="451514" y="1800225"/>
            <a:ext cx="3444211" cy="4241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Describe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064B5-6ED5-F84A-9537-63CA1F52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2471" y="643465"/>
            <a:ext cx="3684063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5403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2E768-5279-A04A-9FC5-3EA8791B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WEEK  </a:t>
            </a:r>
            <a:br>
              <a:rPr lang="en-US" sz="4400" b="1" kern="12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</a:br>
            <a:br>
              <a:rPr lang="en-US" sz="4400" b="1" kern="12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References / Vectors/ Strings </a:t>
            </a:r>
          </a:p>
        </p:txBody>
      </p:sp>
      <p:pic>
        <p:nvPicPr>
          <p:cNvPr id="7" name="Graphic 6" descr="Badge7">
            <a:extLst>
              <a:ext uri="{FF2B5EF4-FFF2-40B4-BE49-F238E27FC236}">
                <a16:creationId xmlns:a16="http://schemas.microsoft.com/office/drawing/2014/main" id="{ACC7A7FD-0E3D-4CFD-92EA-0BA94EEEE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225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4EC8C-B9E4-814C-9634-7D0B5F8F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94664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40351-D84E-4A46-A1DF-DB8C453D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de-DE" sz="3200">
                <a:solidFill>
                  <a:schemeClr val="tx1"/>
                </a:solidFill>
              </a:rPr>
              <a:t>Definition einer Referenz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7A74-06D3-104F-BCC3-4C191D43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/>
              <a:t>Sei T ein Datentyp. Dann ist T&amp; der entsprechende Referenztyp. Eine Referenz erlaubt uns eine übergebene Variable direkt zu modifizieren.</a:t>
            </a:r>
          </a:p>
        </p:txBody>
      </p:sp>
    </p:spTree>
    <p:extLst>
      <p:ext uri="{BB962C8B-B14F-4D97-AF65-F5344CB8AC3E}">
        <p14:creationId xmlns:p14="http://schemas.microsoft.com/office/powerpoint/2010/main" val="703179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5F63A-688C-3644-801C-567B31A5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de-DE" sz="2800">
                <a:solidFill>
                  <a:schemeClr val="tx1"/>
                </a:solidFill>
              </a:rPr>
              <a:t>Einfaches Beispiel: Inkrement Funktion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2075-81A8-CE49-973E-910E8BF6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7954627" cy="3894531"/>
          </a:xfrm>
          <a:effectLst/>
        </p:spPr>
        <p:txBody>
          <a:bodyPr anchor="t">
            <a:normAutofit/>
          </a:bodyPr>
          <a:lstStyle/>
          <a:p>
            <a:r>
              <a:rPr lang="de-DE" sz="2000"/>
              <a:t>Siehe Code Expert!</a:t>
            </a:r>
          </a:p>
        </p:txBody>
      </p:sp>
    </p:spTree>
    <p:extLst>
      <p:ext uri="{BB962C8B-B14F-4D97-AF65-F5344CB8AC3E}">
        <p14:creationId xmlns:p14="http://schemas.microsoft.com/office/powerpoint/2010/main" val="1706368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A37D4-841E-2947-8B35-F15FCFE2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de-DE" sz="2800">
                <a:solidFill>
                  <a:schemeClr val="tx1"/>
                </a:solidFill>
              </a:rPr>
              <a:t>Call-By-Value, Pass-By-Value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272F-1943-1349-A8B1-9F476307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7954627" cy="3894531"/>
          </a:xfrm>
          <a:effectLst/>
        </p:spPr>
        <p:txBody>
          <a:bodyPr anchor="t">
            <a:normAutofit/>
          </a:bodyPr>
          <a:lstStyle/>
          <a:p>
            <a:pPr lvl="1"/>
            <a:r>
              <a:rPr lang="de-DE" sz="2000" dirty="0">
                <a:latin typeface="Monaco" pitchFamily="2" charset="77"/>
              </a:rPr>
              <a:t>Pass-</a:t>
            </a:r>
            <a:r>
              <a:rPr lang="de-DE" sz="2000">
                <a:latin typeface="Monaco" pitchFamily="2" charset="77"/>
              </a:rPr>
              <a:t>By</a:t>
            </a:r>
            <a:r>
              <a:rPr lang="de-DE" sz="2000" dirty="0">
                <a:latin typeface="Monaco" pitchFamily="2" charset="77"/>
              </a:rPr>
              <a:t>-Value</a:t>
            </a:r>
          </a:p>
          <a:p>
            <a:pPr lvl="2"/>
            <a:r>
              <a:rPr lang="de-DE" sz="2000">
                <a:latin typeface="Monaco" pitchFamily="2" charset="77"/>
              </a:rPr>
              <a:t> Falls alles so ist wie bisher (also ohne Referenzen </a:t>
            </a:r>
            <a:r>
              <a:rPr lang="de-DE" sz="2000">
                <a:latin typeface="Monaco" pitchFamily="2" charset="77"/>
                <a:sym typeface="Wingdings" pitchFamily="2" charset="2"/>
              </a:rPr>
              <a:t> wir geben normale Variablen in unsere Funktionen ein)</a:t>
            </a:r>
          </a:p>
          <a:p>
            <a:pPr lvl="1"/>
            <a:r>
              <a:rPr lang="de-DE" sz="2000" dirty="0">
                <a:latin typeface="Monaco" pitchFamily="2" charset="77"/>
                <a:sym typeface="Wingdings" pitchFamily="2" charset="2"/>
              </a:rPr>
              <a:t>Call-</a:t>
            </a:r>
            <a:r>
              <a:rPr lang="de-DE" sz="2000">
                <a:latin typeface="Monaco" pitchFamily="2" charset="77"/>
                <a:sym typeface="Wingdings" pitchFamily="2" charset="2"/>
              </a:rPr>
              <a:t>By</a:t>
            </a:r>
            <a:r>
              <a:rPr lang="de-DE" sz="2000" dirty="0">
                <a:latin typeface="Monaco" pitchFamily="2" charset="77"/>
                <a:sym typeface="Wingdings" pitchFamily="2" charset="2"/>
              </a:rPr>
              <a:t>-Value</a:t>
            </a:r>
          </a:p>
          <a:p>
            <a:pPr lvl="2"/>
            <a:r>
              <a:rPr lang="de-DE" sz="2000">
                <a:latin typeface="Monaco" pitchFamily="2" charset="77"/>
                <a:sym typeface="Wingdings" pitchFamily="2" charset="2"/>
              </a:rPr>
              <a:t> Das was wir tun, wenn wir  Funktionen normal aufrufen</a:t>
            </a:r>
            <a:endParaRPr lang="de-DE" sz="200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7854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A37D4-841E-2947-8B35-F15FCFE2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Call-</a:t>
            </a:r>
            <a:r>
              <a:rPr lang="de-DE" sz="2800">
                <a:solidFill>
                  <a:schemeClr val="tx1"/>
                </a:solidFill>
              </a:rPr>
              <a:t>By</a:t>
            </a:r>
            <a:r>
              <a:rPr lang="de-DE" sz="2800" dirty="0">
                <a:solidFill>
                  <a:schemeClr val="tx1"/>
                </a:solidFill>
              </a:rPr>
              <a:t>-Reference, Pass-</a:t>
            </a:r>
            <a:r>
              <a:rPr lang="de-DE" sz="2800">
                <a:solidFill>
                  <a:schemeClr val="tx1"/>
                </a:solidFill>
              </a:rPr>
              <a:t>By</a:t>
            </a:r>
            <a:r>
              <a:rPr lang="de-DE" sz="2800" dirty="0">
                <a:solidFill>
                  <a:schemeClr val="tx1"/>
                </a:solidFill>
              </a:rPr>
              <a:t>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272F-1943-1349-A8B1-9F476307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7954627" cy="3894531"/>
          </a:xfrm>
          <a:effectLst/>
        </p:spPr>
        <p:txBody>
          <a:bodyPr anchor="t">
            <a:normAutofit/>
          </a:bodyPr>
          <a:lstStyle/>
          <a:p>
            <a:pPr lvl="1"/>
            <a:r>
              <a:rPr lang="de-DE" sz="2000" dirty="0">
                <a:latin typeface="Monaco" pitchFamily="2" charset="77"/>
              </a:rPr>
              <a:t>Pass-</a:t>
            </a:r>
            <a:r>
              <a:rPr lang="de-DE" sz="2000">
                <a:latin typeface="Monaco" pitchFamily="2" charset="77"/>
              </a:rPr>
              <a:t>By</a:t>
            </a:r>
            <a:r>
              <a:rPr lang="de-DE" sz="2000" dirty="0">
                <a:latin typeface="Monaco" pitchFamily="2" charset="77"/>
              </a:rPr>
              <a:t>-Reference</a:t>
            </a:r>
          </a:p>
          <a:p>
            <a:pPr lvl="2"/>
            <a:r>
              <a:rPr lang="de-DE" sz="2000">
                <a:latin typeface="Monaco" pitchFamily="2" charset="77"/>
              </a:rPr>
              <a:t> Wenn wir Funktionen durch Referenzvariablen übergeben, wie im Inkrementbeispiel</a:t>
            </a:r>
          </a:p>
          <a:p>
            <a:pPr lvl="1"/>
            <a:r>
              <a:rPr lang="de-DE" sz="2000" dirty="0">
                <a:latin typeface="Monaco" pitchFamily="2" charset="77"/>
                <a:sym typeface="Wingdings" pitchFamily="2" charset="2"/>
              </a:rPr>
              <a:t>Call-</a:t>
            </a:r>
            <a:r>
              <a:rPr lang="de-DE" sz="2000">
                <a:latin typeface="Monaco" pitchFamily="2" charset="77"/>
                <a:sym typeface="Wingdings" pitchFamily="2" charset="2"/>
              </a:rPr>
              <a:t>By</a:t>
            </a:r>
            <a:r>
              <a:rPr lang="de-DE" sz="2000" dirty="0">
                <a:latin typeface="Monaco" pitchFamily="2" charset="77"/>
                <a:sym typeface="Wingdings" pitchFamily="2" charset="2"/>
              </a:rPr>
              <a:t>-Reference</a:t>
            </a:r>
          </a:p>
          <a:p>
            <a:pPr lvl="2"/>
            <a:r>
              <a:rPr lang="de-DE" sz="2000">
                <a:latin typeface="Monaco" pitchFamily="2" charset="77"/>
                <a:sym typeface="Wingdings" pitchFamily="2" charset="2"/>
              </a:rPr>
              <a:t> Wenn wir Funktionen aufrufen, dann verändern wir beim Aufrufen die Variablenwerte. Also callen wir die Funktion by Reference.</a:t>
            </a:r>
            <a:endParaRPr lang="de-DE" sz="200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678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FBE0E-13D9-514A-9C87-4908A62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Kommentare zu den Abgaben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2CD64B-6F53-4FCB-BA5E-11A761461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8" r="44392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38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222D0-4253-354A-9355-08D7B13A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Return by Reference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C88B5A-4E8E-C749-B74E-92220710A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1029352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43308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353A-1FF3-6545-843B-0E5FD44F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Constant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570B-5419-1F47-98A8-13BEB85B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Verwendet man das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const</a:t>
            </a:r>
            <a:r>
              <a:rPr lang="de-DE" dirty="0"/>
              <a:t>, dann kann man den zugewiesenen Wert einer Variable nicht mehr verändern</a:t>
            </a:r>
          </a:p>
          <a:p>
            <a:r>
              <a:rPr lang="de-DE" dirty="0" err="1"/>
              <a:t>Const</a:t>
            </a:r>
            <a:r>
              <a:rPr lang="de-DE" dirty="0"/>
              <a:t> Variablen führen (vor allem bei großen Projekten) zu mehr Effizienz.</a:t>
            </a:r>
          </a:p>
        </p:txBody>
      </p:sp>
    </p:spTree>
    <p:extLst>
      <p:ext uri="{BB962C8B-B14F-4D97-AF65-F5344CB8AC3E}">
        <p14:creationId xmlns:p14="http://schemas.microsoft.com/office/powerpoint/2010/main" val="2730892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DA27-6AB9-4A4D-8B96-A3AC47B7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Constant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B7CC-C07B-3D46-BA7D-AB08EE90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auch sogenannte Constant References initialisieren. Dann gibt man dem Compiler ein Versprechen diesen Wert nicht zu ändern</a:t>
            </a:r>
          </a:p>
          <a:p>
            <a:r>
              <a:rPr lang="de-DE" dirty="0"/>
              <a:t>Insbesondere kann man zwar den Alias nicht ändern und einen neuen Wert zuweisen</a:t>
            </a:r>
          </a:p>
          <a:p>
            <a:pPr lvl="1"/>
            <a:r>
              <a:rPr lang="de-DE" dirty="0">
                <a:sym typeface="Wingdings" pitchFamily="2" charset="2"/>
              </a:rPr>
              <a:t> aber man kann die Variable immer noch ändern, solange nicht </a:t>
            </a:r>
            <a:r>
              <a:rPr lang="de-DE" dirty="0" err="1">
                <a:sym typeface="Wingdings" pitchFamily="2" charset="2"/>
              </a:rPr>
              <a:t>const</a:t>
            </a:r>
            <a:r>
              <a:rPr lang="de-DE" dirty="0">
                <a:sym typeface="Wingdings" pitchFamily="2" charset="2"/>
              </a:rPr>
              <a:t>.</a:t>
            </a:r>
          </a:p>
          <a:p>
            <a:r>
              <a:rPr lang="de-DE" dirty="0">
                <a:sym typeface="Wingdings" pitchFamily="2" charset="2"/>
              </a:rPr>
              <a:t>Mehr dazu nächste Woche!!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961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B8725F-2550-9041-854A-ADAA40CFE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41" y="1553715"/>
            <a:ext cx="10639918" cy="37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11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89ABB9-7F19-7746-B51F-B1CC37A1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41" y="1833013"/>
            <a:ext cx="10639918" cy="3191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905BE-FD7D-B548-9F28-8FE8C76D2B12}"/>
              </a:ext>
            </a:extLst>
          </p:cNvPr>
          <p:cNvSpPr txBox="1"/>
          <p:nvPr/>
        </p:nvSpPr>
        <p:spPr>
          <a:xfrm>
            <a:off x="2269067" y="694267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</a:rPr>
              <a:t>Example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of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undefined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behaviour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09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DBABFE-3D17-784D-A657-FAB74138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14" y="786900"/>
            <a:ext cx="3989571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29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6565A-F364-024B-B284-1FFFC94C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 Preprocessors</a:t>
            </a:r>
          </a:p>
        </p:txBody>
      </p:sp>
    </p:spTree>
    <p:extLst>
      <p:ext uri="{BB962C8B-B14F-4D97-AF65-F5344CB8AC3E}">
        <p14:creationId xmlns:p14="http://schemas.microsoft.com/office/powerpoint/2010/main" val="1347926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CFB965-B873-FB42-9B9A-D7873004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C++ </a:t>
            </a:r>
            <a:r>
              <a:rPr lang="de-DE" dirty="0" err="1"/>
              <a:t>Preprocessor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68FD4-5110-3145-93ED-E6AB6218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# am Anfang jeder Zeile</a:t>
            </a:r>
          </a:p>
          <a:p>
            <a:r>
              <a:rPr lang="de-DE" dirty="0"/>
              <a:t>Werden bearbeitet bevor Code angeschaut wird vom Compiler</a:t>
            </a:r>
          </a:p>
          <a:p>
            <a:r>
              <a:rPr lang="de-DE" dirty="0"/>
              <a:t>Inkludieren eigene und externe Bibliotheken und APIs</a:t>
            </a:r>
          </a:p>
          <a:p>
            <a:r>
              <a:rPr lang="de-DE" dirty="0"/>
              <a:t>Man kann auch andere Deklarationen vornehmen</a:t>
            </a:r>
          </a:p>
        </p:txBody>
      </p:sp>
    </p:spTree>
    <p:extLst>
      <p:ext uri="{BB962C8B-B14F-4D97-AF65-F5344CB8AC3E}">
        <p14:creationId xmlns:p14="http://schemas.microsoft.com/office/powerpoint/2010/main" val="1187039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B193C-669A-7641-AEFD-29160EBC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3267269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5E5E4-1153-A945-B9F9-925C69A6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D9731-38AD-924B-8AEF-C5A002AC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Dropbox Paper</a:t>
            </a:r>
          </a:p>
        </p:txBody>
      </p:sp>
    </p:spTree>
    <p:extLst>
      <p:ext uri="{BB962C8B-B14F-4D97-AF65-F5344CB8AC3E}">
        <p14:creationId xmlns:p14="http://schemas.microsoft.com/office/powerpoint/2010/main" val="39271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13B8-810F-3148-84D5-40AFCD0ED5D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 b="0" dirty="0">
                <a:solidFill>
                  <a:schemeClr val="tx1"/>
                </a:solidFill>
              </a:rPr>
              <a:t>Textaufgaben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2CD3-4ACA-A44A-A9B7-524D51C9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de-DE" dirty="0"/>
              <a:t>Loop Analysis I: Ein wenig viele unpräzise Aussagen</a:t>
            </a:r>
          </a:p>
          <a:p>
            <a:r>
              <a:rPr lang="de-DE" dirty="0"/>
              <a:t>Loop Analysis III: </a:t>
            </a:r>
            <a:r>
              <a:rPr lang="de-DE" b="1" dirty="0"/>
              <a:t>Bei dem „Beweis“ wurde das falsche bewiesen. Nicht Termination sondern der Output wurde berechnet (fast dasselbe aber ein kleiner Unterschied!)</a:t>
            </a:r>
          </a:p>
          <a:p>
            <a:r>
              <a:rPr lang="de-DE" dirty="0"/>
              <a:t>Einige müssen aufpassen </a:t>
            </a:r>
            <a:r>
              <a:rPr lang="de-DE" dirty="0">
                <a:sym typeface="Wingdings" pitchFamily="2" charset="2"/>
              </a:rPr>
              <a:t> genauer lesen, was gefragt ist.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468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7D769-D3E5-C14C-B71D-90F85290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Exercise: </a:t>
            </a:r>
            <a:b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Reverse Vector </a:t>
            </a:r>
          </a:p>
        </p:txBody>
      </p:sp>
    </p:spTree>
    <p:extLst>
      <p:ext uri="{BB962C8B-B14F-4D97-AF65-F5344CB8AC3E}">
        <p14:creationId xmlns:p14="http://schemas.microsoft.com/office/powerpoint/2010/main" val="4075589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D4E08A34-45F0-40AF-8AD3-49B0CE6E2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5F26B-3B45-A34D-96EF-AF9EA379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407100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4F364-03E4-084B-A277-11530880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EB2E-769B-7647-B5F6-383FDFA2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de-DE" dirty="0"/>
              <a:t>Statt früher mühsame </a:t>
            </a:r>
            <a:r>
              <a:rPr lang="de-DE" dirty="0" err="1"/>
              <a:t>char</a:t>
            </a:r>
            <a:r>
              <a:rPr lang="de-DE" dirty="0"/>
              <a:t>* jetzt </a:t>
            </a:r>
            <a:r>
              <a:rPr lang="de-DE" dirty="0" err="1"/>
              <a:t>std</a:t>
            </a:r>
            <a:r>
              <a:rPr lang="de-DE" dirty="0"/>
              <a:t>::</a:t>
            </a:r>
            <a:r>
              <a:rPr lang="de-DE" dirty="0" err="1"/>
              <a:t>string</a:t>
            </a:r>
            <a:endParaRPr lang="de-DE" dirty="0"/>
          </a:p>
          <a:p>
            <a:pPr lvl="1"/>
            <a:r>
              <a:rPr lang="de-DE" dirty="0"/>
              <a:t>Mehr Funktionen </a:t>
            </a:r>
            <a:r>
              <a:rPr lang="de-DE" dirty="0">
                <a:sym typeface="Wingdings" pitchFamily="2" charset="2"/>
              </a:rPr>
              <a:t> weniger Probleme </a:t>
            </a:r>
          </a:p>
          <a:p>
            <a:pPr lvl="1"/>
            <a:r>
              <a:rPr lang="de-DE" dirty="0">
                <a:sym typeface="Wingdings" pitchFamily="2" charset="2"/>
              </a:rPr>
              <a:t>Deutlich sicherer</a:t>
            </a:r>
          </a:p>
          <a:p>
            <a:r>
              <a:rPr lang="de-DE" dirty="0">
                <a:sym typeface="Wingdings" pitchFamily="2" charset="2"/>
              </a:rPr>
              <a:t>Zeichenketten gespeichert</a:t>
            </a:r>
          </a:p>
          <a:p>
            <a:pPr lvl="1"/>
            <a:r>
              <a:rPr lang="de-DE" dirty="0">
                <a:sym typeface="Wingdings" pitchFamily="2" charset="2"/>
              </a:rPr>
              <a:t>Zugriff mit [] auf einzelne Strings</a:t>
            </a:r>
          </a:p>
          <a:p>
            <a:pPr lvl="1"/>
            <a:r>
              <a:rPr lang="de-DE" dirty="0">
                <a:sym typeface="Wingdings" pitchFamily="2" charset="2"/>
              </a:rPr>
              <a:t>Manipulation ohne weiteres möglich</a:t>
            </a:r>
          </a:p>
        </p:txBody>
      </p:sp>
    </p:spTree>
    <p:extLst>
      <p:ext uri="{BB962C8B-B14F-4D97-AF65-F5344CB8AC3E}">
        <p14:creationId xmlns:p14="http://schemas.microsoft.com/office/powerpoint/2010/main" val="3774131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B1E0-7A90-8949-9F01-2B2B8518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45EB-2492-7D49-B326-F15A348B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Switch Dropbox Paper</a:t>
            </a:r>
          </a:p>
        </p:txBody>
      </p:sp>
    </p:spTree>
    <p:extLst>
      <p:ext uri="{BB962C8B-B14F-4D97-AF65-F5344CB8AC3E}">
        <p14:creationId xmlns:p14="http://schemas.microsoft.com/office/powerpoint/2010/main" val="4110326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9B658-33F9-C848-A3A1-001AB424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480906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 Style Questions</a:t>
            </a:r>
            <a:b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Find three mistakes</a:t>
            </a:r>
          </a:p>
        </p:txBody>
      </p:sp>
    </p:spTree>
    <p:extLst>
      <p:ext uri="{BB962C8B-B14F-4D97-AF65-F5344CB8AC3E}">
        <p14:creationId xmlns:p14="http://schemas.microsoft.com/office/powerpoint/2010/main" val="2796149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38AC06-462E-4915-8AF6-1F8C86C43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6D8385-73F4-46D6-B09F-826FB492A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E97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ED29D-EE1C-1B49-93B5-BA9FEA04F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39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39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71A7-C2C4-4D4B-ABEB-3A8D202B9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43467"/>
            <a:ext cx="10572000" cy="3776731"/>
          </a:xfrm>
          <a:effectLst/>
        </p:spPr>
        <p:txBody>
          <a:bodyPr>
            <a:normAutofit/>
          </a:bodyPr>
          <a:lstStyle/>
          <a:p>
            <a:r>
              <a:rPr lang="de-DE" sz="6600" dirty="0">
                <a:solidFill>
                  <a:schemeClr val="tx1"/>
                </a:solidFill>
              </a:rPr>
              <a:t>Code Expert Last </a:t>
            </a:r>
            <a:r>
              <a:rPr lang="de-DE" sz="6600" dirty="0" err="1">
                <a:solidFill>
                  <a:schemeClr val="tx1"/>
                </a:solidFill>
              </a:rPr>
              <a:t>Exercise</a:t>
            </a:r>
            <a:endParaRPr lang="de-DE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78BD1-6D9C-CE49-83E7-315D788F3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420198"/>
            <a:ext cx="10572000" cy="1295623"/>
          </a:xfrm>
          <a:effectLst/>
        </p:spPr>
        <p:txBody>
          <a:bodyPr>
            <a:normAutofit/>
          </a:bodyPr>
          <a:lstStyle/>
          <a:p>
            <a:endParaRPr lang="de-DE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57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0CB90-AA6A-5647-AED8-B38A5459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Hints on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031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F0181-AC12-F94E-917F-2A2F1740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Bonus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7CF2-29EF-6F40-B4D7-1DED7F6B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allowed to give hints, bu</a:t>
            </a:r>
            <a:r>
              <a:rPr lang="en-US" dirty="0"/>
              <a:t>t we can talk about specific problems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98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BFB6-555C-BC4D-BF1C-573C08A527B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Codeaufgaben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B117-DD3E-7C4D-BD9E-F42EFFC3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de-DE" sz="2000" dirty="0"/>
              <a:t>Eine haben </a:t>
            </a:r>
            <a:r>
              <a:rPr lang="de-DE" sz="2000" dirty="0" err="1"/>
              <a:t>NaN</a:t>
            </a:r>
            <a:r>
              <a:rPr lang="de-DE" sz="2000" dirty="0"/>
              <a:t> („Not a </a:t>
            </a:r>
            <a:r>
              <a:rPr lang="de-DE" sz="2000" dirty="0" err="1"/>
              <a:t>number</a:t>
            </a:r>
            <a:r>
              <a:rPr lang="de-DE" sz="2000" dirty="0"/>
              <a:t>“) bekommen. </a:t>
            </a:r>
          </a:p>
          <a:p>
            <a:pPr lvl="1"/>
            <a:r>
              <a:rPr lang="de-DE" sz="1800" b="1" dirty="0" err="1"/>
              <a:t>Float</a:t>
            </a:r>
            <a:r>
              <a:rPr lang="de-DE" sz="1800" b="1" dirty="0"/>
              <a:t> statt double führt im Extremfall zu Speicherproblemen bei sehr kleinen Termen</a:t>
            </a:r>
          </a:p>
          <a:p>
            <a:pPr lvl="2"/>
            <a:r>
              <a:rPr lang="de-DE" sz="1800" b="1" dirty="0">
                <a:sym typeface="Wingdings" pitchFamily="2" charset="2"/>
              </a:rPr>
              <a:t> Auch Lösung zum Bonus  am Ende von Pi Series 2.</a:t>
            </a:r>
            <a:endParaRPr lang="de-DE" sz="1800" b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6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0156-CAD5-4145-BBCC-A376E2FC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Functions </a:t>
            </a:r>
          </a:p>
        </p:txBody>
      </p:sp>
    </p:spTree>
    <p:extLst>
      <p:ext uri="{BB962C8B-B14F-4D97-AF65-F5344CB8AC3E}">
        <p14:creationId xmlns:p14="http://schemas.microsoft.com/office/powerpoint/2010/main" val="66711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1268-BFAD-1C4C-A9D4-13ACF3CB54B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de-DE" dirty="0"/>
              <a:t>Was ist eine </a:t>
            </a:r>
            <a:r>
              <a:rPr lang="de-DE" dirty="0" err="1"/>
              <a:t>function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BF65-80E2-3D44-8B46-CED29F44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10024251" cy="3636511"/>
          </a:xfrm>
          <a:effectLst/>
        </p:spPr>
        <p:txBody>
          <a:bodyPr>
            <a:normAutofit/>
          </a:bodyPr>
          <a:lstStyle/>
          <a:p>
            <a:r>
              <a:rPr lang="de-DE" sz="2400" b="1" dirty="0"/>
              <a:t>Input -&gt; </a:t>
            </a:r>
            <a:r>
              <a:rPr lang="de-DE" sz="2400" b="1" dirty="0">
                <a:solidFill>
                  <a:srgbClr val="FF0000"/>
                </a:solidFill>
              </a:rPr>
              <a:t>Algorithmus </a:t>
            </a:r>
            <a:r>
              <a:rPr lang="de-DE" sz="2400" b="1" dirty="0"/>
              <a:t>-&gt; Output</a:t>
            </a:r>
          </a:p>
          <a:p>
            <a:r>
              <a:rPr lang="de-DE" sz="2400" b="1" dirty="0"/>
              <a:t>Realisierung des Konzeptes des Algorithmus</a:t>
            </a:r>
          </a:p>
        </p:txBody>
      </p:sp>
    </p:spTree>
    <p:extLst>
      <p:ext uri="{BB962C8B-B14F-4D97-AF65-F5344CB8AC3E}">
        <p14:creationId xmlns:p14="http://schemas.microsoft.com/office/powerpoint/2010/main" val="300328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2F17A-97D8-6D45-BA7C-7EED9711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de-DE" sz="3200">
                <a:solidFill>
                  <a:schemeClr val="tx1"/>
                </a:solidFill>
              </a:rPr>
              <a:t>Why functions?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C5AF-0EB9-4F43-A82D-35F52C5A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de-DE" sz="1600"/>
              <a:t>Struktur und Wiederverwendbarkeit </a:t>
            </a:r>
            <a:r>
              <a:rPr lang="de-DE" sz="1600">
                <a:sym typeface="Wingdings" pitchFamily="2" charset="2"/>
              </a:rPr>
              <a:t> Redundanzen sind schlechter Stil</a:t>
            </a:r>
          </a:p>
          <a:p>
            <a:r>
              <a:rPr lang="de-DE" sz="1600">
                <a:sym typeface="Wingdings" pitchFamily="2" charset="2"/>
              </a:rPr>
              <a:t>Einfacher als Code zu verstehen  schneller auch fremden Code zu lesen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147900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754</Words>
  <Application>Microsoft Macintosh PowerPoint</Application>
  <PresentationFormat>Widescreen</PresentationFormat>
  <Paragraphs>125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Calibri</vt:lpstr>
      <vt:lpstr>Century Gothic</vt:lpstr>
      <vt:lpstr>Menlo</vt:lpstr>
      <vt:lpstr>Monaco</vt:lpstr>
      <vt:lpstr>Wingdings</vt:lpstr>
      <vt:lpstr>Wingdings 2</vt:lpstr>
      <vt:lpstr>Quotable</vt:lpstr>
      <vt:lpstr>WEEK 6</vt:lpstr>
      <vt:lpstr>Plan</vt:lpstr>
      <vt:lpstr>Self – Assessment II</vt:lpstr>
      <vt:lpstr>Kommentare zu den Abgaben</vt:lpstr>
      <vt:lpstr>Textaufgaben</vt:lpstr>
      <vt:lpstr>Codeaufgaben</vt:lpstr>
      <vt:lpstr>Functions </vt:lpstr>
      <vt:lpstr>Was ist eine function?</vt:lpstr>
      <vt:lpstr>Why functions?</vt:lpstr>
      <vt:lpstr>Function declaration / calling</vt:lpstr>
      <vt:lpstr>PRE / POST Conditions</vt:lpstr>
      <vt:lpstr>Beispiel: PRE / POST </vt:lpstr>
      <vt:lpstr>Lösung </vt:lpstr>
      <vt:lpstr>Void Type</vt:lpstr>
      <vt:lpstr>Why Void</vt:lpstr>
      <vt:lpstr>PowerPoint Presentation</vt:lpstr>
      <vt:lpstr>Improvements</vt:lpstr>
      <vt:lpstr>Wieso void jetzt wirklich</vt:lpstr>
      <vt:lpstr>Scope</vt:lpstr>
      <vt:lpstr>PowerPoint Presentation</vt:lpstr>
      <vt:lpstr>Scope und Funktionen</vt:lpstr>
      <vt:lpstr>Local and Global Variables</vt:lpstr>
      <vt:lpstr>Local vs Global</vt:lpstr>
      <vt:lpstr>Global</vt:lpstr>
      <vt:lpstr>Perfect Numbers - Beispiel</vt:lpstr>
      <vt:lpstr>Lösung</vt:lpstr>
      <vt:lpstr>Lösung 2 </vt:lpstr>
      <vt:lpstr>PowerPoint Presentation</vt:lpstr>
      <vt:lpstr>PowerPoint Presentation</vt:lpstr>
      <vt:lpstr>Exam Style Questions</vt:lpstr>
      <vt:lpstr>Codeaufgabe </vt:lpstr>
      <vt:lpstr>PowerPoint Presentation</vt:lpstr>
      <vt:lpstr>PowerPoint Presentation</vt:lpstr>
      <vt:lpstr>WEEK    References / Vectors/ Strings </vt:lpstr>
      <vt:lpstr>References</vt:lpstr>
      <vt:lpstr>Definition einer Referenz</vt:lpstr>
      <vt:lpstr>Einfaches Beispiel: Inkrement Funktion</vt:lpstr>
      <vt:lpstr>Call-By-Value, Pass-By-Value</vt:lpstr>
      <vt:lpstr>Call-By-Reference, Pass-By-Reference</vt:lpstr>
      <vt:lpstr>Return by Reference </vt:lpstr>
      <vt:lpstr>Constant Types</vt:lpstr>
      <vt:lpstr>Constant References</vt:lpstr>
      <vt:lpstr>PowerPoint Presentation</vt:lpstr>
      <vt:lpstr>PowerPoint Presentation</vt:lpstr>
      <vt:lpstr>PowerPoint Presentation</vt:lpstr>
      <vt:lpstr>C++ Preprocessors</vt:lpstr>
      <vt:lpstr>C++ Preprocessor</vt:lpstr>
      <vt:lpstr>Vectors</vt:lpstr>
      <vt:lpstr>What is a Vector?</vt:lpstr>
      <vt:lpstr>Exercise:  Reverse Vector </vt:lpstr>
      <vt:lpstr>Strings</vt:lpstr>
      <vt:lpstr>Strings</vt:lpstr>
      <vt:lpstr>Basic Functions</vt:lpstr>
      <vt:lpstr>Exam Style Questions  1. Find three mistakes</vt:lpstr>
      <vt:lpstr>PowerPoint Presentation</vt:lpstr>
      <vt:lpstr>Code Expert Last Exercise</vt:lpstr>
      <vt:lpstr>Hints on gitHub </vt:lpstr>
      <vt:lpstr>Bonus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Jayant Raul Rao</dc:creator>
  <cp:lastModifiedBy>Jayant Raul Rao</cp:lastModifiedBy>
  <cp:revision>1</cp:revision>
  <dcterms:created xsi:type="dcterms:W3CDTF">2019-10-29T19:48:25Z</dcterms:created>
  <dcterms:modified xsi:type="dcterms:W3CDTF">2019-10-30T09:14:46Z</dcterms:modified>
</cp:coreProperties>
</file>