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sfs05rb6@student.ethz.ch" userId="bdc3fa6a-9546-40f4-9237-5670a5f23b4e" providerId="ADAL" clId="{8227F44B-2771-934C-AF2E-F1B52B526D82}"/>
    <pc:docChg chg="undo custSel addSld delSld modSld sldOrd">
      <pc:chgData name="vrsfs05rb6@student.ethz.ch" userId="bdc3fa6a-9546-40f4-9237-5670a5f23b4e" providerId="ADAL" clId="{8227F44B-2771-934C-AF2E-F1B52B526D82}" dt="2019-12-10T19:52:21.491" v="4712" actId="20577"/>
      <pc:docMkLst>
        <pc:docMk/>
      </pc:docMkLst>
      <pc:sldChg chg="addSp delSp modSp">
        <pc:chgData name="vrsfs05rb6@student.ethz.ch" userId="bdc3fa6a-9546-40f4-9237-5670a5f23b4e" providerId="ADAL" clId="{8227F44B-2771-934C-AF2E-F1B52B526D82}" dt="2019-12-05T12:57:23.580" v="187"/>
        <pc:sldMkLst>
          <pc:docMk/>
          <pc:sldMk cId="3929605988" sldId="266"/>
        </pc:sldMkLst>
        <pc:picChg chg="mod">
          <ac:chgData name="vrsfs05rb6@student.ethz.ch" userId="bdc3fa6a-9546-40f4-9237-5670a5f23b4e" providerId="ADAL" clId="{8227F44B-2771-934C-AF2E-F1B52B526D82}" dt="2019-12-05T12:56:24.617" v="79" actId="1076"/>
          <ac:picMkLst>
            <pc:docMk/>
            <pc:sldMk cId="3929605988" sldId="266"/>
            <ac:picMk id="4" creationId="{DF214235-D84E-4941-9ED0-6CF3560533AE}"/>
          </ac:picMkLst>
        </pc:picChg>
        <pc:inkChg chg="add">
          <ac:chgData name="vrsfs05rb6@student.ethz.ch" userId="bdc3fa6a-9546-40f4-9237-5670a5f23b4e" providerId="ADAL" clId="{8227F44B-2771-934C-AF2E-F1B52B526D82}" dt="2019-12-05T12:54:43.996" v="2"/>
          <ac:inkMkLst>
            <pc:docMk/>
            <pc:sldMk cId="3929605988" sldId="266"/>
            <ac:inkMk id="2" creationId="{43B39FEC-9E6B-3D44-B5C9-EDB3A0FCDA1A}"/>
          </ac:inkMkLst>
        </pc:inkChg>
        <pc:inkChg chg="add">
          <ac:chgData name="vrsfs05rb6@student.ethz.ch" userId="bdc3fa6a-9546-40f4-9237-5670a5f23b4e" providerId="ADAL" clId="{8227F44B-2771-934C-AF2E-F1B52B526D82}" dt="2019-12-05T12:55:23.691" v="24"/>
          <ac:inkMkLst>
            <pc:docMk/>
            <pc:sldMk cId="3929605988" sldId="266"/>
            <ac:inkMk id="3" creationId="{3517A221-22EE-CE42-BDC6-E0CD5EE15295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3" creationId="{68929257-CB6E-6148-B9C2-C4E3373471FB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5" creationId="{A76B1DB2-07E4-BE47-8F1F-7544DB7870BA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5" creationId="{E3B64332-3DFA-4545-B215-42AEF3973450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6" creationId="{270DE792-DA89-2F43-ABD9-94470492744A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6" creationId="{DDE88595-19F6-2B4E-8498-FA31BAA9E28C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7" creationId="{4DD8FCEC-2C90-AE47-8CA4-D53E2B184E3F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7" creationId="{BFCFF439-1FAE-714C-8C54-D20BA66ADE63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8" creationId="{00EC7668-2F6B-AD43-A79C-B840893B3304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8" creationId="{C5F36FF5-B648-4745-96B1-1F4DD73D2E8E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10" creationId="{607B1B02-7308-A540-B053-F091E256F860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0" creationId="{D8EB197B-AD08-4246-AA37-D78CB406AF98}"/>
          </ac:inkMkLst>
        </pc:inkChg>
        <pc:inkChg chg="add del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11" creationId="{F198BA5D-8E44-CA49-93A4-3B75E70D97E3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1" creationId="{F7BD67EF-36DC-054B-B5CC-3A9131A13DCB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2" creationId="{5370B1CC-8395-504E-9F19-09E56B131875}"/>
          </ac:inkMkLst>
        </pc:inkChg>
        <pc:inkChg chg="add reco">
          <ac:chgData name="vrsfs05rb6@student.ethz.ch" userId="bdc3fa6a-9546-40f4-9237-5670a5f23b4e" providerId="ADAL" clId="{8227F44B-2771-934C-AF2E-F1B52B526D82}" dt="2019-12-05T12:55:30.007" v="32"/>
          <ac:inkMkLst>
            <pc:docMk/>
            <pc:sldMk cId="3929605988" sldId="266"/>
            <ac:inkMk id="12" creationId="{A52B0167-8593-E14E-9F14-1EC9BA861A85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3" creationId="{1918BA80-28C8-0640-8482-1ED09F9EE5C2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4" creationId="{0DCBB0B3-0D30-6949-9EF3-DF9C2E1D4599}"/>
          </ac:inkMkLst>
        </pc:inkChg>
        <pc:inkChg chg="add del">
          <ac:chgData name="vrsfs05rb6@student.ethz.ch" userId="bdc3fa6a-9546-40f4-9237-5670a5f23b4e" providerId="ADAL" clId="{8227F44B-2771-934C-AF2E-F1B52B526D82}" dt="2019-12-05T12:55:32.448" v="37"/>
          <ac:inkMkLst>
            <pc:docMk/>
            <pc:sldMk cId="3929605988" sldId="266"/>
            <ac:inkMk id="14" creationId="{D0584E41-B18C-6C48-9912-8EE441A3945C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5" creationId="{52F070F9-1906-294F-BA91-589ED84B02E7}"/>
          </ac:inkMkLst>
        </pc:inkChg>
        <pc:inkChg chg="add del">
          <ac:chgData name="vrsfs05rb6@student.ethz.ch" userId="bdc3fa6a-9546-40f4-9237-5670a5f23b4e" providerId="ADAL" clId="{8227F44B-2771-934C-AF2E-F1B52B526D82}" dt="2019-12-05T12:55:32.448" v="37"/>
          <ac:inkMkLst>
            <pc:docMk/>
            <pc:sldMk cId="3929605988" sldId="266"/>
            <ac:inkMk id="15" creationId="{C33A96A3-C7A3-1D41-A272-80C648E3EA0C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6" creationId="{0B1473B2-9547-7E4A-96D8-F0A2FD4163E9}"/>
          </ac:inkMkLst>
        </pc:inkChg>
        <pc:inkChg chg="add del">
          <ac:chgData name="vrsfs05rb6@student.ethz.ch" userId="bdc3fa6a-9546-40f4-9237-5670a5f23b4e" providerId="ADAL" clId="{8227F44B-2771-934C-AF2E-F1B52B526D82}" dt="2019-12-05T12:55:32.448" v="37"/>
          <ac:inkMkLst>
            <pc:docMk/>
            <pc:sldMk cId="3929605988" sldId="266"/>
            <ac:inkMk id="16" creationId="{A64DA730-300D-6E4F-8B58-515C6FA12D66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7" creationId="{0D9027DD-5C87-5F4F-939C-161D13430D51}"/>
          </ac:inkMkLst>
        </pc:inkChg>
        <pc:inkChg chg="add del">
          <ac:chgData name="vrsfs05rb6@student.ethz.ch" userId="bdc3fa6a-9546-40f4-9237-5670a5f23b4e" providerId="ADAL" clId="{8227F44B-2771-934C-AF2E-F1B52B526D82}" dt="2019-12-05T12:55:32.448" v="37"/>
          <ac:inkMkLst>
            <pc:docMk/>
            <pc:sldMk cId="3929605988" sldId="266"/>
            <ac:inkMk id="17" creationId="{3164CD56-6662-8E4F-9116-05868CE3209D}"/>
          </ac:inkMkLst>
        </pc:inkChg>
        <pc:inkChg chg="add reco">
          <ac:chgData name="vrsfs05rb6@student.ethz.ch" userId="bdc3fa6a-9546-40f4-9237-5670a5f23b4e" providerId="ADAL" clId="{8227F44B-2771-934C-AF2E-F1B52B526D82}" dt="2019-12-05T12:55:32.448" v="37"/>
          <ac:inkMkLst>
            <pc:docMk/>
            <pc:sldMk cId="3929605988" sldId="266"/>
            <ac:inkMk id="18" creationId="{2326C703-2079-8B4C-935E-7C9519CED0A5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8" creationId="{DDFADF54-A694-F34E-B887-25750FEF2B48}"/>
          </ac:inkMkLst>
        </pc:inkChg>
        <pc:inkChg chg="add del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19" creationId="{186EA288-A9BC-AC4E-B94A-388E2F1425C8}"/>
          </ac:inkMkLst>
        </pc:inkChg>
        <pc:inkChg chg="add reco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20" creationId="{124B5493-6450-8D46-9D90-57E1F706994B}"/>
          </ac:inkMkLst>
        </pc:inkChg>
        <pc:inkChg chg="add reco">
          <ac:chgData name="vrsfs05rb6@student.ethz.ch" userId="bdc3fa6a-9546-40f4-9237-5670a5f23b4e" providerId="ADAL" clId="{8227F44B-2771-934C-AF2E-F1B52B526D82}" dt="2019-12-05T12:54:51.796" v="19"/>
          <ac:inkMkLst>
            <pc:docMk/>
            <pc:sldMk cId="3929605988" sldId="266"/>
            <ac:inkMk id="21" creationId="{D484A918-4B36-4F4B-9EAE-653024B85B6C}"/>
          </ac:inkMkLst>
        </pc:inkChg>
        <pc:inkChg chg="add del">
          <ac:chgData name="vrsfs05rb6@student.ethz.ch" userId="bdc3fa6a-9546-40f4-9237-5670a5f23b4e" providerId="ADAL" clId="{8227F44B-2771-934C-AF2E-F1B52B526D82}" dt="2019-12-05T12:55:33.865" v="40"/>
          <ac:inkMkLst>
            <pc:docMk/>
            <pc:sldMk cId="3929605988" sldId="266"/>
            <ac:inkMk id="22" creationId="{CC4E6A3D-E193-AA40-A575-EC3B165FA514}"/>
          </ac:inkMkLst>
        </pc:inkChg>
        <pc:inkChg chg="add del">
          <ac:chgData name="vrsfs05rb6@student.ethz.ch" userId="bdc3fa6a-9546-40f4-9237-5670a5f23b4e" providerId="ADAL" clId="{8227F44B-2771-934C-AF2E-F1B52B526D82}" dt="2019-12-05T12:55:33.865" v="40"/>
          <ac:inkMkLst>
            <pc:docMk/>
            <pc:sldMk cId="3929605988" sldId="266"/>
            <ac:inkMk id="23" creationId="{531F6CC6-7CE1-5E47-977C-1081BAE2617E}"/>
          </ac:inkMkLst>
        </pc:inkChg>
        <pc:inkChg chg="add reco">
          <ac:chgData name="vrsfs05rb6@student.ethz.ch" userId="bdc3fa6a-9546-40f4-9237-5670a5f23b4e" providerId="ADAL" clId="{8227F44B-2771-934C-AF2E-F1B52B526D82}" dt="2019-12-05T12:55:33.865" v="40"/>
          <ac:inkMkLst>
            <pc:docMk/>
            <pc:sldMk cId="3929605988" sldId="266"/>
            <ac:inkMk id="24" creationId="{1F7320B2-A34A-914F-AFA8-93718F895596}"/>
          </ac:inkMkLst>
        </pc:inkChg>
        <pc:inkChg chg="add del">
          <ac:chgData name="vrsfs05rb6@student.ethz.ch" userId="bdc3fa6a-9546-40f4-9237-5670a5f23b4e" providerId="ADAL" clId="{8227F44B-2771-934C-AF2E-F1B52B526D82}" dt="2019-12-05T12:54:55.247" v="22"/>
          <ac:inkMkLst>
            <pc:docMk/>
            <pc:sldMk cId="3929605988" sldId="266"/>
            <ac:inkMk id="24" creationId="{F5101D5F-2964-D044-A902-3B2E1EA66FD8}"/>
          </ac:inkMkLst>
        </pc:inkChg>
        <pc:inkChg chg="add del">
          <ac:chgData name="vrsfs05rb6@student.ethz.ch" userId="bdc3fa6a-9546-40f4-9237-5670a5f23b4e" providerId="ADAL" clId="{8227F44B-2771-934C-AF2E-F1B52B526D82}" dt="2019-12-05T12:54:55.247" v="22"/>
          <ac:inkMkLst>
            <pc:docMk/>
            <pc:sldMk cId="3929605988" sldId="266"/>
            <ac:inkMk id="25" creationId="{F880FFA6-F188-514C-9993-990C42546629}"/>
          </ac:inkMkLst>
        </pc:inkChg>
        <pc:inkChg chg="add del reco">
          <ac:chgData name="vrsfs05rb6@student.ethz.ch" userId="bdc3fa6a-9546-40f4-9237-5670a5f23b4e" providerId="ADAL" clId="{8227F44B-2771-934C-AF2E-F1B52B526D82}" dt="2019-12-05T12:55:17.314" v="23"/>
          <ac:inkMkLst>
            <pc:docMk/>
            <pc:sldMk cId="3929605988" sldId="266"/>
            <ac:inkMk id="26" creationId="{9AB01C45-91A9-3640-A646-345B0A23A3E9}"/>
          </ac:inkMkLst>
        </pc:inkChg>
        <pc:inkChg chg="add del">
          <ac:chgData name="vrsfs05rb6@student.ethz.ch" userId="bdc3fa6a-9546-40f4-9237-5670a5f23b4e" providerId="ADAL" clId="{8227F44B-2771-934C-AF2E-F1B52B526D82}" dt="2019-12-05T12:55:36.562" v="46"/>
          <ac:inkMkLst>
            <pc:docMk/>
            <pc:sldMk cId="3929605988" sldId="266"/>
            <ac:inkMk id="27" creationId="{2CB07E9A-79CD-BF44-B9C3-78776F7977C9}"/>
          </ac:inkMkLst>
        </pc:inkChg>
        <pc:inkChg chg="add del">
          <ac:chgData name="vrsfs05rb6@student.ethz.ch" userId="bdc3fa6a-9546-40f4-9237-5670a5f23b4e" providerId="ADAL" clId="{8227F44B-2771-934C-AF2E-F1B52B526D82}" dt="2019-12-05T12:55:36.562" v="46"/>
          <ac:inkMkLst>
            <pc:docMk/>
            <pc:sldMk cId="3929605988" sldId="266"/>
            <ac:inkMk id="28" creationId="{8336D6EE-6DE2-F14F-98DA-A3641CBB5698}"/>
          </ac:inkMkLst>
        </pc:inkChg>
        <pc:inkChg chg="add del">
          <ac:chgData name="vrsfs05rb6@student.ethz.ch" userId="bdc3fa6a-9546-40f4-9237-5670a5f23b4e" providerId="ADAL" clId="{8227F44B-2771-934C-AF2E-F1B52B526D82}" dt="2019-12-05T12:55:36.562" v="46"/>
          <ac:inkMkLst>
            <pc:docMk/>
            <pc:sldMk cId="3929605988" sldId="266"/>
            <ac:inkMk id="29" creationId="{D664C707-9B17-704C-B1A4-1E6A0FD13988}"/>
          </ac:inkMkLst>
        </pc:inkChg>
        <pc:inkChg chg="add del">
          <ac:chgData name="vrsfs05rb6@student.ethz.ch" userId="bdc3fa6a-9546-40f4-9237-5670a5f23b4e" providerId="ADAL" clId="{8227F44B-2771-934C-AF2E-F1B52B526D82}" dt="2019-12-05T12:55:36.562" v="46"/>
          <ac:inkMkLst>
            <pc:docMk/>
            <pc:sldMk cId="3929605988" sldId="266"/>
            <ac:inkMk id="30" creationId="{722692CD-27FB-094F-ADD0-450638BEFD44}"/>
          </ac:inkMkLst>
        </pc:inkChg>
        <pc:inkChg chg="add del">
          <ac:chgData name="vrsfs05rb6@student.ethz.ch" userId="bdc3fa6a-9546-40f4-9237-5670a5f23b4e" providerId="ADAL" clId="{8227F44B-2771-934C-AF2E-F1B52B526D82}" dt="2019-12-05T12:55:36.562" v="46"/>
          <ac:inkMkLst>
            <pc:docMk/>
            <pc:sldMk cId="3929605988" sldId="266"/>
            <ac:inkMk id="31" creationId="{33CDAFD6-D1AE-8C4A-94A3-83D470BA37CD}"/>
          </ac:inkMkLst>
        </pc:inkChg>
        <pc:inkChg chg="add del reco">
          <ac:chgData name="vrsfs05rb6@student.ethz.ch" userId="bdc3fa6a-9546-40f4-9237-5670a5f23b4e" providerId="ADAL" clId="{8227F44B-2771-934C-AF2E-F1B52B526D82}" dt="2019-12-05T12:55:40.737" v="47"/>
          <ac:inkMkLst>
            <pc:docMk/>
            <pc:sldMk cId="3929605988" sldId="266"/>
            <ac:inkMk id="32" creationId="{239D1B04-11CF-0D4A-AFFE-147A0B008939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4" creationId="{A5D655D6-74D4-2649-AFDA-F4FC81FED5D4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5" creationId="{82CC2978-BD62-404A-9EE7-CCB4B32CD956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6" creationId="{3C1CAE2A-E84F-D342-9A9F-7F8A957F41E8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7" creationId="{1BD5960C-939F-0541-9AFC-36802CD1F321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8" creationId="{B30FB8EB-71E9-9146-80E9-F69C29837A1B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39" creationId="{B4083463-5197-554C-B1F5-F2EAD424439B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0" creationId="{E415C6A3-85C5-0143-93AC-B5E6EA956751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1" creationId="{4214C39C-4796-A446-90B3-B509C5028349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2" creationId="{85D5E385-D082-4F40-B5F2-B5CBD75635B6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3" creationId="{D175A64B-9FA9-7B42-B13A-FC0F41FABEEC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4" creationId="{7B9A4D61-307A-4049-B71A-F496DD626532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5" creationId="{2ABE1F79-BAAE-B54D-83BA-C2BC0F6D6AE1}"/>
          </ac:inkMkLst>
        </pc:inkChg>
        <pc:inkChg chg="add del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6" creationId="{D85BBB57-CF58-3740-8B42-E961D317F641}"/>
          </ac:inkMkLst>
        </pc:inkChg>
        <pc:inkChg chg="add reco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7" creationId="{2EE03A63-A6C7-814C-9801-FB4EBB128C68}"/>
          </ac:inkMkLst>
        </pc:inkChg>
        <pc:inkChg chg="add reco">
          <ac:chgData name="vrsfs05rb6@student.ethz.ch" userId="bdc3fa6a-9546-40f4-9237-5670a5f23b4e" providerId="ADAL" clId="{8227F44B-2771-934C-AF2E-F1B52B526D82}" dt="2019-12-05T12:55:46.142" v="61"/>
          <ac:inkMkLst>
            <pc:docMk/>
            <pc:sldMk cId="3929605988" sldId="266"/>
            <ac:inkMk id="48" creationId="{DE23FF19-AD67-EE47-B38E-C338FC2CB080}"/>
          </ac:inkMkLst>
        </pc:inkChg>
        <pc:inkChg chg="add del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1" creationId="{A87AE520-E0C6-9E46-A236-A1A9F4251267}"/>
          </ac:inkMkLst>
        </pc:inkChg>
        <pc:inkChg chg="add del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2" creationId="{5EFA6685-5B0A-5243-9A0E-701943B58959}"/>
          </ac:inkMkLst>
        </pc:inkChg>
        <pc:inkChg chg="add del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3" creationId="{B4B3ADDE-9CCC-7B4E-8BF9-E7D4FFCB5B0B}"/>
          </ac:inkMkLst>
        </pc:inkChg>
        <pc:inkChg chg="add del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4" creationId="{D157F48D-57E0-DA4D-9135-1E85EE300C13}"/>
          </ac:inkMkLst>
        </pc:inkChg>
        <pc:inkChg chg="add">
          <ac:chgData name="vrsfs05rb6@student.ethz.ch" userId="bdc3fa6a-9546-40f4-9237-5670a5f23b4e" providerId="ADAL" clId="{8227F44B-2771-934C-AF2E-F1B52B526D82}" dt="2019-12-05T12:55:47.738" v="66"/>
          <ac:inkMkLst>
            <pc:docMk/>
            <pc:sldMk cId="3929605988" sldId="266"/>
            <ac:inkMk id="55" creationId="{76A3A1DF-2BAB-F14D-8C5D-DFC645A34515}"/>
          </ac:inkMkLst>
        </pc:inkChg>
        <pc:inkChg chg="add reco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6" creationId="{6360C589-C356-D542-9D11-6EBA16912F7A}"/>
          </ac:inkMkLst>
        </pc:inkChg>
        <pc:inkChg chg="add reco">
          <ac:chgData name="vrsfs05rb6@student.ethz.ch" userId="bdc3fa6a-9546-40f4-9237-5670a5f23b4e" providerId="ADAL" clId="{8227F44B-2771-934C-AF2E-F1B52B526D82}" dt="2019-12-05T12:55:48.319" v="67"/>
          <ac:inkMkLst>
            <pc:docMk/>
            <pc:sldMk cId="3929605988" sldId="266"/>
            <ac:inkMk id="57" creationId="{71B82DA0-DA53-D842-946E-83A12D340A1A}"/>
          </ac:inkMkLst>
        </pc:inkChg>
        <pc:inkChg chg="add del">
          <ac:chgData name="vrsfs05rb6@student.ethz.ch" userId="bdc3fa6a-9546-40f4-9237-5670a5f23b4e" providerId="ADAL" clId="{8227F44B-2771-934C-AF2E-F1B52B526D82}" dt="2019-12-05T12:55:53.789" v="69"/>
          <ac:inkMkLst>
            <pc:docMk/>
            <pc:sldMk cId="3929605988" sldId="266"/>
            <ac:inkMk id="60" creationId="{E5B08E39-BD4E-8D49-A532-5391EE9CB1C4}"/>
          </ac:inkMkLst>
        </pc:inkChg>
        <pc:inkChg chg="add del">
          <ac:chgData name="vrsfs05rb6@student.ethz.ch" userId="bdc3fa6a-9546-40f4-9237-5670a5f23b4e" providerId="ADAL" clId="{8227F44B-2771-934C-AF2E-F1B52B526D82}" dt="2019-12-05T12:55:57.033" v="71"/>
          <ac:inkMkLst>
            <pc:docMk/>
            <pc:sldMk cId="3929605988" sldId="266"/>
            <ac:inkMk id="61" creationId="{1A1FC349-AD0C-914D-BB42-C152808CC0C4}"/>
          </ac:inkMkLst>
        </pc:inkChg>
        <pc:inkChg chg="add del">
          <ac:chgData name="vrsfs05rb6@student.ethz.ch" userId="bdc3fa6a-9546-40f4-9237-5670a5f23b4e" providerId="ADAL" clId="{8227F44B-2771-934C-AF2E-F1B52B526D82}" dt="2019-12-05T12:56:14.698" v="74"/>
          <ac:inkMkLst>
            <pc:docMk/>
            <pc:sldMk cId="3929605988" sldId="266"/>
            <ac:inkMk id="62" creationId="{6E294BBE-8F25-9545-B8D3-F7A579E3E13B}"/>
          </ac:inkMkLst>
        </pc:inkChg>
        <pc:inkChg chg="add del">
          <ac:chgData name="vrsfs05rb6@student.ethz.ch" userId="bdc3fa6a-9546-40f4-9237-5670a5f23b4e" providerId="ADAL" clId="{8227F44B-2771-934C-AF2E-F1B52B526D82}" dt="2019-12-05T12:56:16.844" v="77"/>
          <ac:inkMkLst>
            <pc:docMk/>
            <pc:sldMk cId="3929605988" sldId="266"/>
            <ac:inkMk id="63" creationId="{98C39B08-34EE-6245-87E7-406DAB266F51}"/>
          </ac:inkMkLst>
        </pc:inkChg>
        <pc:inkChg chg="add">
          <ac:chgData name="vrsfs05rb6@student.ethz.ch" userId="bdc3fa6a-9546-40f4-9237-5670a5f23b4e" providerId="ADAL" clId="{8227F44B-2771-934C-AF2E-F1B52B526D82}" dt="2019-12-05T12:56:30.039" v="80"/>
          <ac:inkMkLst>
            <pc:docMk/>
            <pc:sldMk cId="3929605988" sldId="266"/>
            <ac:inkMk id="64" creationId="{1FFEFA28-9950-1744-8DDC-7ADCA990F980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65" creationId="{28B44889-8AEC-B94B-A58F-1C910685A52B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66" creationId="{7A99B045-D033-0447-B368-64902877C880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67" creationId="{34673F57-BDB2-BF4C-94C2-A7258961B861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68" creationId="{7E8EDE46-91DB-5F48-A48B-85EEDFE13420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69" creationId="{5A920C35-5A32-4B46-BF2D-C06DCDB19CC2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0" creationId="{E111B165-2FD6-5044-B0F3-0C6BE1430104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1" creationId="{CF1BE6DD-621D-B446-A9DB-6705799F1D81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2" creationId="{9033438D-C636-8748-A8A4-5D5F334D9428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3" creationId="{EB526CA7-BE7E-894E-9144-D02E371F43D2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4" creationId="{A18CB7E7-0791-6C4C-8DF9-38A6D85216D9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5" creationId="{1CC6BEDA-099E-6245-B9A8-6C263F66B44A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6" creationId="{E7E26912-C836-D346-BFB3-CF48749A16FA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7" creationId="{D9825E97-161E-D348-BDF6-2F46E2E2B237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8" creationId="{7EFC66D2-9F84-CE4A-B653-F54F7F10CF20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79" creationId="{BF1D461A-902D-304D-A7FC-B3377C7BC981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0" creationId="{370D8D4F-C7CF-A945-868D-62B5B7B15042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1" creationId="{0AADA7B8-D226-E74B-A24F-35F5D7E89D23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2" creationId="{1F195103-93E8-0547-ACFF-E90820A69DFE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3" creationId="{4CFF3E7E-A21E-D248-88EA-5439A72C3A6B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4" creationId="{F71EC619-0CF8-BC4C-9962-84D118AB1FE7}"/>
          </ac:inkMkLst>
        </pc:inkChg>
        <pc:inkChg chg="add del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5" creationId="{9880233F-6E80-D944-B67B-482DCD38CF7B}"/>
          </ac:inkMkLst>
        </pc:inkChg>
        <pc:inkChg chg="add reco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6" creationId="{DAF6E92E-1CBC-634E-8B80-EFA483EEAB70}"/>
          </ac:inkMkLst>
        </pc:inkChg>
        <pc:inkChg chg="add reco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7" creationId="{C502D3A6-582E-4B4C-ABD6-817E87503350}"/>
          </ac:inkMkLst>
        </pc:inkChg>
        <pc:inkChg chg="add reco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8" creationId="{20D91A73-2A50-A04C-B4B4-5B13523E65D9}"/>
          </ac:inkMkLst>
        </pc:inkChg>
        <pc:inkChg chg="add reco">
          <ac:chgData name="vrsfs05rb6@student.ethz.ch" userId="bdc3fa6a-9546-40f4-9237-5670a5f23b4e" providerId="ADAL" clId="{8227F44B-2771-934C-AF2E-F1B52B526D82}" dt="2019-12-05T12:56:39.161" v="103"/>
          <ac:inkMkLst>
            <pc:docMk/>
            <pc:sldMk cId="3929605988" sldId="266"/>
            <ac:inkMk id="89" creationId="{A09FEF38-1810-DA48-AFC2-421C80030A2E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4" creationId="{77431845-0FDD-0540-94D3-24D0AB1EA815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5" creationId="{4E82F03D-ADC4-8548-A5AD-74463257C4EF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6" creationId="{412F5382-BABF-4F40-A804-42E5A00C1F80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7" creationId="{22248651-4C6A-6F4D-B555-900DCA0CBC56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8" creationId="{37BD41A3-718F-2A45-ACB9-AD59FE0AA876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99" creationId="{7C0BBFC8-CE7D-974C-918F-32F8A7A8E024}"/>
          </ac:inkMkLst>
        </pc:inkChg>
        <pc:inkChg chg="add del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100" creationId="{BAB5C549-D28D-574B-9623-B62451259826}"/>
          </ac:inkMkLst>
        </pc:inkChg>
        <pc:inkChg chg="add reco">
          <ac:chgData name="vrsfs05rb6@student.ethz.ch" userId="bdc3fa6a-9546-40f4-9237-5670a5f23b4e" providerId="ADAL" clId="{8227F44B-2771-934C-AF2E-F1B52B526D82}" dt="2019-12-05T12:56:42.293" v="111"/>
          <ac:inkMkLst>
            <pc:docMk/>
            <pc:sldMk cId="3929605988" sldId="266"/>
            <ac:inkMk id="101" creationId="{2949D6D4-C2AF-7A49-9E05-6C63C28CBA44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3" creationId="{2E0DF1D0-587A-3047-A903-3B14A409697E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4" creationId="{D91C7C8C-B69E-C44C-9C86-6D3B4435948E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5" creationId="{0B549AE6-25E1-384C-A44A-E820C25FA288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6" creationId="{CF86C410-A3BE-CD47-8170-9A98921E9FEE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7" creationId="{D341D72B-22E0-064A-BB04-CB8EE03E4487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8" creationId="{AFCBC253-601C-8543-BC0B-17184944BFF9}"/>
          </ac:inkMkLst>
        </pc:inkChg>
        <pc:inkChg chg="add del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09" creationId="{D3572BF5-89CC-3A43-8D35-586F99413F1A}"/>
          </ac:inkMkLst>
        </pc:inkChg>
        <pc:inkChg chg="add reco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10" creationId="{417F2050-FCCF-9B47-A1FF-2569106C2BF8}"/>
          </ac:inkMkLst>
        </pc:inkChg>
        <pc:inkChg chg="add reco">
          <ac:chgData name="vrsfs05rb6@student.ethz.ch" userId="bdc3fa6a-9546-40f4-9237-5670a5f23b4e" providerId="ADAL" clId="{8227F44B-2771-934C-AF2E-F1B52B526D82}" dt="2019-12-05T12:56:46.749" v="119"/>
          <ac:inkMkLst>
            <pc:docMk/>
            <pc:sldMk cId="3929605988" sldId="266"/>
            <ac:inkMk id="111" creationId="{C665F8F6-1920-9A41-A5B6-A7805CA13667}"/>
          </ac:inkMkLst>
        </pc:inkChg>
        <pc:inkChg chg="add del">
          <ac:chgData name="vrsfs05rb6@student.ethz.ch" userId="bdc3fa6a-9546-40f4-9237-5670a5f23b4e" providerId="ADAL" clId="{8227F44B-2771-934C-AF2E-F1B52B526D82}" dt="2019-12-05T12:57:08.807" v="143"/>
          <ac:inkMkLst>
            <pc:docMk/>
            <pc:sldMk cId="3929605988" sldId="266"/>
            <ac:inkMk id="114" creationId="{40AEA508-C404-9B41-96B2-A0E553B2F77E}"/>
          </ac:inkMkLst>
        </pc:inkChg>
        <pc:inkChg chg="add del">
          <ac:chgData name="vrsfs05rb6@student.ethz.ch" userId="bdc3fa6a-9546-40f4-9237-5670a5f23b4e" providerId="ADAL" clId="{8227F44B-2771-934C-AF2E-F1B52B526D82}" dt="2019-12-05T12:57:15.031" v="156"/>
          <ac:inkMkLst>
            <pc:docMk/>
            <pc:sldMk cId="3929605988" sldId="266"/>
            <ac:inkMk id="115" creationId="{B2939F81-2964-EA4A-865A-77665471942D}"/>
          </ac:inkMkLst>
        </pc:inkChg>
        <pc:inkChg chg="add del">
          <ac:chgData name="vrsfs05rb6@student.ethz.ch" userId="bdc3fa6a-9546-40f4-9237-5670a5f23b4e" providerId="ADAL" clId="{8227F44B-2771-934C-AF2E-F1B52B526D82}" dt="2019-12-05T12:57:15.023" v="151"/>
          <ac:inkMkLst>
            <pc:docMk/>
            <pc:sldMk cId="3929605988" sldId="266"/>
            <ac:inkMk id="116" creationId="{59E2141E-AC4D-BC4D-9A9F-F13A2D52B616}"/>
          </ac:inkMkLst>
        </pc:inkChg>
        <pc:inkChg chg="add del">
          <ac:chgData name="vrsfs05rb6@student.ethz.ch" userId="bdc3fa6a-9546-40f4-9237-5670a5f23b4e" providerId="ADAL" clId="{8227F44B-2771-934C-AF2E-F1B52B526D82}" dt="2019-12-05T12:57:15.039" v="161"/>
          <ac:inkMkLst>
            <pc:docMk/>
            <pc:sldMk cId="3929605988" sldId="266"/>
            <ac:inkMk id="117" creationId="{B836AFF4-CFB9-6B4B-89EE-D7C93ACF9839}"/>
          </ac:inkMkLst>
        </pc:inkChg>
        <pc:inkChg chg="add del">
          <ac:chgData name="vrsfs05rb6@student.ethz.ch" userId="bdc3fa6a-9546-40f4-9237-5670a5f23b4e" providerId="ADAL" clId="{8227F44B-2771-934C-AF2E-F1B52B526D82}" dt="2019-12-05T12:57:15.028" v="154"/>
          <ac:inkMkLst>
            <pc:docMk/>
            <pc:sldMk cId="3929605988" sldId="266"/>
            <ac:inkMk id="118" creationId="{824E0804-AF76-A14D-B4E6-E6F59BD82FE1}"/>
          </ac:inkMkLst>
        </pc:inkChg>
        <pc:inkChg chg="add del">
          <ac:chgData name="vrsfs05rb6@student.ethz.ch" userId="bdc3fa6a-9546-40f4-9237-5670a5f23b4e" providerId="ADAL" clId="{8227F44B-2771-934C-AF2E-F1B52B526D82}" dt="2019-12-05T12:57:15.041" v="163"/>
          <ac:inkMkLst>
            <pc:docMk/>
            <pc:sldMk cId="3929605988" sldId="266"/>
            <ac:inkMk id="119" creationId="{0DA474B3-A846-A84D-B400-93C9182397F1}"/>
          </ac:inkMkLst>
        </pc:inkChg>
        <pc:inkChg chg="add del">
          <ac:chgData name="vrsfs05rb6@student.ethz.ch" userId="bdc3fa6a-9546-40f4-9237-5670a5f23b4e" providerId="ADAL" clId="{8227F44B-2771-934C-AF2E-F1B52B526D82}" dt="2019-12-05T12:57:15.034" v="158"/>
          <ac:inkMkLst>
            <pc:docMk/>
            <pc:sldMk cId="3929605988" sldId="266"/>
            <ac:inkMk id="120" creationId="{EBA859EA-C203-F147-AA82-D1F90AA254CA}"/>
          </ac:inkMkLst>
        </pc:inkChg>
        <pc:inkChg chg="add del">
          <ac:chgData name="vrsfs05rb6@student.ethz.ch" userId="bdc3fa6a-9546-40f4-9237-5670a5f23b4e" providerId="ADAL" clId="{8227F44B-2771-934C-AF2E-F1B52B526D82}" dt="2019-12-05T12:57:15.010" v="146"/>
          <ac:inkMkLst>
            <pc:docMk/>
            <pc:sldMk cId="3929605988" sldId="266"/>
            <ac:inkMk id="121" creationId="{0CA8519B-EB6E-3F4C-8F3E-EE3203060B29}"/>
          </ac:inkMkLst>
        </pc:inkChg>
        <pc:inkChg chg="add del">
          <ac:chgData name="vrsfs05rb6@student.ethz.ch" userId="bdc3fa6a-9546-40f4-9237-5670a5f23b4e" providerId="ADAL" clId="{8227F44B-2771-934C-AF2E-F1B52B526D82}" dt="2019-12-05T12:57:15.036" v="159"/>
          <ac:inkMkLst>
            <pc:docMk/>
            <pc:sldMk cId="3929605988" sldId="266"/>
            <ac:inkMk id="122" creationId="{1C9D34D1-4209-6248-805E-F28E6A3D6BF3}"/>
          </ac:inkMkLst>
        </pc:inkChg>
        <pc:inkChg chg="add del">
          <ac:chgData name="vrsfs05rb6@student.ethz.ch" userId="bdc3fa6a-9546-40f4-9237-5670a5f23b4e" providerId="ADAL" clId="{8227F44B-2771-934C-AF2E-F1B52B526D82}" dt="2019-12-05T12:57:15.018" v="148"/>
          <ac:inkMkLst>
            <pc:docMk/>
            <pc:sldMk cId="3929605988" sldId="266"/>
            <ac:inkMk id="123" creationId="{7152C7E6-5E42-7745-91EA-AC401C3293E2}"/>
          </ac:inkMkLst>
        </pc:inkChg>
        <pc:inkChg chg="add del">
          <ac:chgData name="vrsfs05rb6@student.ethz.ch" userId="bdc3fa6a-9546-40f4-9237-5670a5f23b4e" providerId="ADAL" clId="{8227F44B-2771-934C-AF2E-F1B52B526D82}" dt="2019-12-05T12:57:15.043" v="165"/>
          <ac:inkMkLst>
            <pc:docMk/>
            <pc:sldMk cId="3929605988" sldId="266"/>
            <ac:inkMk id="124" creationId="{B8DB5898-F830-9146-BBEE-66E391640240}"/>
          </ac:inkMkLst>
        </pc:inkChg>
        <pc:inkChg chg="add del">
          <ac:chgData name="vrsfs05rb6@student.ethz.ch" userId="bdc3fa6a-9546-40f4-9237-5670a5f23b4e" providerId="ADAL" clId="{8227F44B-2771-934C-AF2E-F1B52B526D82}" dt="2019-12-05T12:57:15.026" v="153"/>
          <ac:inkMkLst>
            <pc:docMk/>
            <pc:sldMk cId="3929605988" sldId="266"/>
            <ac:inkMk id="125" creationId="{C7263671-D458-4441-AD96-63A57953BA5E}"/>
          </ac:inkMkLst>
        </pc:inkChg>
        <pc:inkChg chg="add del">
          <ac:chgData name="vrsfs05rb6@student.ethz.ch" userId="bdc3fa6a-9546-40f4-9237-5670a5f23b4e" providerId="ADAL" clId="{8227F44B-2771-934C-AF2E-F1B52B526D82}" dt="2019-12-05T12:57:15.040" v="162"/>
          <ac:inkMkLst>
            <pc:docMk/>
            <pc:sldMk cId="3929605988" sldId="266"/>
            <ac:inkMk id="126" creationId="{B0539AB4-2475-1F4A-98C3-A8A936D5BE24}"/>
          </ac:inkMkLst>
        </pc:inkChg>
        <pc:inkChg chg="add del">
          <ac:chgData name="vrsfs05rb6@student.ethz.ch" userId="bdc3fa6a-9546-40f4-9237-5670a5f23b4e" providerId="ADAL" clId="{8227F44B-2771-934C-AF2E-F1B52B526D82}" dt="2019-12-05T12:57:15.022" v="150"/>
          <ac:inkMkLst>
            <pc:docMk/>
            <pc:sldMk cId="3929605988" sldId="266"/>
            <ac:inkMk id="127" creationId="{7D0F139B-6AE3-2647-A520-324BEDD8525F}"/>
          </ac:inkMkLst>
        </pc:inkChg>
        <pc:inkChg chg="add del">
          <ac:chgData name="vrsfs05rb6@student.ethz.ch" userId="bdc3fa6a-9546-40f4-9237-5670a5f23b4e" providerId="ADAL" clId="{8227F44B-2771-934C-AF2E-F1B52B526D82}" dt="2019-12-05T12:57:15.037" v="160"/>
          <ac:inkMkLst>
            <pc:docMk/>
            <pc:sldMk cId="3929605988" sldId="266"/>
            <ac:inkMk id="128" creationId="{45E0B278-683A-2541-A7F3-307E02A9609F}"/>
          </ac:inkMkLst>
        </pc:inkChg>
        <pc:inkChg chg="add del">
          <ac:chgData name="vrsfs05rb6@student.ethz.ch" userId="bdc3fa6a-9546-40f4-9237-5670a5f23b4e" providerId="ADAL" clId="{8227F44B-2771-934C-AF2E-F1B52B526D82}" dt="2019-12-05T12:57:15.020" v="149"/>
          <ac:inkMkLst>
            <pc:docMk/>
            <pc:sldMk cId="3929605988" sldId="266"/>
            <ac:inkMk id="129" creationId="{4C424B44-10DD-E946-B705-34D455598EAE}"/>
          </ac:inkMkLst>
        </pc:inkChg>
        <pc:inkChg chg="add del">
          <ac:chgData name="vrsfs05rb6@student.ethz.ch" userId="bdc3fa6a-9546-40f4-9237-5670a5f23b4e" providerId="ADAL" clId="{8227F44B-2771-934C-AF2E-F1B52B526D82}" dt="2019-12-05T12:57:15.033" v="157"/>
          <ac:inkMkLst>
            <pc:docMk/>
            <pc:sldMk cId="3929605988" sldId="266"/>
            <ac:inkMk id="130" creationId="{EB393DC8-E5AF-0448-BF10-43F5F656746D}"/>
          </ac:inkMkLst>
        </pc:inkChg>
        <pc:inkChg chg="add del">
          <ac:chgData name="vrsfs05rb6@student.ethz.ch" userId="bdc3fa6a-9546-40f4-9237-5670a5f23b4e" providerId="ADAL" clId="{8227F44B-2771-934C-AF2E-F1B52B526D82}" dt="2019-12-05T12:57:15.014" v="147"/>
          <ac:inkMkLst>
            <pc:docMk/>
            <pc:sldMk cId="3929605988" sldId="266"/>
            <ac:inkMk id="131" creationId="{C0EAC820-638F-BD40-ACC6-5B22DC086AE2}"/>
          </ac:inkMkLst>
        </pc:inkChg>
        <pc:inkChg chg="add del">
          <ac:chgData name="vrsfs05rb6@student.ethz.ch" userId="bdc3fa6a-9546-40f4-9237-5670a5f23b4e" providerId="ADAL" clId="{8227F44B-2771-934C-AF2E-F1B52B526D82}" dt="2019-12-05T12:57:15.029" v="155"/>
          <ac:inkMkLst>
            <pc:docMk/>
            <pc:sldMk cId="3929605988" sldId="266"/>
            <ac:inkMk id="132" creationId="{AE3101D3-C11A-8546-A371-BC8848DB9FFE}"/>
          </ac:inkMkLst>
        </pc:inkChg>
        <pc:inkChg chg="add del">
          <ac:chgData name="vrsfs05rb6@student.ethz.ch" userId="bdc3fa6a-9546-40f4-9237-5670a5f23b4e" providerId="ADAL" clId="{8227F44B-2771-934C-AF2E-F1B52B526D82}" dt="2019-12-05T12:57:15.043" v="164"/>
          <ac:inkMkLst>
            <pc:docMk/>
            <pc:sldMk cId="3929605988" sldId="266"/>
            <ac:inkMk id="133" creationId="{4292CAA5-B3D9-A442-B619-3E704A9FBA95}"/>
          </ac:inkMkLst>
        </pc:inkChg>
        <pc:inkChg chg="add del">
          <ac:chgData name="vrsfs05rb6@student.ethz.ch" userId="bdc3fa6a-9546-40f4-9237-5670a5f23b4e" providerId="ADAL" clId="{8227F44B-2771-934C-AF2E-F1B52B526D82}" dt="2019-12-05T12:57:15.025" v="152"/>
          <ac:inkMkLst>
            <pc:docMk/>
            <pc:sldMk cId="3929605988" sldId="266"/>
            <ac:inkMk id="134" creationId="{2409B867-8FE3-5348-89F0-BB7315EAD45F}"/>
          </ac:inkMkLst>
        </pc:inkChg>
        <pc:inkChg chg="add del">
          <ac:chgData name="vrsfs05rb6@student.ethz.ch" userId="bdc3fa6a-9546-40f4-9237-5670a5f23b4e" providerId="ADAL" clId="{8227F44B-2771-934C-AF2E-F1B52B526D82}" dt="2019-12-05T12:57:15.906" v="166"/>
          <ac:inkMkLst>
            <pc:docMk/>
            <pc:sldMk cId="3929605988" sldId="266"/>
            <ac:inkMk id="135" creationId="{C24CB79C-769A-044F-90E2-2C4C7EBBBA1C}"/>
          </ac:inkMkLst>
        </pc:inkChg>
        <pc:inkChg chg="add">
          <ac:chgData name="vrsfs05rb6@student.ethz.ch" userId="bdc3fa6a-9546-40f4-9237-5670a5f23b4e" providerId="ADAL" clId="{8227F44B-2771-934C-AF2E-F1B52B526D82}" dt="2019-12-05T12:57:10.326" v="144"/>
          <ac:inkMkLst>
            <pc:docMk/>
            <pc:sldMk cId="3929605988" sldId="266"/>
            <ac:inkMk id="144" creationId="{60E75993-14D9-BB4D-AD4C-6C7133DAABA6}"/>
          </ac:inkMkLst>
        </pc:inkChg>
        <pc:inkChg chg="add">
          <ac:chgData name="vrsfs05rb6@student.ethz.ch" userId="bdc3fa6a-9546-40f4-9237-5670a5f23b4e" providerId="ADAL" clId="{8227F44B-2771-934C-AF2E-F1B52B526D82}" dt="2019-12-05T12:57:17.966" v="167"/>
          <ac:inkMkLst>
            <pc:docMk/>
            <pc:sldMk cId="3929605988" sldId="266"/>
            <ac:inkMk id="145" creationId="{66827441-9EF1-484C-9B89-5F9D2FABCB7D}"/>
          </ac:inkMkLst>
        </pc:inkChg>
        <pc:inkChg chg="add">
          <ac:chgData name="vrsfs05rb6@student.ethz.ch" userId="bdc3fa6a-9546-40f4-9237-5670a5f23b4e" providerId="ADAL" clId="{8227F44B-2771-934C-AF2E-F1B52B526D82}" dt="2019-12-05T12:57:18.239" v="168"/>
          <ac:inkMkLst>
            <pc:docMk/>
            <pc:sldMk cId="3929605988" sldId="266"/>
            <ac:inkMk id="146" creationId="{FAC701B4-C2AB-7846-9F58-9F448F56812F}"/>
          </ac:inkMkLst>
        </pc:inkChg>
        <pc:inkChg chg="add">
          <ac:chgData name="vrsfs05rb6@student.ethz.ch" userId="bdc3fa6a-9546-40f4-9237-5670a5f23b4e" providerId="ADAL" clId="{8227F44B-2771-934C-AF2E-F1B52B526D82}" dt="2019-12-05T12:57:18.471" v="169"/>
          <ac:inkMkLst>
            <pc:docMk/>
            <pc:sldMk cId="3929605988" sldId="266"/>
            <ac:inkMk id="147" creationId="{8FA732B8-1738-A24F-BB81-BEFA509CE8BE}"/>
          </ac:inkMkLst>
        </pc:inkChg>
        <pc:inkChg chg="add">
          <ac:chgData name="vrsfs05rb6@student.ethz.ch" userId="bdc3fa6a-9546-40f4-9237-5670a5f23b4e" providerId="ADAL" clId="{8227F44B-2771-934C-AF2E-F1B52B526D82}" dt="2019-12-05T12:57:18.595" v="170"/>
          <ac:inkMkLst>
            <pc:docMk/>
            <pc:sldMk cId="3929605988" sldId="266"/>
            <ac:inkMk id="148" creationId="{C95A204F-B613-2349-93F8-C368A62C9FDD}"/>
          </ac:inkMkLst>
        </pc:inkChg>
        <pc:inkChg chg="add">
          <ac:chgData name="vrsfs05rb6@student.ethz.ch" userId="bdc3fa6a-9546-40f4-9237-5670a5f23b4e" providerId="ADAL" clId="{8227F44B-2771-934C-AF2E-F1B52B526D82}" dt="2019-12-05T12:57:18.732" v="171"/>
          <ac:inkMkLst>
            <pc:docMk/>
            <pc:sldMk cId="3929605988" sldId="266"/>
            <ac:inkMk id="149" creationId="{2677EBF1-5158-7E49-9386-E6F6B3AACA43}"/>
          </ac:inkMkLst>
        </pc:inkChg>
        <pc:inkChg chg="add">
          <ac:chgData name="vrsfs05rb6@student.ethz.ch" userId="bdc3fa6a-9546-40f4-9237-5670a5f23b4e" providerId="ADAL" clId="{8227F44B-2771-934C-AF2E-F1B52B526D82}" dt="2019-12-05T12:57:18.999" v="172"/>
          <ac:inkMkLst>
            <pc:docMk/>
            <pc:sldMk cId="3929605988" sldId="266"/>
            <ac:inkMk id="150" creationId="{6E216E55-B535-1C41-9531-536CB9B4D987}"/>
          </ac:inkMkLst>
        </pc:inkChg>
        <pc:inkChg chg="add">
          <ac:chgData name="vrsfs05rb6@student.ethz.ch" userId="bdc3fa6a-9546-40f4-9237-5670a5f23b4e" providerId="ADAL" clId="{8227F44B-2771-934C-AF2E-F1B52B526D82}" dt="2019-12-05T12:57:19.224" v="173"/>
          <ac:inkMkLst>
            <pc:docMk/>
            <pc:sldMk cId="3929605988" sldId="266"/>
            <ac:inkMk id="151" creationId="{4B6992C9-7552-1F40-9909-5A3BBB336461}"/>
          </ac:inkMkLst>
        </pc:inkChg>
        <pc:inkChg chg="add">
          <ac:chgData name="vrsfs05rb6@student.ethz.ch" userId="bdc3fa6a-9546-40f4-9237-5670a5f23b4e" providerId="ADAL" clId="{8227F44B-2771-934C-AF2E-F1B52B526D82}" dt="2019-12-05T12:57:19.506" v="174"/>
          <ac:inkMkLst>
            <pc:docMk/>
            <pc:sldMk cId="3929605988" sldId="266"/>
            <ac:inkMk id="152" creationId="{73DC4E08-0F8D-8B48-844D-02E943850AE5}"/>
          </ac:inkMkLst>
        </pc:inkChg>
        <pc:inkChg chg="add">
          <ac:chgData name="vrsfs05rb6@student.ethz.ch" userId="bdc3fa6a-9546-40f4-9237-5670a5f23b4e" providerId="ADAL" clId="{8227F44B-2771-934C-AF2E-F1B52B526D82}" dt="2019-12-05T12:57:19.699" v="175"/>
          <ac:inkMkLst>
            <pc:docMk/>
            <pc:sldMk cId="3929605988" sldId="266"/>
            <ac:inkMk id="153" creationId="{F2F4D85A-A774-8E4A-B980-0957C01D9CD0}"/>
          </ac:inkMkLst>
        </pc:inkChg>
        <pc:inkChg chg="add">
          <ac:chgData name="vrsfs05rb6@student.ethz.ch" userId="bdc3fa6a-9546-40f4-9237-5670a5f23b4e" providerId="ADAL" clId="{8227F44B-2771-934C-AF2E-F1B52B526D82}" dt="2019-12-05T12:57:20.254" v="176"/>
          <ac:inkMkLst>
            <pc:docMk/>
            <pc:sldMk cId="3929605988" sldId="266"/>
            <ac:inkMk id="154" creationId="{18E93D1F-01AF-DF49-A08C-0383E0FCFA09}"/>
          </ac:inkMkLst>
        </pc:inkChg>
        <pc:inkChg chg="add">
          <ac:chgData name="vrsfs05rb6@student.ethz.ch" userId="bdc3fa6a-9546-40f4-9237-5670a5f23b4e" providerId="ADAL" clId="{8227F44B-2771-934C-AF2E-F1B52B526D82}" dt="2019-12-05T12:57:20.567" v="177"/>
          <ac:inkMkLst>
            <pc:docMk/>
            <pc:sldMk cId="3929605988" sldId="266"/>
            <ac:inkMk id="155" creationId="{D1BD94E9-097C-1B42-8EE6-379A3AFC04AC}"/>
          </ac:inkMkLst>
        </pc:inkChg>
        <pc:inkChg chg="add">
          <ac:chgData name="vrsfs05rb6@student.ethz.ch" userId="bdc3fa6a-9546-40f4-9237-5670a5f23b4e" providerId="ADAL" clId="{8227F44B-2771-934C-AF2E-F1B52B526D82}" dt="2019-12-05T12:57:21.292" v="178"/>
          <ac:inkMkLst>
            <pc:docMk/>
            <pc:sldMk cId="3929605988" sldId="266"/>
            <ac:inkMk id="156" creationId="{FFF0AB55-BE71-0149-8D40-8B6B3435469D}"/>
          </ac:inkMkLst>
        </pc:inkChg>
        <pc:inkChg chg="add">
          <ac:chgData name="vrsfs05rb6@student.ethz.ch" userId="bdc3fa6a-9546-40f4-9237-5670a5f23b4e" providerId="ADAL" clId="{8227F44B-2771-934C-AF2E-F1B52B526D82}" dt="2019-12-05T12:57:21.463" v="179"/>
          <ac:inkMkLst>
            <pc:docMk/>
            <pc:sldMk cId="3929605988" sldId="266"/>
            <ac:inkMk id="157" creationId="{7789AE6D-4EFF-F74F-92A5-91DC118FB70C}"/>
          </ac:inkMkLst>
        </pc:inkChg>
        <pc:inkChg chg="add">
          <ac:chgData name="vrsfs05rb6@student.ethz.ch" userId="bdc3fa6a-9546-40f4-9237-5670a5f23b4e" providerId="ADAL" clId="{8227F44B-2771-934C-AF2E-F1B52B526D82}" dt="2019-12-05T12:57:21.613" v="180"/>
          <ac:inkMkLst>
            <pc:docMk/>
            <pc:sldMk cId="3929605988" sldId="266"/>
            <ac:inkMk id="158" creationId="{4885A87D-AFC4-B74A-B768-42B1A0FD019E}"/>
          </ac:inkMkLst>
        </pc:inkChg>
        <pc:inkChg chg="add">
          <ac:chgData name="vrsfs05rb6@student.ethz.ch" userId="bdc3fa6a-9546-40f4-9237-5670a5f23b4e" providerId="ADAL" clId="{8227F44B-2771-934C-AF2E-F1B52B526D82}" dt="2019-12-05T12:57:21.813" v="181"/>
          <ac:inkMkLst>
            <pc:docMk/>
            <pc:sldMk cId="3929605988" sldId="266"/>
            <ac:inkMk id="159" creationId="{0755D641-584C-6747-BC0B-EFFE113D43BB}"/>
          </ac:inkMkLst>
        </pc:inkChg>
        <pc:inkChg chg="add">
          <ac:chgData name="vrsfs05rb6@student.ethz.ch" userId="bdc3fa6a-9546-40f4-9237-5670a5f23b4e" providerId="ADAL" clId="{8227F44B-2771-934C-AF2E-F1B52B526D82}" dt="2019-12-05T12:57:21.938" v="182"/>
          <ac:inkMkLst>
            <pc:docMk/>
            <pc:sldMk cId="3929605988" sldId="266"/>
            <ac:inkMk id="160" creationId="{FDAD7CF2-DBF7-5845-9F86-F4270CE1E279}"/>
          </ac:inkMkLst>
        </pc:inkChg>
        <pc:inkChg chg="add">
          <ac:chgData name="vrsfs05rb6@student.ethz.ch" userId="bdc3fa6a-9546-40f4-9237-5670a5f23b4e" providerId="ADAL" clId="{8227F44B-2771-934C-AF2E-F1B52B526D82}" dt="2019-12-05T12:57:22.625" v="183"/>
          <ac:inkMkLst>
            <pc:docMk/>
            <pc:sldMk cId="3929605988" sldId="266"/>
            <ac:inkMk id="161" creationId="{98ABB33E-C3F2-0B47-90A0-0C39108C8890}"/>
          </ac:inkMkLst>
        </pc:inkChg>
        <pc:inkChg chg="add">
          <ac:chgData name="vrsfs05rb6@student.ethz.ch" userId="bdc3fa6a-9546-40f4-9237-5670a5f23b4e" providerId="ADAL" clId="{8227F44B-2771-934C-AF2E-F1B52B526D82}" dt="2019-12-05T12:57:22.856" v="184"/>
          <ac:inkMkLst>
            <pc:docMk/>
            <pc:sldMk cId="3929605988" sldId="266"/>
            <ac:inkMk id="162" creationId="{AE665E4B-7217-354F-9238-8120BF15AA32}"/>
          </ac:inkMkLst>
        </pc:inkChg>
        <pc:inkChg chg="add">
          <ac:chgData name="vrsfs05rb6@student.ethz.ch" userId="bdc3fa6a-9546-40f4-9237-5670a5f23b4e" providerId="ADAL" clId="{8227F44B-2771-934C-AF2E-F1B52B526D82}" dt="2019-12-05T12:57:23.326" v="185"/>
          <ac:inkMkLst>
            <pc:docMk/>
            <pc:sldMk cId="3929605988" sldId="266"/>
            <ac:inkMk id="163" creationId="{CAA30075-1831-3B4D-BEFE-C90467237BC3}"/>
          </ac:inkMkLst>
        </pc:inkChg>
        <pc:inkChg chg="add">
          <ac:chgData name="vrsfs05rb6@student.ethz.ch" userId="bdc3fa6a-9546-40f4-9237-5670a5f23b4e" providerId="ADAL" clId="{8227F44B-2771-934C-AF2E-F1B52B526D82}" dt="2019-12-05T12:57:23.483" v="186"/>
          <ac:inkMkLst>
            <pc:docMk/>
            <pc:sldMk cId="3929605988" sldId="266"/>
            <ac:inkMk id="164" creationId="{0AB9D910-5D19-834E-80FD-CFB61F45A8CC}"/>
          </ac:inkMkLst>
        </pc:inkChg>
        <pc:inkChg chg="add">
          <ac:chgData name="vrsfs05rb6@student.ethz.ch" userId="bdc3fa6a-9546-40f4-9237-5670a5f23b4e" providerId="ADAL" clId="{8227F44B-2771-934C-AF2E-F1B52B526D82}" dt="2019-12-05T12:57:23.580" v="187"/>
          <ac:inkMkLst>
            <pc:docMk/>
            <pc:sldMk cId="3929605988" sldId="266"/>
            <ac:inkMk id="165" creationId="{83DD0328-C07E-1F4D-AD9D-41F207E2EE53}"/>
          </ac:inkMkLst>
        </pc:inkChg>
      </pc:sldChg>
      <pc:sldChg chg="modSp">
        <pc:chgData name="vrsfs05rb6@student.ethz.ch" userId="bdc3fa6a-9546-40f4-9237-5670a5f23b4e" providerId="ADAL" clId="{8227F44B-2771-934C-AF2E-F1B52B526D82}" dt="2019-12-05T18:45:13.305" v="1114" actId="20577"/>
        <pc:sldMkLst>
          <pc:docMk/>
          <pc:sldMk cId="3802371946" sldId="267"/>
        </pc:sldMkLst>
        <pc:spChg chg="mod">
          <ac:chgData name="vrsfs05rb6@student.ethz.ch" userId="bdc3fa6a-9546-40f4-9237-5670a5f23b4e" providerId="ADAL" clId="{8227F44B-2771-934C-AF2E-F1B52B526D82}" dt="2019-12-05T12:57:55.649" v="198" actId="20577"/>
          <ac:spMkLst>
            <pc:docMk/>
            <pc:sldMk cId="3802371946" sldId="267"/>
            <ac:spMk id="2" creationId="{68CF5DD0-11EF-C04F-A554-48109FA1693E}"/>
          </ac:spMkLst>
        </pc:spChg>
        <pc:spChg chg="mod">
          <ac:chgData name="vrsfs05rb6@student.ethz.ch" userId="bdc3fa6a-9546-40f4-9237-5670a5f23b4e" providerId="ADAL" clId="{8227F44B-2771-934C-AF2E-F1B52B526D82}" dt="2019-12-05T18:45:13.305" v="1114" actId="20577"/>
          <ac:spMkLst>
            <pc:docMk/>
            <pc:sldMk cId="3802371946" sldId="267"/>
            <ac:spMk id="3" creationId="{E3463FC9-CBB4-B944-AC93-11177D765A95}"/>
          </ac:spMkLst>
        </pc:spChg>
      </pc:sldChg>
      <pc:sldChg chg="modSp new">
        <pc:chgData name="vrsfs05rb6@student.ethz.ch" userId="bdc3fa6a-9546-40f4-9237-5670a5f23b4e" providerId="ADAL" clId="{8227F44B-2771-934C-AF2E-F1B52B526D82}" dt="2019-12-05T18:54:29.936" v="2222" actId="20577"/>
        <pc:sldMkLst>
          <pc:docMk/>
          <pc:sldMk cId="2475867603" sldId="268"/>
        </pc:sldMkLst>
        <pc:spChg chg="mod">
          <ac:chgData name="vrsfs05rb6@student.ethz.ch" userId="bdc3fa6a-9546-40f4-9237-5670a5f23b4e" providerId="ADAL" clId="{8227F44B-2771-934C-AF2E-F1B52B526D82}" dt="2019-12-05T18:46:44.132" v="1146" actId="20577"/>
          <ac:spMkLst>
            <pc:docMk/>
            <pc:sldMk cId="2475867603" sldId="268"/>
            <ac:spMk id="2" creationId="{634B3C64-1D2C-CA41-BE4B-0A5964FBC71D}"/>
          </ac:spMkLst>
        </pc:spChg>
        <pc:spChg chg="mod">
          <ac:chgData name="vrsfs05rb6@student.ethz.ch" userId="bdc3fa6a-9546-40f4-9237-5670a5f23b4e" providerId="ADAL" clId="{8227F44B-2771-934C-AF2E-F1B52B526D82}" dt="2019-12-05T18:54:29.936" v="2222" actId="20577"/>
          <ac:spMkLst>
            <pc:docMk/>
            <pc:sldMk cId="2475867603" sldId="268"/>
            <ac:spMk id="3" creationId="{88349D92-EA79-DE41-9C33-8AE4391A2738}"/>
          </ac:spMkLst>
        </pc:spChg>
      </pc:sldChg>
      <pc:sldChg chg="addSp delSp modSp new mod setBg">
        <pc:chgData name="vrsfs05rb6@student.ethz.ch" userId="bdc3fa6a-9546-40f4-9237-5670a5f23b4e" providerId="ADAL" clId="{8227F44B-2771-934C-AF2E-F1B52B526D82}" dt="2019-12-05T19:00:11.428" v="2325"/>
        <pc:sldMkLst>
          <pc:docMk/>
          <pc:sldMk cId="2085160720" sldId="269"/>
        </pc:sldMkLst>
        <pc:spChg chg="del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2" creationId="{06A3FBBB-123D-0940-BBF9-C66834A2C490}"/>
          </ac:spMkLst>
        </pc:spChg>
        <pc:spChg chg="del">
          <ac:chgData name="vrsfs05rb6@student.ethz.ch" userId="bdc3fa6a-9546-40f4-9237-5670a5f23b4e" providerId="ADAL" clId="{8227F44B-2771-934C-AF2E-F1B52B526D82}" dt="2019-12-05T18:58:20.996" v="2224" actId="22"/>
          <ac:spMkLst>
            <pc:docMk/>
            <pc:sldMk cId="2085160720" sldId="269"/>
            <ac:spMk id="3" creationId="{059C2552-CEB3-6D42-8F39-D135666FF2C2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11" creationId="{AA6EC888-B85F-410F-B430-06583E94BEEC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13" creationId="{9485DA84-CB73-4E5E-9864-2460CE28055D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15" creationId="{7D49185E-361A-421B-8F2D-11C7FFC686F0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17" creationId="{14B85BAA-C37F-44B4-B427-B4F10EBB4183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19" creationId="{EDC4EE06-D7B4-4FAC-A561-38A1C380232A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21" creationId="{9018D83B-903C-4782-B1BB-A45164A71F60}"/>
          </ac:spMkLst>
        </pc:spChg>
        <pc:spChg chg="add">
          <ac:chgData name="vrsfs05rb6@student.ethz.ch" userId="bdc3fa6a-9546-40f4-9237-5670a5f23b4e" providerId="ADAL" clId="{8227F44B-2771-934C-AF2E-F1B52B526D82}" dt="2019-12-05T18:58:24.079" v="2225" actId="26606"/>
          <ac:spMkLst>
            <pc:docMk/>
            <pc:sldMk cId="2085160720" sldId="269"/>
            <ac:spMk id="23" creationId="{8785589A-A5AC-409A-B2A2-24D871B4CEF0}"/>
          </ac:spMkLst>
        </pc:spChg>
        <pc:picChg chg="add mod">
          <ac:chgData name="vrsfs05rb6@student.ethz.ch" userId="bdc3fa6a-9546-40f4-9237-5670a5f23b4e" providerId="ADAL" clId="{8227F44B-2771-934C-AF2E-F1B52B526D82}" dt="2019-12-05T18:59:16.759" v="2231" actId="1076"/>
          <ac:picMkLst>
            <pc:docMk/>
            <pc:sldMk cId="2085160720" sldId="269"/>
            <ac:picMk id="6" creationId="{2FFE337A-4AC9-C94C-B1E9-A7A10CE0BFF2}"/>
          </ac:picMkLst>
        </pc:picChg>
        <pc:inkChg chg="add del">
          <ac:chgData name="vrsfs05rb6@student.ethz.ch" userId="bdc3fa6a-9546-40f4-9237-5670a5f23b4e" providerId="ADAL" clId="{8227F44B-2771-934C-AF2E-F1B52B526D82}" dt="2019-12-05T18:59:02.335" v="2229"/>
          <ac:inkMkLst>
            <pc:docMk/>
            <pc:sldMk cId="2085160720" sldId="269"/>
            <ac:inkMk id="7" creationId="{A68095D5-271D-CD48-ACE2-16F17DABEB85}"/>
          </ac:inkMkLst>
        </pc:inkChg>
        <pc:inkChg chg="add del">
          <ac:chgData name="vrsfs05rb6@student.ethz.ch" userId="bdc3fa6a-9546-40f4-9237-5670a5f23b4e" providerId="ADAL" clId="{8227F44B-2771-934C-AF2E-F1B52B526D82}" dt="2019-12-05T18:59:02.335" v="2229"/>
          <ac:inkMkLst>
            <pc:docMk/>
            <pc:sldMk cId="2085160720" sldId="269"/>
            <ac:inkMk id="8" creationId="{98F43EAC-84DB-EB47-B4CA-E13EC009FCC4}"/>
          </ac:inkMkLst>
        </pc:inkChg>
        <pc:inkChg chg="add del reco">
          <ac:chgData name="vrsfs05rb6@student.ethz.ch" userId="bdc3fa6a-9546-40f4-9237-5670a5f23b4e" providerId="ADAL" clId="{8227F44B-2771-934C-AF2E-F1B52B526D82}" dt="2019-12-05T18:59:05.607" v="2230"/>
          <ac:inkMkLst>
            <pc:docMk/>
            <pc:sldMk cId="2085160720" sldId="269"/>
            <ac:inkMk id="9" creationId="{0A379D1F-B88E-764B-AB05-9E0FB66BF320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12" creationId="{A202A4C2-D610-1241-8F8A-DC30CA46A22A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14" creationId="{AF03FCAE-DDE4-E94B-A4A8-621847B4AF4B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16" creationId="{D4098204-30C2-204A-9836-9218CB5272DE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18" creationId="{8CF1A6BB-4756-184F-985D-63834E1DE25D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0" creationId="{FB6D4677-379D-D946-90AC-4AFD5BFF0756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2" creationId="{F72749E7-8294-C44C-85F1-377F2B01ED0D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4" creationId="{5C732F0A-F158-9745-8899-20CBCF62955F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5" creationId="{6A273194-D78C-8741-BF76-E37F91143307}"/>
          </ac:inkMkLst>
        </pc:inkChg>
        <pc:inkChg chg="add del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6" creationId="{292CA50E-8337-324B-BD01-49FCB1C59384}"/>
          </ac:inkMkLst>
        </pc:inkChg>
        <pc:inkChg chg="add reco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7" creationId="{6CD722A2-2985-8E4F-9800-BFBFF7D24EA8}"/>
          </ac:inkMkLst>
        </pc:inkChg>
        <pc:inkChg chg="add reco">
          <ac:chgData name="vrsfs05rb6@student.ethz.ch" userId="bdc3fa6a-9546-40f4-9237-5670a5f23b4e" providerId="ADAL" clId="{8227F44B-2771-934C-AF2E-F1B52B526D82}" dt="2019-12-05T18:59:30.218" v="2241"/>
          <ac:inkMkLst>
            <pc:docMk/>
            <pc:sldMk cId="2085160720" sldId="269"/>
            <ac:inkMk id="28" creationId="{0C8C6010-2AAB-D044-B084-85868BB3ED93}"/>
          </ac:inkMkLst>
        </pc:inkChg>
        <pc:inkChg chg="add del">
          <ac:chgData name="vrsfs05rb6@student.ethz.ch" userId="bdc3fa6a-9546-40f4-9237-5670a5f23b4e" providerId="ADAL" clId="{8227F44B-2771-934C-AF2E-F1B52B526D82}" dt="2019-12-05T18:59:33.457" v="2246"/>
          <ac:inkMkLst>
            <pc:docMk/>
            <pc:sldMk cId="2085160720" sldId="269"/>
            <ac:inkMk id="31" creationId="{881CC7A4-DF27-334C-BFC1-079868CC46D1}"/>
          </ac:inkMkLst>
        </pc:inkChg>
        <pc:inkChg chg="add del">
          <ac:chgData name="vrsfs05rb6@student.ethz.ch" userId="bdc3fa6a-9546-40f4-9237-5670a5f23b4e" providerId="ADAL" clId="{8227F44B-2771-934C-AF2E-F1B52B526D82}" dt="2019-12-05T18:59:33.457" v="2246"/>
          <ac:inkMkLst>
            <pc:docMk/>
            <pc:sldMk cId="2085160720" sldId="269"/>
            <ac:inkMk id="32" creationId="{AAD3BC62-B2FF-8545-BBFD-A38D1068ABD6}"/>
          </ac:inkMkLst>
        </pc:inkChg>
        <pc:inkChg chg="add del">
          <ac:chgData name="vrsfs05rb6@student.ethz.ch" userId="bdc3fa6a-9546-40f4-9237-5670a5f23b4e" providerId="ADAL" clId="{8227F44B-2771-934C-AF2E-F1B52B526D82}" dt="2019-12-05T18:59:33.457" v="2246"/>
          <ac:inkMkLst>
            <pc:docMk/>
            <pc:sldMk cId="2085160720" sldId="269"/>
            <ac:inkMk id="33" creationId="{A6E2EC56-27A6-F84A-80F9-720E5960B806}"/>
          </ac:inkMkLst>
        </pc:inkChg>
        <pc:inkChg chg="add del">
          <ac:chgData name="vrsfs05rb6@student.ethz.ch" userId="bdc3fa6a-9546-40f4-9237-5670a5f23b4e" providerId="ADAL" clId="{8227F44B-2771-934C-AF2E-F1B52B526D82}" dt="2019-12-05T18:59:33.457" v="2246"/>
          <ac:inkMkLst>
            <pc:docMk/>
            <pc:sldMk cId="2085160720" sldId="269"/>
            <ac:inkMk id="34" creationId="{251DB83A-4BD5-064E-ABAD-59D3298F0E88}"/>
          </ac:inkMkLst>
        </pc:inkChg>
        <pc:inkChg chg="add reco">
          <ac:chgData name="vrsfs05rb6@student.ethz.ch" userId="bdc3fa6a-9546-40f4-9237-5670a5f23b4e" providerId="ADAL" clId="{8227F44B-2771-934C-AF2E-F1B52B526D82}" dt="2019-12-05T18:59:33.457" v="2246"/>
          <ac:inkMkLst>
            <pc:docMk/>
            <pc:sldMk cId="2085160720" sldId="269"/>
            <ac:inkMk id="35" creationId="{7C697419-2377-3B4A-B9D2-633F0ED3B4AD}"/>
          </ac:inkMkLst>
        </pc:inkChg>
        <pc:inkChg chg="add del">
          <ac:chgData name="vrsfs05rb6@student.ethz.ch" userId="bdc3fa6a-9546-40f4-9237-5670a5f23b4e" providerId="ADAL" clId="{8227F44B-2771-934C-AF2E-F1B52B526D82}" dt="2019-12-05T18:59:35.375" v="2251"/>
          <ac:inkMkLst>
            <pc:docMk/>
            <pc:sldMk cId="2085160720" sldId="269"/>
            <ac:inkMk id="37" creationId="{CEFC5A83-DA7C-CA43-823A-6C429E755ABE}"/>
          </ac:inkMkLst>
        </pc:inkChg>
        <pc:inkChg chg="add del">
          <ac:chgData name="vrsfs05rb6@student.ethz.ch" userId="bdc3fa6a-9546-40f4-9237-5670a5f23b4e" providerId="ADAL" clId="{8227F44B-2771-934C-AF2E-F1B52B526D82}" dt="2019-12-05T18:59:35.375" v="2251"/>
          <ac:inkMkLst>
            <pc:docMk/>
            <pc:sldMk cId="2085160720" sldId="269"/>
            <ac:inkMk id="38" creationId="{95EDDE5E-68D3-DD4E-843D-E30E70E35322}"/>
          </ac:inkMkLst>
        </pc:inkChg>
        <pc:inkChg chg="add del">
          <ac:chgData name="vrsfs05rb6@student.ethz.ch" userId="bdc3fa6a-9546-40f4-9237-5670a5f23b4e" providerId="ADAL" clId="{8227F44B-2771-934C-AF2E-F1B52B526D82}" dt="2019-12-05T18:59:35.375" v="2251"/>
          <ac:inkMkLst>
            <pc:docMk/>
            <pc:sldMk cId="2085160720" sldId="269"/>
            <ac:inkMk id="39" creationId="{7F0ECDC5-2DBC-9C45-8F62-42A69ABE7490}"/>
          </ac:inkMkLst>
        </pc:inkChg>
        <pc:inkChg chg="add del">
          <ac:chgData name="vrsfs05rb6@student.ethz.ch" userId="bdc3fa6a-9546-40f4-9237-5670a5f23b4e" providerId="ADAL" clId="{8227F44B-2771-934C-AF2E-F1B52B526D82}" dt="2019-12-05T18:59:35.375" v="2251"/>
          <ac:inkMkLst>
            <pc:docMk/>
            <pc:sldMk cId="2085160720" sldId="269"/>
            <ac:inkMk id="40" creationId="{341DFBFA-E2CF-F546-810D-69CC4733E847}"/>
          </ac:inkMkLst>
        </pc:inkChg>
        <pc:inkChg chg="add del mod reco modStrokes">
          <ac:chgData name="vrsfs05rb6@student.ethz.ch" userId="bdc3fa6a-9546-40f4-9237-5670a5f23b4e" providerId="ADAL" clId="{8227F44B-2771-934C-AF2E-F1B52B526D82}" dt="2019-12-05T18:59:41.344" v="2253"/>
          <ac:inkMkLst>
            <pc:docMk/>
            <pc:sldMk cId="2085160720" sldId="269"/>
            <ac:inkMk id="41" creationId="{0A4E6425-9D3B-3347-8C73-190FD38A6286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3" creationId="{4B73B7F6-7904-2E49-8731-443EB03727A0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4" creationId="{1141CC5B-5A07-9B43-B969-131CD68F418A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5" creationId="{E699CF2D-F07A-7549-B347-FB1FD0E348DF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6" creationId="{4F093B0C-CFBF-734F-98D5-FAD0580D2EE8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7" creationId="{93DAD58B-C5B3-0F41-ACBF-201D7E4313FB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8" creationId="{9F72A8A5-F03C-FF46-9FB9-DB4528FA3313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49" creationId="{AD1B5C37-88E2-D347-90B7-AFC272926061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0" creationId="{1CFF35E5-EA37-074F-BB1D-EAF8DE18119D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1" creationId="{5AD9D937-A29A-0A46-87C0-D1A4F699298D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2" creationId="{75C76883-BB8B-4744-866B-BDDF547A7CFE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3" creationId="{9C0F6302-798F-EB4A-A729-C6D8BEFAABAE}"/>
          </ac:inkMkLst>
        </pc:inkChg>
        <pc:inkChg chg="add del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4" creationId="{945B690C-D201-D041-892D-7986A0CB8533}"/>
          </ac:inkMkLst>
        </pc:inkChg>
        <pc:inkChg chg="add reco">
          <ac:chgData name="vrsfs05rb6@student.ethz.ch" userId="bdc3fa6a-9546-40f4-9237-5670a5f23b4e" providerId="ADAL" clId="{8227F44B-2771-934C-AF2E-F1B52B526D82}" dt="2019-12-05T18:59:47.639" v="2266"/>
          <ac:inkMkLst>
            <pc:docMk/>
            <pc:sldMk cId="2085160720" sldId="269"/>
            <ac:inkMk id="55" creationId="{226F2A40-AE84-6F49-9D83-9CAFA3213AAF}"/>
          </ac:inkMkLst>
        </pc:inkChg>
        <pc:inkChg chg="add del">
          <ac:chgData name="vrsfs05rb6@student.ethz.ch" userId="bdc3fa6a-9546-40f4-9237-5670a5f23b4e" providerId="ADAL" clId="{8227F44B-2771-934C-AF2E-F1B52B526D82}" dt="2019-12-05T18:59:50.319" v="2271"/>
          <ac:inkMkLst>
            <pc:docMk/>
            <pc:sldMk cId="2085160720" sldId="269"/>
            <ac:inkMk id="57" creationId="{1770F18E-37C7-6247-A726-E49E9CC4172E}"/>
          </ac:inkMkLst>
        </pc:inkChg>
        <pc:inkChg chg="add del">
          <ac:chgData name="vrsfs05rb6@student.ethz.ch" userId="bdc3fa6a-9546-40f4-9237-5670a5f23b4e" providerId="ADAL" clId="{8227F44B-2771-934C-AF2E-F1B52B526D82}" dt="2019-12-05T18:59:50.319" v="2271"/>
          <ac:inkMkLst>
            <pc:docMk/>
            <pc:sldMk cId="2085160720" sldId="269"/>
            <ac:inkMk id="58" creationId="{155BA296-1EBA-414F-B350-0A2DDADF1E66}"/>
          </ac:inkMkLst>
        </pc:inkChg>
        <pc:inkChg chg="add del">
          <ac:chgData name="vrsfs05rb6@student.ethz.ch" userId="bdc3fa6a-9546-40f4-9237-5670a5f23b4e" providerId="ADAL" clId="{8227F44B-2771-934C-AF2E-F1B52B526D82}" dt="2019-12-05T18:59:50.319" v="2271"/>
          <ac:inkMkLst>
            <pc:docMk/>
            <pc:sldMk cId="2085160720" sldId="269"/>
            <ac:inkMk id="59" creationId="{35957B63-5694-8A42-9B32-A0560AA9DA9E}"/>
          </ac:inkMkLst>
        </pc:inkChg>
        <pc:inkChg chg="add del">
          <ac:chgData name="vrsfs05rb6@student.ethz.ch" userId="bdc3fa6a-9546-40f4-9237-5670a5f23b4e" providerId="ADAL" clId="{8227F44B-2771-934C-AF2E-F1B52B526D82}" dt="2019-12-05T18:59:50.319" v="2271"/>
          <ac:inkMkLst>
            <pc:docMk/>
            <pc:sldMk cId="2085160720" sldId="269"/>
            <ac:inkMk id="60" creationId="{31372E6E-6ECF-454A-9A2A-CFD5D2A7EF5E}"/>
          </ac:inkMkLst>
        </pc:inkChg>
        <pc:inkChg chg="add reco">
          <ac:chgData name="vrsfs05rb6@student.ethz.ch" userId="bdc3fa6a-9546-40f4-9237-5670a5f23b4e" providerId="ADAL" clId="{8227F44B-2771-934C-AF2E-F1B52B526D82}" dt="2019-12-05T18:59:50.319" v="2271"/>
          <ac:inkMkLst>
            <pc:docMk/>
            <pc:sldMk cId="2085160720" sldId="269"/>
            <ac:inkMk id="61" creationId="{85BF5742-8481-0C44-9DB1-EDE6D69179DC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3" creationId="{585C10DA-34EE-6242-BD64-CCD38A215AEF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4" creationId="{6463259A-531F-5049-A1F0-3F20DDCDCDE1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5" creationId="{34745F1E-0D37-5D49-AEC8-940C9D1A8345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6" creationId="{9B9F88E9-3F72-1F49-857D-54FB48CC319F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7" creationId="{8C5DE428-4248-5747-AB4D-91522D2603BF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8" creationId="{D096899D-D843-C741-94BB-E4334B7ACF0A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69" creationId="{314C4CB9-3C27-2B41-A7E0-2BB83A85611A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0" creationId="{EF55A165-A343-AC45-9531-296CED9A0959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1" creationId="{4F7A5134-38EF-644B-A655-5CE0491BA4EC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2" creationId="{15283D3D-47A5-BB41-B87F-5C1305A6B59A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3" creationId="{A2824B68-E1D6-594B-8647-769E211A17D5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4" creationId="{82901803-8457-AD42-8EC0-8FCF74B3BB0C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5" creationId="{154981CF-A089-0F4E-A834-4107F7539E65}"/>
          </ac:inkMkLst>
        </pc:inkChg>
        <pc:inkChg chg="add del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6" creationId="{86602E8C-D3E8-DC42-9E74-D5C5E5CFF591}"/>
          </ac:inkMkLst>
        </pc:inkChg>
        <pc:inkChg chg="add reco">
          <ac:chgData name="vrsfs05rb6@student.ethz.ch" userId="bdc3fa6a-9546-40f4-9237-5670a5f23b4e" providerId="ADAL" clId="{8227F44B-2771-934C-AF2E-F1B52B526D82}" dt="2019-12-05T18:59:56.899" v="2286"/>
          <ac:inkMkLst>
            <pc:docMk/>
            <pc:sldMk cId="2085160720" sldId="269"/>
            <ac:inkMk id="77" creationId="{DA7506A2-1473-7143-AD76-48C85EC402FF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79" creationId="{6513FC03-6885-7843-9F2A-3912725937F6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0" creationId="{CD9A9111-D76B-FF4A-A790-9359D79B2B5B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1" creationId="{D24BAD50-0719-3347-B684-BD1F4C87B94F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2" creationId="{F17D3121-6438-954A-87A5-E0C9493CA6AF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3" creationId="{06F195AD-9629-2D40-B90F-C484170F5EB0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4" creationId="{51E6F97B-6F3A-E34C-BB3C-277E124E3497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5" creationId="{94513F7C-4CFD-784F-8730-26AD0D9EF921}"/>
          </ac:inkMkLst>
        </pc:inkChg>
        <pc:inkChg chg="add del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6" creationId="{1558BBDB-2214-F541-B184-9C469D9EB8EF}"/>
          </ac:inkMkLst>
        </pc:inkChg>
        <pc:inkChg chg="add reco">
          <ac:chgData name="vrsfs05rb6@student.ethz.ch" userId="bdc3fa6a-9546-40f4-9237-5670a5f23b4e" providerId="ADAL" clId="{8227F44B-2771-934C-AF2E-F1B52B526D82}" dt="2019-12-05T19:00:01.477" v="2295"/>
          <ac:inkMkLst>
            <pc:docMk/>
            <pc:sldMk cId="2085160720" sldId="269"/>
            <ac:inkMk id="87" creationId="{E771998B-8695-D544-93C6-6E76600CB68A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89" creationId="{693306E0-961E-DA4C-A77C-F2B54F239871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0" creationId="{1D09AF32-8FED-1744-B4E7-5C46C541E803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1" creationId="{6D010C48-8D14-9042-AC03-1A52E997BBE6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2" creationId="{AC6E2655-B552-9B41-BCD4-F9544FB959D4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3" creationId="{EF5B798A-4AA8-0443-9428-11FF40E25CFA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4" creationId="{E7ECE348-231F-9440-BF4D-B00BE56AAAC0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5" creationId="{6630A2C8-B305-5A48-AC38-65EE39E76C6D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6" creationId="{A2CDDC91-934A-5A47-A312-C4DB52162193}"/>
          </ac:inkMkLst>
        </pc:inkChg>
        <pc:inkChg chg="add del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7" creationId="{B17AC320-7DFA-9B4E-8FA8-58EA4F2D4F12}"/>
          </ac:inkMkLst>
        </pc:inkChg>
        <pc:inkChg chg="add reco">
          <ac:chgData name="vrsfs05rb6@student.ethz.ch" userId="bdc3fa6a-9546-40f4-9237-5670a5f23b4e" providerId="ADAL" clId="{8227F44B-2771-934C-AF2E-F1B52B526D82}" dt="2019-12-05T19:00:04.890" v="2305"/>
          <ac:inkMkLst>
            <pc:docMk/>
            <pc:sldMk cId="2085160720" sldId="269"/>
            <ac:inkMk id="98" creationId="{CA6C68F8-BFF0-D845-BA6E-5CDBF0F973C5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0" creationId="{1D603BDF-D494-3841-BA38-576EA0B7BB2A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1" creationId="{A7C7DAEC-B6EA-B145-9323-EE22747E2F2D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2" creationId="{F3D84B1D-7627-404A-919C-1BD1DE9C1795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3" creationId="{29135DF7-7C8F-154D-AF9B-E7B921B3A7D1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4" creationId="{72D55727-F0BD-4345-BD28-ABDC002BC769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5" creationId="{F15FF002-75AD-AD43-878F-779A8A1D7E43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6" creationId="{5F72287B-B4CA-1343-BB77-39F017BD0FB1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7" creationId="{490E2F7E-1B7D-E846-9CA9-7C7B4BC2464C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8" creationId="{165FC75D-FBB6-9843-B1D9-ABC4C15ED9B4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09" creationId="{DA59E49D-51D2-EA42-95C4-B2E4454B3352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0" creationId="{A424281A-72CF-C64B-B2CB-FC8E52B841A1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1" creationId="{93B2A407-1D5C-7F46-8B2C-CD5285E309F7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2" creationId="{E6B59FE5-97A4-8047-ABDD-DC31B56CAABF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3" creationId="{DD3FA4DB-BC90-234C-AE2E-37E49206612E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4" creationId="{70CFA9F3-E688-7545-A741-A1127FD4E2AA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5" creationId="{3E10AEB0-5DCB-834E-B7A8-8ABFBBF11C72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6" creationId="{0E682FFF-D738-B34C-A46F-A7597C7B1DEC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7" creationId="{B3740932-5558-FF41-8900-DF7124D3177C}"/>
          </ac:inkMkLst>
        </pc:inkChg>
        <pc:inkChg chg="add del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8" creationId="{6DA14AC1-47AF-124B-9A65-29D3A63B9DB4}"/>
          </ac:inkMkLst>
        </pc:inkChg>
        <pc:inkChg chg="add reco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19" creationId="{59C58F5F-0A34-7B48-8A4A-8ABF95A12C93}"/>
          </ac:inkMkLst>
        </pc:inkChg>
        <pc:inkChg chg="add reco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20" creationId="{2FA0B2DE-E900-F64A-9412-DCF4943A5D43}"/>
          </ac:inkMkLst>
        </pc:inkChg>
        <pc:inkChg chg="add reco">
          <ac:chgData name="vrsfs05rb6@student.ethz.ch" userId="bdc3fa6a-9546-40f4-9237-5670a5f23b4e" providerId="ADAL" clId="{8227F44B-2771-934C-AF2E-F1B52B526D82}" dt="2019-12-05T19:00:11.428" v="2325"/>
          <ac:inkMkLst>
            <pc:docMk/>
            <pc:sldMk cId="2085160720" sldId="269"/>
            <ac:inkMk id="121" creationId="{00EFCDA8-1CFE-844D-9607-6BE2403B36A6}"/>
          </ac:inkMkLst>
        </pc:inkChg>
      </pc:sldChg>
      <pc:sldChg chg="modSp">
        <pc:chgData name="vrsfs05rb6@student.ethz.ch" userId="bdc3fa6a-9546-40f4-9237-5670a5f23b4e" providerId="ADAL" clId="{8227F44B-2771-934C-AF2E-F1B52B526D82}" dt="2019-12-10T17:12:56.099" v="2884" actId="20577"/>
        <pc:sldMkLst>
          <pc:docMk/>
          <pc:sldMk cId="662231777" sldId="272"/>
        </pc:sldMkLst>
        <pc:spChg chg="mod">
          <ac:chgData name="vrsfs05rb6@student.ethz.ch" userId="bdc3fa6a-9546-40f4-9237-5670a5f23b4e" providerId="ADAL" clId="{8227F44B-2771-934C-AF2E-F1B52B526D82}" dt="2019-12-10T17:12:56.099" v="2884" actId="20577"/>
          <ac:spMkLst>
            <pc:docMk/>
            <pc:sldMk cId="662231777" sldId="272"/>
            <ac:spMk id="5" creationId="{B865321E-F84B-FD4D-99EF-B93E9F0733EC}"/>
          </ac:spMkLst>
        </pc:spChg>
      </pc:sldChg>
      <pc:sldChg chg="addSp delSp modSp new">
        <pc:chgData name="vrsfs05rb6@student.ethz.ch" userId="bdc3fa6a-9546-40f4-9237-5670a5f23b4e" providerId="ADAL" clId="{8227F44B-2771-934C-AF2E-F1B52B526D82}" dt="2019-12-10T17:17:15.525" v="3071"/>
        <pc:sldMkLst>
          <pc:docMk/>
          <pc:sldMk cId="3237776007" sldId="273"/>
        </pc:sldMkLst>
        <pc:spChg chg="mod">
          <ac:chgData name="vrsfs05rb6@student.ethz.ch" userId="bdc3fa6a-9546-40f4-9237-5670a5f23b4e" providerId="ADAL" clId="{8227F44B-2771-934C-AF2E-F1B52B526D82}" dt="2019-12-10T17:13:22.554" v="2929" actId="20577"/>
          <ac:spMkLst>
            <pc:docMk/>
            <pc:sldMk cId="3237776007" sldId="273"/>
            <ac:spMk id="2" creationId="{CB2497F0-38B3-E144-8C14-1DF827DE2F6D}"/>
          </ac:spMkLst>
        </pc:spChg>
        <pc:spChg chg="del mod">
          <ac:chgData name="vrsfs05rb6@student.ethz.ch" userId="bdc3fa6a-9546-40f4-9237-5670a5f23b4e" providerId="ADAL" clId="{8227F44B-2771-934C-AF2E-F1B52B526D82}" dt="2019-12-10T17:15:42.236" v="3006" actId="22"/>
          <ac:spMkLst>
            <pc:docMk/>
            <pc:sldMk cId="3237776007" sldId="273"/>
            <ac:spMk id="3" creationId="{1DA4A9B3-E9AF-E14C-B66B-9AEFCD65DCA2}"/>
          </ac:spMkLst>
        </pc:spChg>
        <pc:picChg chg="add mod">
          <ac:chgData name="vrsfs05rb6@student.ethz.ch" userId="bdc3fa6a-9546-40f4-9237-5670a5f23b4e" providerId="ADAL" clId="{8227F44B-2771-934C-AF2E-F1B52B526D82}" dt="2019-12-10T17:16:48.613" v="3069" actId="1076"/>
          <ac:picMkLst>
            <pc:docMk/>
            <pc:sldMk cId="3237776007" sldId="273"/>
            <ac:picMk id="6" creationId="{7E46655B-FE14-2A42-AF97-7340C8E2637A}"/>
          </ac:picMkLst>
        </pc:picChg>
        <pc:inkChg chg="add">
          <ac:chgData name="vrsfs05rb6@student.ethz.ch" userId="bdc3fa6a-9546-40f4-9237-5670a5f23b4e" providerId="ADAL" clId="{8227F44B-2771-934C-AF2E-F1B52B526D82}" dt="2019-12-10T17:16:04.389" v="3007"/>
          <ac:inkMkLst>
            <pc:docMk/>
            <pc:sldMk cId="3237776007" sldId="273"/>
            <ac:inkMk id="7" creationId="{C635DA1E-701F-C448-B034-B7D7EC560249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8" creationId="{DA099AE9-DBEF-CA49-A0B9-85FA4F62F29D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9" creationId="{A653D7EB-75C6-F947-87A0-B6926B42A1B7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0" creationId="{73426268-2DA9-AE43-B0D0-D718185C6B14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1" creationId="{90C70F60-32CD-954C-8CE0-BC89689E6DB9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2" creationId="{30A68488-D4A3-C649-A526-A53AB72391C4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3" creationId="{E2298C72-1A9A-BB48-8C02-FC6B0A3D25FA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4" creationId="{6F71EC11-FB4A-CF4D-B784-869243A5A2D8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5" creationId="{AE750FAE-2808-1C42-A0C2-7C62FB6C0BAF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6" creationId="{EADA70CB-5503-2D41-ABCA-0693C505037B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7" creationId="{DC102E09-50AF-284A-A3E4-2801C989BB78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8" creationId="{6EAB8E88-B99B-4747-8F4A-FCED64836C7D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19" creationId="{1C16B107-BE33-AC45-ADCC-54D16047A354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0" creationId="{163FDA56-15E2-524A-96B6-1163ACC25151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1" creationId="{508927A9-6798-4F4D-B62C-2988FED1ACA9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2" creationId="{566F39D5-FDF4-D045-9032-6C7AB6947171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3" creationId="{F9F75170-C1FB-4B43-9428-D043ECFC4AFE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4" creationId="{0D098458-AD10-BC48-BFD0-49CC4DB9537D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5" creationId="{337021EF-241D-D34C-9D53-D296C85E83B1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6" creationId="{D524A0BF-2654-0743-8B57-607126F5B263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7" creationId="{C984683E-B470-6A4A-868E-0C795F1B8BF5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8" creationId="{E935CD0C-A4DC-4F4D-B88F-356FE5A37D1F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29" creationId="{F116D9BD-9FF4-9547-A53B-434F6D0AD351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30" creationId="{A059DEE8-3216-DF42-8E95-A98B3E9A6FC7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31" creationId="{37335661-A634-2F47-A3C8-7CC76E331E65}"/>
          </ac:inkMkLst>
        </pc:inkChg>
        <pc:inkChg chg="add del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32" creationId="{34E8A654-9858-8242-9A81-B740DF3C3F6D}"/>
          </ac:inkMkLst>
        </pc:inkChg>
        <pc:inkChg chg="add del reco">
          <ac:chgData name="vrsfs05rb6@student.ethz.ch" userId="bdc3fa6a-9546-40f4-9237-5670a5f23b4e" providerId="ADAL" clId="{8227F44B-2771-934C-AF2E-F1B52B526D82}" dt="2019-12-10T17:16:25.315" v="3035"/>
          <ac:inkMkLst>
            <pc:docMk/>
            <pc:sldMk cId="3237776007" sldId="273"/>
            <ac:inkMk id="33" creationId="{598F5CF5-D67D-B046-A3B3-8DD200192807}"/>
          </ac:inkMkLst>
        </pc:inkChg>
        <pc:inkChg chg="add mod reco modStrokes">
          <ac:chgData name="vrsfs05rb6@student.ethz.ch" userId="bdc3fa6a-9546-40f4-9237-5670a5f23b4e" providerId="ADAL" clId="{8227F44B-2771-934C-AF2E-F1B52B526D82}" dt="2019-12-10T17:16:25.321" v="3036"/>
          <ac:inkMkLst>
            <pc:docMk/>
            <pc:sldMk cId="3237776007" sldId="273"/>
            <ac:inkMk id="34" creationId="{E0B3764E-3EF4-FF4F-89F9-03FC34D43659}"/>
          </ac:inkMkLst>
        </pc:inkChg>
        <pc:inkChg chg="add reco">
          <ac:chgData name="vrsfs05rb6@student.ethz.ch" userId="bdc3fa6a-9546-40f4-9237-5670a5f23b4e" providerId="ADAL" clId="{8227F44B-2771-934C-AF2E-F1B52B526D82}" dt="2019-12-10T17:16:11.650" v="3034"/>
          <ac:inkMkLst>
            <pc:docMk/>
            <pc:sldMk cId="3237776007" sldId="273"/>
            <ac:inkMk id="35" creationId="{8E9F7712-897C-AA47-A4CC-1B0BEC8178BC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39" creationId="{D68B4146-ABF6-3343-8333-C97DC59B58FA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0" creationId="{3275F572-8D9C-F948-AB1A-DAEB24E7677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1" creationId="{B1429E12-CE35-D049-9FC9-8A02AF24A3B4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2" creationId="{FC041621-8AE7-A94F-95BB-76D2D4A059FE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3" creationId="{03E86457-9B9A-134F-90B0-5417B41ACD56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4" creationId="{8BC82184-7BBF-E94A-A400-4F6D2C59CBA4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5" creationId="{BC13D9D3-E930-5349-958B-EAF3D5488EF2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6" creationId="{26D6A520-0056-6F4C-9C39-43CEA851705C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7" creationId="{212DAEA3-8E14-B845-B641-117C96883BC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8" creationId="{39D8E8DD-5DE8-3346-96B1-518C87FB3689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49" creationId="{1CEED591-74B2-8542-ADA2-46716CC2430A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0" creationId="{3120B664-3800-8149-B208-B7DC5648047A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1" creationId="{E2603893-4A09-E641-88D4-CD75335F5A8D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2" creationId="{492FDDD4-5667-9746-990D-D7283CF6087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3" creationId="{28CC1AF7-A997-E24A-A3AB-2408DB5375F5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4" creationId="{2289923C-15FC-304D-BD67-55815285707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5" creationId="{94D075BC-7FC5-864A-A8DA-83402B86C8D8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6" creationId="{FA1F015C-CF59-3F43-AC72-C05445AA408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7" creationId="{D3FC652C-CC5F-C943-A47A-3E2B12B488AD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8" creationId="{CF39309B-C89F-224D-9835-339739962412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59" creationId="{659913C0-37F4-B143-A375-D18FE5424862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0" creationId="{F8E202D3-77D7-4544-88A5-E52CFDA76D2D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1" creationId="{35F3FB5C-610F-EC45-B19F-F485B602946A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2" creationId="{DA73B91E-9E72-9E4F-8E38-D3B0BE5378DF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3" creationId="{2E571D69-2746-2940-8325-8CA1E384AE94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4" creationId="{9B49950A-1D4D-EF4D-BD39-A042E95E6667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5" creationId="{9C06D311-A531-804D-A7E3-1E4BC282C913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6" creationId="{E5BB7F49-B5AD-E14E-B2F2-C96377D49BB0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7" creationId="{311AF77C-4E9B-0E4F-93BF-584947F1495F}"/>
          </ac:inkMkLst>
        </pc:inkChg>
        <pc:inkChg chg="add del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8" creationId="{1BF89D94-78BC-3A4B-A1B0-4791E4AFE598}"/>
          </ac:inkMkLst>
        </pc:inkChg>
        <pc:inkChg chg="add reco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69" creationId="{DD39A76A-7F2A-7647-BBD3-8A8137404DEC}"/>
          </ac:inkMkLst>
        </pc:inkChg>
        <pc:inkChg chg="add reco">
          <ac:chgData name="vrsfs05rb6@student.ethz.ch" userId="bdc3fa6a-9546-40f4-9237-5670a5f23b4e" providerId="ADAL" clId="{8227F44B-2771-934C-AF2E-F1B52B526D82}" dt="2019-12-10T17:16:48.797" v="3070"/>
          <ac:inkMkLst>
            <pc:docMk/>
            <pc:sldMk cId="3237776007" sldId="273"/>
            <ac:inkMk id="70" creationId="{832DCFBB-B52F-E745-B616-61EEEC828716}"/>
          </ac:inkMkLst>
        </pc:inkChg>
        <pc:inkChg chg="add">
          <ac:chgData name="vrsfs05rb6@student.ethz.ch" userId="bdc3fa6a-9546-40f4-9237-5670a5f23b4e" providerId="ADAL" clId="{8227F44B-2771-934C-AF2E-F1B52B526D82}" dt="2019-12-10T17:17:15.525" v="3071"/>
          <ac:inkMkLst>
            <pc:docMk/>
            <pc:sldMk cId="3237776007" sldId="273"/>
            <ac:inkMk id="73" creationId="{B7E4EF48-ED2D-F74A-A038-07F51C69B07D}"/>
          </ac:inkMkLst>
        </pc:inkChg>
      </pc:sldChg>
      <pc:sldChg chg="addSp delSp add">
        <pc:chgData name="vrsfs05rb6@student.ethz.ch" userId="bdc3fa6a-9546-40f4-9237-5670a5f23b4e" providerId="ADAL" clId="{8227F44B-2771-934C-AF2E-F1B52B526D82}" dt="2019-12-10T17:17:59.161" v="3106"/>
        <pc:sldMkLst>
          <pc:docMk/>
          <pc:sldMk cId="2488629004" sldId="274"/>
        </pc:sldMkLst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3" creationId="{E69CA970-11AF-9046-990B-F382A35D1248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4" creationId="{53B2F9C7-0F18-5949-9DA9-4DDCC3FB0A78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5" creationId="{47C67E8A-25B4-2E47-BD01-F41BD72FD87A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8" creationId="{3EE03C38-0EBC-7F43-A54C-F44ED78D05EF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9" creationId="{EF0A22B9-5B2C-C94E-8E18-8E139FA51B93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0" creationId="{7AD07BD7-C2A8-214B-8178-AC39BF411F89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1" creationId="{B791F440-72F8-C441-B032-AF9721E44FB1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2" creationId="{6DCFD52A-78CA-8942-8BEC-833886D20766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3" creationId="{D0957BC3-CE4D-F54B-A9F5-99DA3304D1A8}"/>
          </ac:inkMkLst>
        </pc:inkChg>
        <pc:inkChg chg="add del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4" creationId="{EFC8C58A-8E73-EE4B-93C1-9C87C82DB223}"/>
          </ac:inkMkLst>
        </pc:inkChg>
        <pc:inkChg chg="add reco">
          <ac:chgData name="vrsfs05rb6@student.ethz.ch" userId="bdc3fa6a-9546-40f4-9237-5670a5f23b4e" providerId="ADAL" clId="{8227F44B-2771-934C-AF2E-F1B52B526D82}" dt="2019-12-10T17:17:48.363" v="3089"/>
          <ac:inkMkLst>
            <pc:docMk/>
            <pc:sldMk cId="2488629004" sldId="274"/>
            <ac:inkMk id="15" creationId="{36023401-BBD8-C04C-8951-01DEC26D4EC6}"/>
          </ac:inkMkLst>
        </pc:inkChg>
        <pc:inkChg chg="add del">
          <ac:chgData name="vrsfs05rb6@student.ethz.ch" userId="bdc3fa6a-9546-40f4-9237-5670a5f23b4e" providerId="ADAL" clId="{8227F44B-2771-934C-AF2E-F1B52B526D82}" dt="2019-12-10T17:17:53.990" v="3094"/>
          <ac:inkMkLst>
            <pc:docMk/>
            <pc:sldMk cId="2488629004" sldId="274"/>
            <ac:inkMk id="17" creationId="{BE8B4BED-6DDB-9D4C-9E2F-7C50FDEA3608}"/>
          </ac:inkMkLst>
        </pc:inkChg>
        <pc:inkChg chg="add del">
          <ac:chgData name="vrsfs05rb6@student.ethz.ch" userId="bdc3fa6a-9546-40f4-9237-5670a5f23b4e" providerId="ADAL" clId="{8227F44B-2771-934C-AF2E-F1B52B526D82}" dt="2019-12-10T17:17:53.990" v="3094"/>
          <ac:inkMkLst>
            <pc:docMk/>
            <pc:sldMk cId="2488629004" sldId="274"/>
            <ac:inkMk id="18" creationId="{4F1A4541-13AD-EC4D-AEE9-31671E1F6D39}"/>
          </ac:inkMkLst>
        </pc:inkChg>
        <pc:inkChg chg="add del">
          <ac:chgData name="vrsfs05rb6@student.ethz.ch" userId="bdc3fa6a-9546-40f4-9237-5670a5f23b4e" providerId="ADAL" clId="{8227F44B-2771-934C-AF2E-F1B52B526D82}" dt="2019-12-10T17:17:53.990" v="3094"/>
          <ac:inkMkLst>
            <pc:docMk/>
            <pc:sldMk cId="2488629004" sldId="274"/>
            <ac:inkMk id="19" creationId="{9EDC6A22-BC83-3D48-A3F8-85910603B4A9}"/>
          </ac:inkMkLst>
        </pc:inkChg>
        <pc:inkChg chg="add reco">
          <ac:chgData name="vrsfs05rb6@student.ethz.ch" userId="bdc3fa6a-9546-40f4-9237-5670a5f23b4e" providerId="ADAL" clId="{8227F44B-2771-934C-AF2E-F1B52B526D82}" dt="2019-12-10T17:17:53.990" v="3094"/>
          <ac:inkMkLst>
            <pc:docMk/>
            <pc:sldMk cId="2488629004" sldId="274"/>
            <ac:inkMk id="20" creationId="{301EC8FD-E7E2-A84C-9FE1-4D6836D77856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2" creationId="{42CA85B9-275B-CB44-90EE-2ABD731CFE3E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3" creationId="{389E0E4F-40FF-7F49-8C90-DD80BEE92A34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4" creationId="{F39AF8DE-1593-AE49-A219-A9804FEFF3CF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5" creationId="{F4873EBF-8CA5-BD4B-906C-E470E039F14B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6" creationId="{C619AB70-3134-134D-9BDC-815F45925E66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7" creationId="{9F51224B-5375-8B4B-A919-06FBDCC25603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8" creationId="{65E51AEB-2FDD-6F4A-A36B-A3E66678AF62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29" creationId="{59EAB181-A0F4-C94E-AD51-64032B42D469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30" creationId="{BC166045-6291-7E4A-82E1-CC2A665839DD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31" creationId="{E07080E9-3E9E-894F-AFB3-C791D9272D72}"/>
          </ac:inkMkLst>
        </pc:inkChg>
        <pc:inkChg chg="add del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32" creationId="{4B1DF4F5-A21F-A64A-9D19-BC6DAED145F1}"/>
          </ac:inkMkLst>
        </pc:inkChg>
        <pc:inkChg chg="add reco">
          <ac:chgData name="vrsfs05rb6@student.ethz.ch" userId="bdc3fa6a-9546-40f4-9237-5670a5f23b4e" providerId="ADAL" clId="{8227F44B-2771-934C-AF2E-F1B52B526D82}" dt="2019-12-10T17:17:59.161" v="3106"/>
          <ac:inkMkLst>
            <pc:docMk/>
            <pc:sldMk cId="2488629004" sldId="274"/>
            <ac:inkMk id="33" creationId="{CA128BD9-33E1-4E44-BA53-AEB0E60DD70D}"/>
          </ac:inkMkLst>
        </pc:inkChg>
        <pc:inkChg chg="del">
          <ac:chgData name="vrsfs05rb6@student.ethz.ch" userId="bdc3fa6a-9546-40f4-9237-5670a5f23b4e" providerId="ADAL" clId="{8227F44B-2771-934C-AF2E-F1B52B526D82}" dt="2019-12-10T17:17:28.203" v="3075"/>
          <ac:inkMkLst>
            <pc:docMk/>
            <pc:sldMk cId="2488629004" sldId="274"/>
            <ac:inkMk id="34" creationId="{E0B3764E-3EF4-FF4F-89F9-03FC34D43659}"/>
          </ac:inkMkLst>
        </pc:inkChg>
        <pc:inkChg chg="del">
          <ac:chgData name="vrsfs05rb6@student.ethz.ch" userId="bdc3fa6a-9546-40f4-9237-5670a5f23b4e" providerId="ADAL" clId="{8227F44B-2771-934C-AF2E-F1B52B526D82}" dt="2019-12-10T17:17:28.196" v="3074"/>
          <ac:inkMkLst>
            <pc:docMk/>
            <pc:sldMk cId="2488629004" sldId="274"/>
            <ac:inkMk id="35" creationId="{8E9F7712-897C-AA47-A4CC-1B0BEC8178BC}"/>
          </ac:inkMkLst>
        </pc:inkChg>
        <pc:inkChg chg="del">
          <ac:chgData name="vrsfs05rb6@student.ethz.ch" userId="bdc3fa6a-9546-40f4-9237-5670a5f23b4e" providerId="ADAL" clId="{8227F44B-2771-934C-AF2E-F1B52B526D82}" dt="2019-12-10T17:17:29.750" v="3077"/>
          <ac:inkMkLst>
            <pc:docMk/>
            <pc:sldMk cId="2488629004" sldId="274"/>
            <ac:inkMk id="69" creationId="{DD39A76A-7F2A-7647-BBD3-8A8137404DEC}"/>
          </ac:inkMkLst>
        </pc:inkChg>
        <pc:inkChg chg="del">
          <ac:chgData name="vrsfs05rb6@student.ethz.ch" userId="bdc3fa6a-9546-40f4-9237-5670a5f23b4e" providerId="ADAL" clId="{8227F44B-2771-934C-AF2E-F1B52B526D82}" dt="2019-12-10T17:17:29.742" v="3076"/>
          <ac:inkMkLst>
            <pc:docMk/>
            <pc:sldMk cId="2488629004" sldId="274"/>
            <ac:inkMk id="70" creationId="{832DCFBB-B52F-E745-B616-61EEEC828716}"/>
          </ac:inkMkLst>
        </pc:inkChg>
        <pc:inkChg chg="del">
          <ac:chgData name="vrsfs05rb6@student.ethz.ch" userId="bdc3fa6a-9546-40f4-9237-5670a5f23b4e" providerId="ADAL" clId="{8227F44B-2771-934C-AF2E-F1B52B526D82}" dt="2019-12-10T17:17:29.993" v="3078"/>
          <ac:inkMkLst>
            <pc:docMk/>
            <pc:sldMk cId="2488629004" sldId="274"/>
            <ac:inkMk id="73" creationId="{B7E4EF48-ED2D-F74A-A038-07F51C69B07D}"/>
          </ac:inkMkLst>
        </pc:inkChg>
      </pc:sldChg>
      <pc:sldChg chg="addSp delSp modSp add mod setBg">
        <pc:chgData name="vrsfs05rb6@student.ethz.ch" userId="bdc3fa6a-9546-40f4-9237-5670a5f23b4e" providerId="ADAL" clId="{8227F44B-2771-934C-AF2E-F1B52B526D82}" dt="2019-12-10T17:19:41.044" v="3115" actId="26606"/>
        <pc:sldMkLst>
          <pc:docMk/>
          <pc:sldMk cId="2228287308" sldId="275"/>
        </pc:sldMkLst>
        <pc:spChg chg="mod">
          <ac:chgData name="vrsfs05rb6@student.ethz.ch" userId="bdc3fa6a-9546-40f4-9237-5670a5f23b4e" providerId="ADAL" clId="{8227F44B-2771-934C-AF2E-F1B52B526D82}" dt="2019-12-10T17:19:41.044" v="3115" actId="26606"/>
          <ac:spMkLst>
            <pc:docMk/>
            <pc:sldMk cId="2228287308" sldId="275"/>
            <ac:spMk id="2" creationId="{CB2497F0-38B3-E144-8C14-1DF827DE2F6D}"/>
          </ac:spMkLst>
        </pc:spChg>
        <pc:spChg chg="add del mod">
          <ac:chgData name="vrsfs05rb6@student.ethz.ch" userId="bdc3fa6a-9546-40f4-9237-5670a5f23b4e" providerId="ADAL" clId="{8227F44B-2771-934C-AF2E-F1B52B526D82}" dt="2019-12-10T17:19:41.044" v="3115" actId="26606"/>
          <ac:spMkLst>
            <pc:docMk/>
            <pc:sldMk cId="2228287308" sldId="275"/>
            <ac:spMk id="4" creationId="{AF74B751-87EF-C640-ACAB-D5D38927331D}"/>
          </ac:spMkLst>
        </pc:spChg>
        <pc:spChg chg="add del">
          <ac:chgData name="vrsfs05rb6@student.ethz.ch" userId="bdc3fa6a-9546-40f4-9237-5670a5f23b4e" providerId="ADAL" clId="{8227F44B-2771-934C-AF2E-F1B52B526D82}" dt="2019-12-10T17:19:41.036" v="3114" actId="26606"/>
          <ac:spMkLst>
            <pc:docMk/>
            <pc:sldMk cId="2228287308" sldId="275"/>
            <ac:spMk id="42" creationId="{CB73C468-D875-4A8E-A540-E43BF8232DD4}"/>
          </ac:spMkLst>
        </pc:spChg>
        <pc:spChg chg="add del">
          <ac:chgData name="vrsfs05rb6@student.ethz.ch" userId="bdc3fa6a-9546-40f4-9237-5670a5f23b4e" providerId="ADAL" clId="{8227F44B-2771-934C-AF2E-F1B52B526D82}" dt="2019-12-10T17:19:41.036" v="3114" actId="26606"/>
          <ac:spMkLst>
            <pc:docMk/>
            <pc:sldMk cId="2228287308" sldId="275"/>
            <ac:spMk id="44" creationId="{B4734F2F-19FC-4D35-9BDE-5CEAD57D9B55}"/>
          </ac:spMkLst>
        </pc:spChg>
        <pc:spChg chg="add del">
          <ac:chgData name="vrsfs05rb6@student.ethz.ch" userId="bdc3fa6a-9546-40f4-9237-5670a5f23b4e" providerId="ADAL" clId="{8227F44B-2771-934C-AF2E-F1B52B526D82}" dt="2019-12-10T17:19:41.036" v="3114" actId="26606"/>
          <ac:spMkLst>
            <pc:docMk/>
            <pc:sldMk cId="2228287308" sldId="275"/>
            <ac:spMk id="46" creationId="{D97A8A26-FD96-4968-A34A-727382AC7E46}"/>
          </ac:spMkLst>
        </pc:spChg>
        <pc:spChg chg="add">
          <ac:chgData name="vrsfs05rb6@student.ethz.ch" userId="bdc3fa6a-9546-40f4-9237-5670a5f23b4e" providerId="ADAL" clId="{8227F44B-2771-934C-AF2E-F1B52B526D82}" dt="2019-12-10T17:19:41.044" v="3115" actId="26606"/>
          <ac:spMkLst>
            <pc:docMk/>
            <pc:sldMk cId="2228287308" sldId="275"/>
            <ac:spMk id="48" creationId="{BEC9E7FA-3295-45ED-8253-D23F9E44E1DA}"/>
          </ac:spMkLst>
        </pc:spChg>
        <pc:spChg chg="add">
          <ac:chgData name="vrsfs05rb6@student.ethz.ch" userId="bdc3fa6a-9546-40f4-9237-5670a5f23b4e" providerId="ADAL" clId="{8227F44B-2771-934C-AF2E-F1B52B526D82}" dt="2019-12-10T17:19:41.044" v="3115" actId="26606"/>
          <ac:spMkLst>
            <pc:docMk/>
            <pc:sldMk cId="2228287308" sldId="275"/>
            <ac:spMk id="49" creationId="{AF74B751-87EF-C640-ACAB-D5D38927331D}"/>
          </ac:spMkLst>
        </pc:spChg>
        <pc:grpChg chg="add del">
          <ac:chgData name="vrsfs05rb6@student.ethz.ch" userId="bdc3fa6a-9546-40f4-9237-5670a5f23b4e" providerId="ADAL" clId="{8227F44B-2771-934C-AF2E-F1B52B526D82}" dt="2019-12-10T17:19:41.036" v="3114" actId="26606"/>
          <ac:grpSpMkLst>
            <pc:docMk/>
            <pc:sldMk cId="2228287308" sldId="275"/>
            <ac:grpSpMk id="38" creationId="{449BC34D-9C23-4D6D-8213-1F471AF85B3F}"/>
          </ac:grpSpMkLst>
        </pc:grpChg>
        <pc:picChg chg="del">
          <ac:chgData name="vrsfs05rb6@student.ethz.ch" userId="bdc3fa6a-9546-40f4-9237-5670a5f23b4e" providerId="ADAL" clId="{8227F44B-2771-934C-AF2E-F1B52B526D82}" dt="2019-12-10T17:19:06.740" v="3108" actId="478"/>
          <ac:picMkLst>
            <pc:docMk/>
            <pc:sldMk cId="2228287308" sldId="275"/>
            <ac:picMk id="6" creationId="{7E46655B-FE14-2A42-AF97-7340C8E2637A}"/>
          </ac:picMkLst>
        </pc:picChg>
        <pc:picChg chg="add mod ord">
          <ac:chgData name="vrsfs05rb6@student.ethz.ch" userId="bdc3fa6a-9546-40f4-9237-5670a5f23b4e" providerId="ADAL" clId="{8227F44B-2771-934C-AF2E-F1B52B526D82}" dt="2019-12-10T17:19:41.044" v="3115" actId="26606"/>
          <ac:picMkLst>
            <pc:docMk/>
            <pc:sldMk cId="2228287308" sldId="275"/>
            <ac:picMk id="8" creationId="{F60F7ADE-2B1D-EC4A-8533-4C01A866BAC4}"/>
          </ac:picMkLst>
        </pc:picChg>
      </pc:sldChg>
      <pc:sldChg chg="addSp delSp modSp add ord">
        <pc:chgData name="vrsfs05rb6@student.ethz.ch" userId="bdc3fa6a-9546-40f4-9237-5670a5f23b4e" providerId="ADAL" clId="{8227F44B-2771-934C-AF2E-F1B52B526D82}" dt="2019-12-10T17:22:41.663" v="3316"/>
        <pc:sldMkLst>
          <pc:docMk/>
          <pc:sldMk cId="1512649056" sldId="276"/>
        </pc:sldMkLst>
        <pc:picChg chg="mod">
          <ac:chgData name="vrsfs05rb6@student.ethz.ch" userId="bdc3fa6a-9546-40f4-9237-5670a5f23b4e" providerId="ADAL" clId="{8227F44B-2771-934C-AF2E-F1B52B526D82}" dt="2019-12-10T17:21:04.998" v="3151" actId="1076"/>
          <ac:picMkLst>
            <pc:docMk/>
            <pc:sldMk cId="1512649056" sldId="276"/>
            <ac:picMk id="6" creationId="{7E46655B-FE14-2A42-AF97-7340C8E2637A}"/>
          </ac:picMkLst>
        </pc:picChg>
        <pc:inkChg chg="add del">
          <ac:chgData name="vrsfs05rb6@student.ethz.ch" userId="bdc3fa6a-9546-40f4-9237-5670a5f23b4e" providerId="ADAL" clId="{8227F44B-2771-934C-AF2E-F1B52B526D82}" dt="2019-12-10T17:20:32.812" v="3123"/>
          <ac:inkMkLst>
            <pc:docMk/>
            <pc:sldMk cId="1512649056" sldId="276"/>
            <ac:inkMk id="3" creationId="{05F816E8-8A76-724A-9DC1-AF89DEB0473C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4" creationId="{06F23AB5-1E0C-1640-9D3C-8A3585D868C3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5" creationId="{1C783B1D-C2D6-1944-BAD2-E0BAC758D667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8" creationId="{28677937-AF5F-4A4E-AF77-C03468BC003A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9" creationId="{50DFBAFE-58D8-9F4C-AA4C-3D856CA0DC49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0" creationId="{6B9A8637-1CE6-924B-B549-E8F7D4ED2F84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1" creationId="{26DAD94C-34CB-6041-9F36-2CAE328C17D9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2" creationId="{E8E2E939-1D76-F741-AEFF-47772133DD32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3" creationId="{E733996E-68E1-FD47-A4D0-39C808D6F959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4" creationId="{B624074F-8486-3A45-BAD9-CEAECFBD6DD6}"/>
          </ac:inkMkLst>
        </pc:inkChg>
        <pc:inkChg chg="del">
          <ac:chgData name="vrsfs05rb6@student.ethz.ch" userId="bdc3fa6a-9546-40f4-9237-5670a5f23b4e" providerId="ADAL" clId="{8227F44B-2771-934C-AF2E-F1B52B526D82}" dt="2019-12-10T17:20:16.389" v="3120"/>
          <ac:inkMkLst>
            <pc:docMk/>
            <pc:sldMk cId="1512649056" sldId="276"/>
            <ac:inkMk id="15" creationId="{36023401-BBD8-C04C-8951-01DEC26D4EC6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6" creationId="{A82A498B-2409-0C4C-87D5-1A6DE2EDB992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7" creationId="{FF54CF0F-EA87-BE42-B888-7D454A69512B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8" creationId="{C7959CD3-C4BD-0D41-AA88-E60DC6969DD6}"/>
          </ac:inkMkLst>
        </pc:inkChg>
        <pc:inkChg chg="add del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19" creationId="{407C5405-0040-C942-84F9-C58FE1FC772F}"/>
          </ac:inkMkLst>
        </pc:inkChg>
        <pc:inkChg chg="del">
          <ac:chgData name="vrsfs05rb6@student.ethz.ch" userId="bdc3fa6a-9546-40f4-9237-5670a5f23b4e" providerId="ADAL" clId="{8227F44B-2771-934C-AF2E-F1B52B526D82}" dt="2019-12-10T17:20:16.385" v="3119"/>
          <ac:inkMkLst>
            <pc:docMk/>
            <pc:sldMk cId="1512649056" sldId="276"/>
            <ac:inkMk id="20" creationId="{301EC8FD-E7E2-A84C-9FE1-4D6836D77856}"/>
          </ac:inkMkLst>
        </pc:inkChg>
        <pc:inkChg chg="add reco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21" creationId="{CCF5F433-922E-0444-9BB6-CC120891BB9E}"/>
          </ac:inkMkLst>
        </pc:inkChg>
        <pc:inkChg chg="add reco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22" creationId="{3BEC0C1B-842D-3549-AC84-968500D85D47}"/>
          </ac:inkMkLst>
        </pc:inkChg>
        <pc:inkChg chg="add reco">
          <ac:chgData name="vrsfs05rb6@student.ethz.ch" userId="bdc3fa6a-9546-40f4-9237-5670a5f23b4e" providerId="ADAL" clId="{8227F44B-2771-934C-AF2E-F1B52B526D82}" dt="2019-12-10T17:20:41.975" v="3137"/>
          <ac:inkMkLst>
            <pc:docMk/>
            <pc:sldMk cId="1512649056" sldId="276"/>
            <ac:inkMk id="23" creationId="{7555ABE2-1060-7845-ADF7-A57B7A9168BA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27" creationId="{66C2A2DD-54A5-9E45-AEE7-9A1046E86223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28" creationId="{16A8F262-A5C0-9F4A-872B-B5301CA765EB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29" creationId="{6E3A24C5-3C8D-F249-960F-376BFD58540E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0" creationId="{384B1485-5BA5-0F42-AD84-1D1A43C909FA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1" creationId="{CAED24E4-FB3A-5E47-B4DF-FB8443D6BF1D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2" creationId="{91EA2057-5D29-1E48-8B08-337E6A69E865}"/>
          </ac:inkMkLst>
        </pc:inkChg>
        <pc:inkChg chg="del">
          <ac:chgData name="vrsfs05rb6@student.ethz.ch" userId="bdc3fa6a-9546-40f4-9237-5670a5f23b4e" providerId="ADAL" clId="{8227F44B-2771-934C-AF2E-F1B52B526D82}" dt="2019-12-10T17:20:16.381" v="3118"/>
          <ac:inkMkLst>
            <pc:docMk/>
            <pc:sldMk cId="1512649056" sldId="276"/>
            <ac:inkMk id="33" creationId="{CA128BD9-33E1-4E44-BA53-AEB0E60DD70D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4" creationId="{2167143D-E023-6C45-88A3-1F1860004095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5" creationId="{E58DCB6F-F1B5-064A-A6D6-B20F6D6C6878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6" creationId="{ED80EB98-A47F-1847-BE76-47F5A0827F94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7" creationId="{DFF688E1-FFAD-564D-951E-18B8C1078E3C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8" creationId="{6B92AC83-B42E-034B-833B-D965BE0496CB}"/>
          </ac:inkMkLst>
        </pc:inkChg>
        <pc:inkChg chg="add del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39" creationId="{2BAD0F8A-CC8E-AD4D-A6F1-3D5AB6116130}"/>
          </ac:inkMkLst>
        </pc:inkChg>
        <pc:inkChg chg="add reco">
          <ac:chgData name="vrsfs05rb6@student.ethz.ch" userId="bdc3fa6a-9546-40f4-9237-5670a5f23b4e" providerId="ADAL" clId="{8227F44B-2771-934C-AF2E-F1B52B526D82}" dt="2019-12-10T17:20:50.291" v="3150"/>
          <ac:inkMkLst>
            <pc:docMk/>
            <pc:sldMk cId="1512649056" sldId="276"/>
            <ac:inkMk id="40" creationId="{EFAC8E4C-18F3-034F-AE5C-32E4D352B1DB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2" creationId="{8F42A24E-58EF-B343-B3CB-ECDB6869B569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3" creationId="{254DA353-E9C8-E143-B453-9FC91DA8D90A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4" creationId="{90BBD4BB-3CFB-B14A-8633-381546C73071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5" creationId="{8D465216-818D-EB46-B961-126E5CD4B4F2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6" creationId="{F4486FAF-AD62-8843-A45A-670205855BD0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7" creationId="{41F8AE62-53B6-7E47-9A7A-97A5EE1147C9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8" creationId="{7860BA17-4CB9-6747-8CCE-85F9BE8EC3EA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49" creationId="{7B744628-6969-694E-A692-9EACF00D5E2D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0" creationId="{274D27A2-7779-1B40-AC89-996A13C53188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1" creationId="{92FCB850-89EA-F74A-8288-5FFCABEA2122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2" creationId="{D81450F7-BCF6-4649-9024-C7A68998B4A8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3" creationId="{AFEE8BE3-4613-2744-9150-288F7AFDDBE5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4" creationId="{572EF7F2-6613-924E-A0F7-5D039C45C44A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5" creationId="{7A42069C-1BA4-FD45-91C9-9FFC58FB16AA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6" creationId="{E465022C-CFE1-A24C-9690-1C1216A74FA3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7" creationId="{EB3454FA-03B0-3945-8C9D-980D0EC51201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8" creationId="{579F84C7-CCB1-ED4A-B16C-D7F57F0E98E4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59" creationId="{F9903E52-FD1B-834D-A75C-0C20D720DF2F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60" creationId="{27CBADF5-0F32-134C-89E6-6D8906FE6724}"/>
          </ac:inkMkLst>
        </pc:inkChg>
        <pc:inkChg chg="add del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61" creationId="{A365DEFC-3AA0-A64E-BB83-C1F1786C15B0}"/>
          </ac:inkMkLst>
        </pc:inkChg>
        <pc:inkChg chg="add del reco">
          <ac:chgData name="vrsfs05rb6@student.ethz.ch" userId="bdc3fa6a-9546-40f4-9237-5670a5f23b4e" providerId="ADAL" clId="{8227F44B-2771-934C-AF2E-F1B52B526D82}" dt="2019-12-10T17:21:20.304" v="3173"/>
          <ac:inkMkLst>
            <pc:docMk/>
            <pc:sldMk cId="1512649056" sldId="276"/>
            <ac:inkMk id="62" creationId="{BF37E56D-3C09-1E44-B905-D5A638766E57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4" creationId="{DDD246E7-2DF1-8B4F-86A2-DA9FD1195978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5" creationId="{5263A74C-A38D-D54E-AF89-784076ED904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6" creationId="{F531639C-B358-0C44-AB21-3BEADB70FC85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7" creationId="{D0EAF866-AF40-8C41-85A9-62B206233C1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8" creationId="{C61F4A06-5861-A141-B8A2-F761D243A981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69" creationId="{22424CAC-5B7A-5243-AF7E-B4D2E12F3DF9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0" creationId="{12F85EE6-0E38-4842-B25E-2D0D3011E8CD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1" creationId="{61BF5C30-745A-8D49-9D23-3377AFC9E7EB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2" creationId="{40904C9C-8074-7A41-928D-7F619D1ED46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3" creationId="{AD37CB88-F8D4-2144-9852-A10ED470F638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4" creationId="{F7E0F0BF-5077-664A-8CE9-1A3261E3963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5" creationId="{476F0969-C7EE-DD4F-810E-B8C91960AB4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6" creationId="{F079F38E-9FB5-BE48-8166-303E3CBAB3C6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7" creationId="{FED59CBC-3F0A-1247-98B6-3585A248EFF2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8" creationId="{C7FAE4DE-8ACF-9946-9937-4C9D91A15835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79" creationId="{72115ABC-9079-454D-A7EA-02C23016A51F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0" creationId="{1D535A7E-5A80-3941-BC19-69C38EA3F468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1" creationId="{B764CCB6-863C-0148-9494-3F1E22BD4FBE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2" creationId="{0CB7AA53-7E4F-1347-90F8-EE6CA459368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3" creationId="{740ECB3C-C1DC-A148-B9BA-9CEEC8818A9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4" creationId="{2DEB19D8-AE73-4249-BA87-FE2B5089855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5" creationId="{755D8086-10C8-594E-B02C-D2204DE0F498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6" creationId="{56E8A2EB-4045-CE4E-AFD5-0C48A9E01039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7" creationId="{1B68C4D5-FF53-934A-B883-7C408F68A6A2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8" creationId="{D4D17AAC-C39B-204B-95F1-0B4295BAFB6B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89" creationId="{81E81E2B-8486-B946-860B-A4E6E90BE4F3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0" creationId="{91D7D04D-6EEA-3B4A-8D87-B83555A37E13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1" creationId="{1B325BF4-2F4A-5F40-A7C0-872DB88EE3D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2" creationId="{3E766885-4889-D84B-AC4B-8C0431CDA7F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3" creationId="{F925523E-FE60-4142-A0A5-669F646C82FF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4" creationId="{8ABD4E47-FABF-9C4B-A648-16100AE8781D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5" creationId="{9FDD4599-16EA-FC46-9500-1F2257798738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6" creationId="{C96CD0B8-FA27-0341-85A1-DEC617445576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7" creationId="{45EAA999-9D8A-D24A-A2D4-7DF5F0283C1C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8" creationId="{C5D6545E-D8AA-4043-AA94-BE0B602A9770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99" creationId="{2A63F0B7-A994-2742-8FC6-2816905A2CD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0" creationId="{B263D396-8CD4-B642-8128-6F14A2A5B30E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1" creationId="{5072BEB3-9070-154C-9EAF-C05A707C1AB2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2" creationId="{BB4E13EE-6C8F-E748-A20F-D6F8F4801D50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3" creationId="{4D19AADA-C45F-1246-BD04-4AB449D538C5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4" creationId="{08984628-4BA2-8748-B025-6BD13312BF56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5" creationId="{6B8FCD44-64BA-4D45-8145-210E9B89CE6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6" creationId="{B0EBD337-30CD-E24A-9DB0-F83FEF74AE64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7" creationId="{860F288A-7DF8-0C43-A8D6-F89B32F9EC0D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8" creationId="{5B5AAB49-2071-B640-B256-0739FF1AFA4F}"/>
          </ac:inkMkLst>
        </pc:inkChg>
        <pc:inkChg chg="add del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09" creationId="{B4AB16BE-9433-F146-92BC-62AA2E4A8467}"/>
          </ac:inkMkLst>
        </pc:inkChg>
        <pc:inkChg chg="add reco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10" creationId="{8FEF1FE0-DF43-2043-ABF1-0761D8B00F64}"/>
          </ac:inkMkLst>
        </pc:inkChg>
        <pc:inkChg chg="add reco">
          <ac:chgData name="vrsfs05rb6@student.ethz.ch" userId="bdc3fa6a-9546-40f4-9237-5670a5f23b4e" providerId="ADAL" clId="{8227F44B-2771-934C-AF2E-F1B52B526D82}" dt="2019-12-10T17:21:34.232" v="3220"/>
          <ac:inkMkLst>
            <pc:docMk/>
            <pc:sldMk cId="1512649056" sldId="276"/>
            <ac:inkMk id="111" creationId="{2E253490-4E2C-2141-A644-9097F81EA83B}"/>
          </ac:inkMkLst>
        </pc:inkChg>
        <pc:inkChg chg="add del">
          <ac:chgData name="vrsfs05rb6@student.ethz.ch" userId="bdc3fa6a-9546-40f4-9237-5670a5f23b4e" providerId="ADAL" clId="{8227F44B-2771-934C-AF2E-F1B52B526D82}" dt="2019-12-10T17:21:46.618" v="3223"/>
          <ac:inkMkLst>
            <pc:docMk/>
            <pc:sldMk cId="1512649056" sldId="276"/>
            <ac:inkMk id="114" creationId="{4C495E6F-E91D-BB49-90C8-7500F7C86AFF}"/>
          </ac:inkMkLst>
        </pc:inkChg>
        <pc:inkChg chg="add del">
          <ac:chgData name="vrsfs05rb6@student.ethz.ch" userId="bdc3fa6a-9546-40f4-9237-5670a5f23b4e" providerId="ADAL" clId="{8227F44B-2771-934C-AF2E-F1B52B526D82}" dt="2019-12-10T17:22:00.583" v="3265"/>
          <ac:inkMkLst>
            <pc:docMk/>
            <pc:sldMk cId="1512649056" sldId="276"/>
            <ac:inkMk id="115" creationId="{A10F157F-84B7-904D-BBB4-A014797AA45A}"/>
          </ac:inkMkLst>
        </pc:inkChg>
        <pc:inkChg chg="add del">
          <ac:chgData name="vrsfs05rb6@student.ethz.ch" userId="bdc3fa6a-9546-40f4-9237-5670a5f23b4e" providerId="ADAL" clId="{8227F44B-2771-934C-AF2E-F1B52B526D82}" dt="2019-12-10T17:22:00.581" v="3264"/>
          <ac:inkMkLst>
            <pc:docMk/>
            <pc:sldMk cId="1512649056" sldId="276"/>
            <ac:inkMk id="116" creationId="{258D112E-B435-BB4D-9121-9129D38F8F27}"/>
          </ac:inkMkLst>
        </pc:inkChg>
        <pc:inkChg chg="add del">
          <ac:chgData name="vrsfs05rb6@student.ethz.ch" userId="bdc3fa6a-9546-40f4-9237-5670a5f23b4e" providerId="ADAL" clId="{8227F44B-2771-934C-AF2E-F1B52B526D82}" dt="2019-12-10T17:22:00.580" v="3263"/>
          <ac:inkMkLst>
            <pc:docMk/>
            <pc:sldMk cId="1512649056" sldId="276"/>
            <ac:inkMk id="117" creationId="{214E7008-3258-244E-A802-3FF36A6D152E}"/>
          </ac:inkMkLst>
        </pc:inkChg>
        <pc:inkChg chg="add del">
          <ac:chgData name="vrsfs05rb6@student.ethz.ch" userId="bdc3fa6a-9546-40f4-9237-5670a5f23b4e" providerId="ADAL" clId="{8227F44B-2771-934C-AF2E-F1B52B526D82}" dt="2019-12-10T17:22:00.579" v="3262"/>
          <ac:inkMkLst>
            <pc:docMk/>
            <pc:sldMk cId="1512649056" sldId="276"/>
            <ac:inkMk id="118" creationId="{281ABEEA-50C2-A143-AA7B-45C23AC19E72}"/>
          </ac:inkMkLst>
        </pc:inkChg>
        <pc:inkChg chg="add del">
          <ac:chgData name="vrsfs05rb6@student.ethz.ch" userId="bdc3fa6a-9546-40f4-9237-5670a5f23b4e" providerId="ADAL" clId="{8227F44B-2771-934C-AF2E-F1B52B526D82}" dt="2019-12-10T17:22:00.577" v="3261"/>
          <ac:inkMkLst>
            <pc:docMk/>
            <pc:sldMk cId="1512649056" sldId="276"/>
            <ac:inkMk id="119" creationId="{9DE717DA-CFF6-5445-99D0-87AB67C23865}"/>
          </ac:inkMkLst>
        </pc:inkChg>
        <pc:inkChg chg="add del">
          <ac:chgData name="vrsfs05rb6@student.ethz.ch" userId="bdc3fa6a-9546-40f4-9237-5670a5f23b4e" providerId="ADAL" clId="{8227F44B-2771-934C-AF2E-F1B52B526D82}" dt="2019-12-10T17:22:00.576" v="3260"/>
          <ac:inkMkLst>
            <pc:docMk/>
            <pc:sldMk cId="1512649056" sldId="276"/>
            <ac:inkMk id="120" creationId="{470E0313-89E6-CA4B-A984-49FE81102FE1}"/>
          </ac:inkMkLst>
        </pc:inkChg>
        <pc:inkChg chg="add del">
          <ac:chgData name="vrsfs05rb6@student.ethz.ch" userId="bdc3fa6a-9546-40f4-9237-5670a5f23b4e" providerId="ADAL" clId="{8227F44B-2771-934C-AF2E-F1B52B526D82}" dt="2019-12-10T17:22:00.575" v="3259"/>
          <ac:inkMkLst>
            <pc:docMk/>
            <pc:sldMk cId="1512649056" sldId="276"/>
            <ac:inkMk id="121" creationId="{C1FA66C1-DA23-7547-8017-95769F33B44C}"/>
          </ac:inkMkLst>
        </pc:inkChg>
        <pc:inkChg chg="add del">
          <ac:chgData name="vrsfs05rb6@student.ethz.ch" userId="bdc3fa6a-9546-40f4-9237-5670a5f23b4e" providerId="ADAL" clId="{8227F44B-2771-934C-AF2E-F1B52B526D82}" dt="2019-12-10T17:22:00.573" v="3258"/>
          <ac:inkMkLst>
            <pc:docMk/>
            <pc:sldMk cId="1512649056" sldId="276"/>
            <ac:inkMk id="122" creationId="{77C114EC-AB2B-C743-AFD5-C69220F1349B}"/>
          </ac:inkMkLst>
        </pc:inkChg>
        <pc:inkChg chg="add del">
          <ac:chgData name="vrsfs05rb6@student.ethz.ch" userId="bdc3fa6a-9546-40f4-9237-5670a5f23b4e" providerId="ADAL" clId="{8227F44B-2771-934C-AF2E-F1B52B526D82}" dt="2019-12-10T17:22:00.572" v="3257"/>
          <ac:inkMkLst>
            <pc:docMk/>
            <pc:sldMk cId="1512649056" sldId="276"/>
            <ac:inkMk id="123" creationId="{20F2563F-71AD-DE49-9C6F-53C21A0DDB6C}"/>
          </ac:inkMkLst>
        </pc:inkChg>
        <pc:inkChg chg="add del">
          <ac:chgData name="vrsfs05rb6@student.ethz.ch" userId="bdc3fa6a-9546-40f4-9237-5670a5f23b4e" providerId="ADAL" clId="{8227F44B-2771-934C-AF2E-F1B52B526D82}" dt="2019-12-10T17:22:00.571" v="3256"/>
          <ac:inkMkLst>
            <pc:docMk/>
            <pc:sldMk cId="1512649056" sldId="276"/>
            <ac:inkMk id="124" creationId="{6425F92A-2062-DB44-B895-D4D10351FF76}"/>
          </ac:inkMkLst>
        </pc:inkChg>
        <pc:inkChg chg="add del">
          <ac:chgData name="vrsfs05rb6@student.ethz.ch" userId="bdc3fa6a-9546-40f4-9237-5670a5f23b4e" providerId="ADAL" clId="{8227F44B-2771-934C-AF2E-F1B52B526D82}" dt="2019-12-10T17:22:00.569" v="3255"/>
          <ac:inkMkLst>
            <pc:docMk/>
            <pc:sldMk cId="1512649056" sldId="276"/>
            <ac:inkMk id="125" creationId="{8D88C508-49CE-E845-A2CC-948C8F38819D}"/>
          </ac:inkMkLst>
        </pc:inkChg>
        <pc:inkChg chg="add del">
          <ac:chgData name="vrsfs05rb6@student.ethz.ch" userId="bdc3fa6a-9546-40f4-9237-5670a5f23b4e" providerId="ADAL" clId="{8227F44B-2771-934C-AF2E-F1B52B526D82}" dt="2019-12-10T17:22:00.568" v="3254"/>
          <ac:inkMkLst>
            <pc:docMk/>
            <pc:sldMk cId="1512649056" sldId="276"/>
            <ac:inkMk id="126" creationId="{684B95EE-DA7C-6241-9EF7-297E18726E3E}"/>
          </ac:inkMkLst>
        </pc:inkChg>
        <pc:inkChg chg="add del">
          <ac:chgData name="vrsfs05rb6@student.ethz.ch" userId="bdc3fa6a-9546-40f4-9237-5670a5f23b4e" providerId="ADAL" clId="{8227F44B-2771-934C-AF2E-F1B52B526D82}" dt="2019-12-10T17:22:00.567" v="3253"/>
          <ac:inkMkLst>
            <pc:docMk/>
            <pc:sldMk cId="1512649056" sldId="276"/>
            <ac:inkMk id="127" creationId="{46605E5D-00E1-AA42-9259-470082435D82}"/>
          </ac:inkMkLst>
        </pc:inkChg>
        <pc:inkChg chg="add del">
          <ac:chgData name="vrsfs05rb6@student.ethz.ch" userId="bdc3fa6a-9546-40f4-9237-5670a5f23b4e" providerId="ADAL" clId="{8227F44B-2771-934C-AF2E-F1B52B526D82}" dt="2019-12-10T17:22:00.566" v="3252"/>
          <ac:inkMkLst>
            <pc:docMk/>
            <pc:sldMk cId="1512649056" sldId="276"/>
            <ac:inkMk id="128" creationId="{1364190F-4C6B-5040-B308-0F1C2DD9EC2B}"/>
          </ac:inkMkLst>
        </pc:inkChg>
        <pc:inkChg chg="add del">
          <ac:chgData name="vrsfs05rb6@student.ethz.ch" userId="bdc3fa6a-9546-40f4-9237-5670a5f23b4e" providerId="ADAL" clId="{8227F44B-2771-934C-AF2E-F1B52B526D82}" dt="2019-12-10T17:22:00.564" v="3251"/>
          <ac:inkMkLst>
            <pc:docMk/>
            <pc:sldMk cId="1512649056" sldId="276"/>
            <ac:inkMk id="129" creationId="{54FBF293-0DA6-6A4D-90CE-372D37DC4E38}"/>
          </ac:inkMkLst>
        </pc:inkChg>
        <pc:inkChg chg="add del">
          <ac:chgData name="vrsfs05rb6@student.ethz.ch" userId="bdc3fa6a-9546-40f4-9237-5670a5f23b4e" providerId="ADAL" clId="{8227F44B-2771-934C-AF2E-F1B52B526D82}" dt="2019-12-10T17:22:00.563" v="3250"/>
          <ac:inkMkLst>
            <pc:docMk/>
            <pc:sldMk cId="1512649056" sldId="276"/>
            <ac:inkMk id="130" creationId="{EE7021B6-5D50-2542-8A67-80AB6B193770}"/>
          </ac:inkMkLst>
        </pc:inkChg>
        <pc:inkChg chg="add del">
          <ac:chgData name="vrsfs05rb6@student.ethz.ch" userId="bdc3fa6a-9546-40f4-9237-5670a5f23b4e" providerId="ADAL" clId="{8227F44B-2771-934C-AF2E-F1B52B526D82}" dt="2019-12-10T17:22:00.561" v="3249"/>
          <ac:inkMkLst>
            <pc:docMk/>
            <pc:sldMk cId="1512649056" sldId="276"/>
            <ac:inkMk id="131" creationId="{1121852F-478D-BD4D-A308-AAFC745E8BE2}"/>
          </ac:inkMkLst>
        </pc:inkChg>
        <pc:inkChg chg="add del">
          <ac:chgData name="vrsfs05rb6@student.ethz.ch" userId="bdc3fa6a-9546-40f4-9237-5670a5f23b4e" providerId="ADAL" clId="{8227F44B-2771-934C-AF2E-F1B52B526D82}" dt="2019-12-10T17:22:00.559" v="3248"/>
          <ac:inkMkLst>
            <pc:docMk/>
            <pc:sldMk cId="1512649056" sldId="276"/>
            <ac:inkMk id="132" creationId="{D33BCEDA-008E-0240-9D80-2996270C9CB3}"/>
          </ac:inkMkLst>
        </pc:inkChg>
        <pc:inkChg chg="add del">
          <ac:chgData name="vrsfs05rb6@student.ethz.ch" userId="bdc3fa6a-9546-40f4-9237-5670a5f23b4e" providerId="ADAL" clId="{8227F44B-2771-934C-AF2E-F1B52B526D82}" dt="2019-12-10T17:22:00.558" v="3247"/>
          <ac:inkMkLst>
            <pc:docMk/>
            <pc:sldMk cId="1512649056" sldId="276"/>
            <ac:inkMk id="133" creationId="{0EEE2D34-9A1C-CE4A-A313-7C5189D7BA20}"/>
          </ac:inkMkLst>
        </pc:inkChg>
        <pc:inkChg chg="add del">
          <ac:chgData name="vrsfs05rb6@student.ethz.ch" userId="bdc3fa6a-9546-40f4-9237-5670a5f23b4e" providerId="ADAL" clId="{8227F44B-2771-934C-AF2E-F1B52B526D82}" dt="2019-12-10T17:22:00.556" v="3246"/>
          <ac:inkMkLst>
            <pc:docMk/>
            <pc:sldMk cId="1512649056" sldId="276"/>
            <ac:inkMk id="134" creationId="{98FE4C90-A713-1245-A994-41E3DBEC387A}"/>
          </ac:inkMkLst>
        </pc:inkChg>
        <pc:inkChg chg="add del">
          <ac:chgData name="vrsfs05rb6@student.ethz.ch" userId="bdc3fa6a-9546-40f4-9237-5670a5f23b4e" providerId="ADAL" clId="{8227F44B-2771-934C-AF2E-F1B52B526D82}" dt="2019-12-10T17:22:00.554" v="3245"/>
          <ac:inkMkLst>
            <pc:docMk/>
            <pc:sldMk cId="1512649056" sldId="276"/>
            <ac:inkMk id="135" creationId="{48FE1ECF-8A42-5E41-A7C6-D974EFD63AA8}"/>
          </ac:inkMkLst>
        </pc:inkChg>
        <pc:inkChg chg="add del">
          <ac:chgData name="vrsfs05rb6@student.ethz.ch" userId="bdc3fa6a-9546-40f4-9237-5670a5f23b4e" providerId="ADAL" clId="{8227F44B-2771-934C-AF2E-F1B52B526D82}" dt="2019-12-10T17:22:18.981" v="3268"/>
          <ac:inkMkLst>
            <pc:docMk/>
            <pc:sldMk cId="1512649056" sldId="276"/>
            <ac:inkMk id="140" creationId="{7843C18C-C933-C345-998B-FD04220847DD}"/>
          </ac:inkMkLst>
        </pc:inkChg>
        <pc:inkChg chg="add del">
          <ac:chgData name="vrsfs05rb6@student.ethz.ch" userId="bdc3fa6a-9546-40f4-9237-5670a5f23b4e" providerId="ADAL" clId="{8227F44B-2771-934C-AF2E-F1B52B526D82}" dt="2019-12-10T17:22:22.719" v="3271"/>
          <ac:inkMkLst>
            <pc:docMk/>
            <pc:sldMk cId="1512649056" sldId="276"/>
            <ac:inkMk id="141" creationId="{5A8838FB-A2CB-8048-843A-963DE36FB02E}"/>
          </ac:inkMkLst>
        </pc:inkChg>
        <pc:inkChg chg="add del">
          <ac:chgData name="vrsfs05rb6@student.ethz.ch" userId="bdc3fa6a-9546-40f4-9237-5670a5f23b4e" providerId="ADAL" clId="{8227F44B-2771-934C-AF2E-F1B52B526D82}" dt="2019-12-10T17:22:22.719" v="3271"/>
          <ac:inkMkLst>
            <pc:docMk/>
            <pc:sldMk cId="1512649056" sldId="276"/>
            <ac:inkMk id="142" creationId="{C9E1AACA-1E21-5544-B95F-6D586C707BBF}"/>
          </ac:inkMkLst>
        </pc:inkChg>
        <pc:inkChg chg="add del reco">
          <ac:chgData name="vrsfs05rb6@student.ethz.ch" userId="bdc3fa6a-9546-40f4-9237-5670a5f23b4e" providerId="ADAL" clId="{8227F44B-2771-934C-AF2E-F1B52B526D82}" dt="2019-12-10T17:22:41.663" v="3316"/>
          <ac:inkMkLst>
            <pc:docMk/>
            <pc:sldMk cId="1512649056" sldId="276"/>
            <ac:inkMk id="143" creationId="{3BDD1DBB-D5C8-544B-8BA6-D9B9B90D6A40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45" creationId="{8CAAF6BB-39FE-4544-B4D1-232B4DD36340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46" creationId="{0B6F634E-8917-2543-84DA-0A1563702823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47" creationId="{AC56668F-B725-9E47-BA09-646D6E980B8E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48" creationId="{F3E3C8F7-ACD1-0F4B-ABF1-7A33158500F7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49" creationId="{971FF741-26CF-2A47-A7CF-DBAE9A9D6F3A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0" creationId="{7BF96E44-A4E3-2C42-897D-18C2FD1C77F7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1" creationId="{4FE2FBFF-06F5-8348-9EED-4FBC1BED7736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2" creationId="{5201D7AC-D651-144F-B8F2-C5FA3540321B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3" creationId="{BC32B1CD-47FC-A34A-8C44-91795877F527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4" creationId="{E4FDEB82-F166-7846-812F-02AB3174FA3E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5" creationId="{EB523E99-2E3D-BD4F-A9D0-BBFB0241EAFC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6" creationId="{01FAD072-66A6-5640-B9E8-962E4C1B4439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7" creationId="{C0E3814C-8B4B-FD4D-A9AA-4B7F67EBD80D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8" creationId="{E711CED1-00C3-3243-8706-325AEB4CD999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59" creationId="{54F3A803-086C-E940-808F-F23AC2FC57CC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0" creationId="{DA7F15F3-3916-1847-89EB-13CD7CB731AC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1" creationId="{B945AB25-5AE0-D448-B611-28104AA3CF26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2" creationId="{F25F77A3-3E8D-F142-A191-C5DE48E66871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3" creationId="{83A2C8EF-A864-C344-B3F7-BDC8D36B1D9C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4" creationId="{B06EEA4E-5CB4-7647-9987-48E70BCB12A4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5" creationId="{7DDD928F-97FC-164A-9136-060CB938F09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6" creationId="{229750E7-ACA4-ED48-81DD-94122D131BFF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7" creationId="{1C95C86F-54B4-E34B-A11C-467471942EC1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8" creationId="{0DCC0102-83AA-FB44-801E-1943EF77F06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69" creationId="{4D55A2D6-2936-954A-A58A-E8E32AE3018E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0" creationId="{B76D1622-1817-EF47-B741-4D581DF772D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1" creationId="{9D93FE2B-4266-0F4B-9ECD-F539B789B454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2" creationId="{C00F7E57-8536-2643-8D7E-950A16FBAE1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3" creationId="{4C5AC6B5-7620-3F41-A033-45A2EE9A036B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4" creationId="{CB8F9E2E-EA40-E748-B82F-26FC593EC411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5" creationId="{A5B46123-00BA-2D40-AFED-AB484C78BD97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6" creationId="{6713B689-D5D1-7F44-98C6-7886771F210C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7" creationId="{CAE688AF-61C2-BE46-9B07-D13960EE6766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8" creationId="{A626DD45-F644-A841-87F3-E8E1EE82EC8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79" creationId="{51B6B254-837A-834F-8A46-86BABDEFDFC5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80" creationId="{1469BAFD-F4AB-5E4F-B9DC-C49479F7DE27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81" creationId="{BE7AB004-CB0E-EF4F-A064-085E7D4FB02E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82" creationId="{F49195CD-0074-0945-99FF-41B7DE635F18}"/>
          </ac:inkMkLst>
        </pc:inkChg>
        <pc:inkChg chg="add del">
          <ac:chgData name="vrsfs05rb6@student.ethz.ch" userId="bdc3fa6a-9546-40f4-9237-5670a5f23b4e" providerId="ADAL" clId="{8227F44B-2771-934C-AF2E-F1B52B526D82}" dt="2019-12-10T17:22:33.959" v="3311"/>
          <ac:inkMkLst>
            <pc:docMk/>
            <pc:sldMk cId="1512649056" sldId="276"/>
            <ac:inkMk id="183" creationId="{C9F30949-CAFB-E648-9D8A-753EB41306E6}"/>
          </ac:inkMkLst>
        </pc:inkChg>
        <pc:inkChg chg="add del reco">
          <ac:chgData name="vrsfs05rb6@student.ethz.ch" userId="bdc3fa6a-9546-40f4-9237-5670a5f23b4e" providerId="ADAL" clId="{8227F44B-2771-934C-AF2E-F1B52B526D82}" dt="2019-12-10T17:22:41.661" v="3315"/>
          <ac:inkMkLst>
            <pc:docMk/>
            <pc:sldMk cId="1512649056" sldId="276"/>
            <ac:inkMk id="184" creationId="{0BD5D2C8-5DAE-B740-A682-AD0D88D9CB5C}"/>
          </ac:inkMkLst>
        </pc:inkChg>
        <pc:inkChg chg="add del reco">
          <ac:chgData name="vrsfs05rb6@student.ethz.ch" userId="bdc3fa6a-9546-40f4-9237-5670a5f23b4e" providerId="ADAL" clId="{8227F44B-2771-934C-AF2E-F1B52B526D82}" dt="2019-12-10T17:22:41.655" v="3314"/>
          <ac:inkMkLst>
            <pc:docMk/>
            <pc:sldMk cId="1512649056" sldId="276"/>
            <ac:inkMk id="185" creationId="{F175B628-12AD-C84D-9DF1-DB8212085E43}"/>
          </ac:inkMkLst>
        </pc:inkChg>
        <pc:inkChg chg="add del reco">
          <ac:chgData name="vrsfs05rb6@student.ethz.ch" userId="bdc3fa6a-9546-40f4-9237-5670a5f23b4e" providerId="ADAL" clId="{8227F44B-2771-934C-AF2E-F1B52B526D82}" dt="2019-12-10T17:22:41.652" v="3313"/>
          <ac:inkMkLst>
            <pc:docMk/>
            <pc:sldMk cId="1512649056" sldId="276"/>
            <ac:inkMk id="186" creationId="{2BAFA2B8-31AF-FB40-B02A-0CF2B406BDF3}"/>
          </ac:inkMkLst>
        </pc:inkChg>
        <pc:inkChg chg="add del reco">
          <ac:chgData name="vrsfs05rb6@student.ethz.ch" userId="bdc3fa6a-9546-40f4-9237-5670a5f23b4e" providerId="ADAL" clId="{8227F44B-2771-934C-AF2E-F1B52B526D82}" dt="2019-12-10T17:22:41.649" v="3312"/>
          <ac:inkMkLst>
            <pc:docMk/>
            <pc:sldMk cId="1512649056" sldId="276"/>
            <ac:inkMk id="187" creationId="{FD3F611D-D15A-1A47-A802-3FFC4DD95F56}"/>
          </ac:inkMkLst>
        </pc:inkChg>
      </pc:sldChg>
      <pc:sldChg chg="addSp delSp modSp add">
        <pc:chgData name="vrsfs05rb6@student.ethz.ch" userId="bdc3fa6a-9546-40f4-9237-5670a5f23b4e" providerId="ADAL" clId="{8227F44B-2771-934C-AF2E-F1B52B526D82}" dt="2019-12-10T17:23:29.588" v="3430"/>
        <pc:sldMkLst>
          <pc:docMk/>
          <pc:sldMk cId="3311424409" sldId="277"/>
        </pc:sldMkLst>
        <pc:inkChg chg="add del">
          <ac:chgData name="vrsfs05rb6@student.ethz.ch" userId="bdc3fa6a-9546-40f4-9237-5670a5f23b4e" providerId="ADAL" clId="{8227F44B-2771-934C-AF2E-F1B52B526D82}" dt="2019-12-10T17:22:56.861" v="3345"/>
          <ac:inkMkLst>
            <pc:docMk/>
            <pc:sldMk cId="3311424409" sldId="277"/>
            <ac:inkMk id="3" creationId="{4500BF8E-95FF-8445-9786-8B5519FDB8A9}"/>
          </ac:inkMkLst>
        </pc:inkChg>
        <pc:inkChg chg="add del">
          <ac:chgData name="vrsfs05rb6@student.ethz.ch" userId="bdc3fa6a-9546-40f4-9237-5670a5f23b4e" providerId="ADAL" clId="{8227F44B-2771-934C-AF2E-F1B52B526D82}" dt="2019-12-10T17:22:56.861" v="3345"/>
          <ac:inkMkLst>
            <pc:docMk/>
            <pc:sldMk cId="3311424409" sldId="277"/>
            <ac:inkMk id="4" creationId="{119977E5-6863-1642-AF52-8BFB167B416F}"/>
          </ac:inkMkLst>
        </pc:inkChg>
        <pc:inkChg chg="add reco">
          <ac:chgData name="vrsfs05rb6@student.ethz.ch" userId="bdc3fa6a-9546-40f4-9237-5670a5f23b4e" providerId="ADAL" clId="{8227F44B-2771-934C-AF2E-F1B52B526D82}" dt="2019-12-10T17:22:56.861" v="3345"/>
          <ac:inkMkLst>
            <pc:docMk/>
            <pc:sldMk cId="3311424409" sldId="277"/>
            <ac:inkMk id="5" creationId="{4A78A9C5-2509-BC4A-B1F6-A11FA8E75D9C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9" creationId="{F453B695-1295-EE44-8551-D21625CBEB93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0" creationId="{830462DF-A866-A445-A842-F42904C58F13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1" creationId="{6022E761-48A2-C245-9B44-6FDD7D8CCC2F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2" creationId="{C23CC76D-30CC-9441-9CAE-D24F012AFFD7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3" creationId="{26B812E3-7A8C-1944-877B-9EA9D505015B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4" creationId="{6A58E16D-016A-D04A-84E3-300979173956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5" creationId="{FF2C9E42-5577-1343-A761-7F65BFCDC915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6" creationId="{7905BDBE-5CFC-BC43-AF32-8DE1751D4423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7" creationId="{9D402EBC-9BB9-844B-B091-D4A1D16919ED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8" creationId="{41680B7E-F0CA-3A4F-A4C7-8C8A8D6C00E9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19" creationId="{C2F56FC4-4A5E-1F47-B2FF-88D1B6FC9AC3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0" creationId="{B6DEB45A-200C-2E4E-A92D-6A0C3A65904A}"/>
          </ac:inkMkLst>
        </pc:inkChg>
        <pc:inkChg chg="del">
          <ac:chgData name="vrsfs05rb6@student.ethz.ch" userId="bdc3fa6a-9546-40f4-9237-5670a5f23b4e" providerId="ADAL" clId="{8227F44B-2771-934C-AF2E-F1B52B526D82}" dt="2019-12-10T17:22:51.209" v="3342"/>
          <ac:inkMkLst>
            <pc:docMk/>
            <pc:sldMk cId="3311424409" sldId="277"/>
            <ac:inkMk id="21" creationId="{CCF5F433-922E-0444-9BB6-CC120891BB9E}"/>
          </ac:inkMkLst>
        </pc:inkChg>
        <pc:inkChg chg="del">
          <ac:chgData name="vrsfs05rb6@student.ethz.ch" userId="bdc3fa6a-9546-40f4-9237-5670a5f23b4e" providerId="ADAL" clId="{8227F44B-2771-934C-AF2E-F1B52B526D82}" dt="2019-12-10T17:22:51.207" v="3341"/>
          <ac:inkMkLst>
            <pc:docMk/>
            <pc:sldMk cId="3311424409" sldId="277"/>
            <ac:inkMk id="22" creationId="{3BEC0C1B-842D-3549-AC84-968500D85D47}"/>
          </ac:inkMkLst>
        </pc:inkChg>
        <pc:inkChg chg="del">
          <ac:chgData name="vrsfs05rb6@student.ethz.ch" userId="bdc3fa6a-9546-40f4-9237-5670a5f23b4e" providerId="ADAL" clId="{8227F44B-2771-934C-AF2E-F1B52B526D82}" dt="2019-12-10T17:22:51.205" v="3340"/>
          <ac:inkMkLst>
            <pc:docMk/>
            <pc:sldMk cId="3311424409" sldId="277"/>
            <ac:inkMk id="23" creationId="{7555ABE2-1060-7845-ADF7-A57B7A9168BA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4" creationId="{79660202-E6B2-E842-A3C9-05A2FFF7CFEE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5" creationId="{A8E2F5F8-E11D-0441-A862-EA0B46168793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6" creationId="{2A49FFE8-01DA-FE49-9CD2-22A9F79CA27B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7" creationId="{08087531-844A-B845-9F86-D57C6ADEA57A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8" creationId="{9EE3DC9E-DDDC-1C47-AA2D-2113EA654A79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29" creationId="{8BE9CC37-65B5-A149-B940-8D3AC7031030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30" creationId="{E2184A79-F6CA-154F-8A7C-5F2A4F420559}"/>
          </ac:inkMkLst>
        </pc:inkChg>
        <pc:inkChg chg="add del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31" creationId="{B7650722-55EE-6049-9094-BC2337961286}"/>
          </ac:inkMkLst>
        </pc:inkChg>
        <pc:inkChg chg="add mod reco">
          <ac:chgData name="vrsfs05rb6@student.ethz.ch" userId="bdc3fa6a-9546-40f4-9237-5670a5f23b4e" providerId="ADAL" clId="{8227F44B-2771-934C-AF2E-F1B52B526D82}" dt="2019-12-10T17:23:10.074" v="3368" actId="1076"/>
          <ac:inkMkLst>
            <pc:docMk/>
            <pc:sldMk cId="3311424409" sldId="277"/>
            <ac:inkMk id="32" creationId="{A88ED81B-67D5-F74E-B004-29573146B199}"/>
          </ac:inkMkLst>
        </pc:inkChg>
        <pc:inkChg chg="add reco">
          <ac:chgData name="vrsfs05rb6@student.ethz.ch" userId="bdc3fa6a-9546-40f4-9237-5670a5f23b4e" providerId="ADAL" clId="{8227F44B-2771-934C-AF2E-F1B52B526D82}" dt="2019-12-10T17:23:03.125" v="3366"/>
          <ac:inkMkLst>
            <pc:docMk/>
            <pc:sldMk cId="3311424409" sldId="277"/>
            <ac:inkMk id="33" creationId="{AD799AFF-6974-004E-8CC3-958C40E75DA3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36" creationId="{DE842A78-C317-1F44-BD3E-CFDCEEEB40B6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37" creationId="{12B9C8A4-1320-DF49-899C-85F2E789EE6A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38" creationId="{B28F4E8E-1E1C-6C48-802E-4E219958F12C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39" creationId="{2F76421F-B6BA-8741-AA6A-4088ADE2F9FF}"/>
          </ac:inkMkLst>
        </pc:inkChg>
        <pc:inkChg chg="del">
          <ac:chgData name="vrsfs05rb6@student.ethz.ch" userId="bdc3fa6a-9546-40f4-9237-5670a5f23b4e" providerId="ADAL" clId="{8227F44B-2771-934C-AF2E-F1B52B526D82}" dt="2019-12-10T17:22:51.204" v="3339"/>
          <ac:inkMkLst>
            <pc:docMk/>
            <pc:sldMk cId="3311424409" sldId="277"/>
            <ac:inkMk id="40" creationId="{EFAC8E4C-18F3-034F-AE5C-32E4D352B1DB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41" creationId="{A69B96EA-580A-5943-AB5B-7E79C0ECB2B4}"/>
          </ac:inkMkLst>
        </pc:inkChg>
        <pc:inkChg chg="del">
          <ac:chgData name="vrsfs05rb6@student.ethz.ch" userId="bdc3fa6a-9546-40f4-9237-5670a5f23b4e" providerId="ADAL" clId="{8227F44B-2771-934C-AF2E-F1B52B526D82}" dt="2019-12-10T17:22:51.200" v="3338"/>
          <ac:inkMkLst>
            <pc:docMk/>
            <pc:sldMk cId="3311424409" sldId="277"/>
            <ac:inkMk id="42" creationId="{8F42A24E-58EF-B343-B3CB-ECDB6869B569}"/>
          </ac:inkMkLst>
        </pc:inkChg>
        <pc:inkChg chg="del">
          <ac:chgData name="vrsfs05rb6@student.ethz.ch" userId="bdc3fa6a-9546-40f4-9237-5670a5f23b4e" providerId="ADAL" clId="{8227F44B-2771-934C-AF2E-F1B52B526D82}" dt="2019-12-10T17:22:51.198" v="3337"/>
          <ac:inkMkLst>
            <pc:docMk/>
            <pc:sldMk cId="3311424409" sldId="277"/>
            <ac:inkMk id="43" creationId="{254DA353-E9C8-E143-B453-9FC91DA8D90A}"/>
          </ac:inkMkLst>
        </pc:inkChg>
        <pc:inkChg chg="del">
          <ac:chgData name="vrsfs05rb6@student.ethz.ch" userId="bdc3fa6a-9546-40f4-9237-5670a5f23b4e" providerId="ADAL" clId="{8227F44B-2771-934C-AF2E-F1B52B526D82}" dt="2019-12-10T17:22:51.197" v="3336"/>
          <ac:inkMkLst>
            <pc:docMk/>
            <pc:sldMk cId="3311424409" sldId="277"/>
            <ac:inkMk id="44" creationId="{90BBD4BB-3CFB-B14A-8633-381546C73071}"/>
          </ac:inkMkLst>
        </pc:inkChg>
        <pc:inkChg chg="del">
          <ac:chgData name="vrsfs05rb6@student.ethz.ch" userId="bdc3fa6a-9546-40f4-9237-5670a5f23b4e" providerId="ADAL" clId="{8227F44B-2771-934C-AF2E-F1B52B526D82}" dt="2019-12-10T17:22:51.195" v="3335"/>
          <ac:inkMkLst>
            <pc:docMk/>
            <pc:sldMk cId="3311424409" sldId="277"/>
            <ac:inkMk id="45" creationId="{8D465216-818D-EB46-B961-126E5CD4B4F2}"/>
          </ac:inkMkLst>
        </pc:inkChg>
        <pc:inkChg chg="del">
          <ac:chgData name="vrsfs05rb6@student.ethz.ch" userId="bdc3fa6a-9546-40f4-9237-5670a5f23b4e" providerId="ADAL" clId="{8227F44B-2771-934C-AF2E-F1B52B526D82}" dt="2019-12-10T17:22:51.194" v="3334"/>
          <ac:inkMkLst>
            <pc:docMk/>
            <pc:sldMk cId="3311424409" sldId="277"/>
            <ac:inkMk id="46" creationId="{F4486FAF-AD62-8843-A45A-670205855BD0}"/>
          </ac:inkMkLst>
        </pc:inkChg>
        <pc:inkChg chg="del">
          <ac:chgData name="vrsfs05rb6@student.ethz.ch" userId="bdc3fa6a-9546-40f4-9237-5670a5f23b4e" providerId="ADAL" clId="{8227F44B-2771-934C-AF2E-F1B52B526D82}" dt="2019-12-10T17:22:51.192" v="3333"/>
          <ac:inkMkLst>
            <pc:docMk/>
            <pc:sldMk cId="3311424409" sldId="277"/>
            <ac:inkMk id="47" creationId="{41F8AE62-53B6-7E47-9A7A-97A5EE1147C9}"/>
          </ac:inkMkLst>
        </pc:inkChg>
        <pc:inkChg chg="del">
          <ac:chgData name="vrsfs05rb6@student.ethz.ch" userId="bdc3fa6a-9546-40f4-9237-5670a5f23b4e" providerId="ADAL" clId="{8227F44B-2771-934C-AF2E-F1B52B526D82}" dt="2019-12-10T17:22:51.190" v="3332"/>
          <ac:inkMkLst>
            <pc:docMk/>
            <pc:sldMk cId="3311424409" sldId="277"/>
            <ac:inkMk id="48" creationId="{7860BA17-4CB9-6747-8CCE-85F9BE8EC3EA}"/>
          </ac:inkMkLst>
        </pc:inkChg>
        <pc:inkChg chg="del">
          <ac:chgData name="vrsfs05rb6@student.ethz.ch" userId="bdc3fa6a-9546-40f4-9237-5670a5f23b4e" providerId="ADAL" clId="{8227F44B-2771-934C-AF2E-F1B52B526D82}" dt="2019-12-10T17:22:51.188" v="3331"/>
          <ac:inkMkLst>
            <pc:docMk/>
            <pc:sldMk cId="3311424409" sldId="277"/>
            <ac:inkMk id="49" creationId="{7B744628-6969-694E-A692-9EACF00D5E2D}"/>
          </ac:inkMkLst>
        </pc:inkChg>
        <pc:inkChg chg="del">
          <ac:chgData name="vrsfs05rb6@student.ethz.ch" userId="bdc3fa6a-9546-40f4-9237-5670a5f23b4e" providerId="ADAL" clId="{8227F44B-2771-934C-AF2E-F1B52B526D82}" dt="2019-12-10T17:22:51.186" v="3330"/>
          <ac:inkMkLst>
            <pc:docMk/>
            <pc:sldMk cId="3311424409" sldId="277"/>
            <ac:inkMk id="50" creationId="{274D27A2-7779-1B40-AC89-996A13C53188}"/>
          </ac:inkMkLst>
        </pc:inkChg>
        <pc:inkChg chg="del">
          <ac:chgData name="vrsfs05rb6@student.ethz.ch" userId="bdc3fa6a-9546-40f4-9237-5670a5f23b4e" providerId="ADAL" clId="{8227F44B-2771-934C-AF2E-F1B52B526D82}" dt="2019-12-10T17:22:51.185" v="3329"/>
          <ac:inkMkLst>
            <pc:docMk/>
            <pc:sldMk cId="3311424409" sldId="277"/>
            <ac:inkMk id="51" creationId="{92FCB850-89EA-F74A-8288-5FFCABEA2122}"/>
          </ac:inkMkLst>
        </pc:inkChg>
        <pc:inkChg chg="del">
          <ac:chgData name="vrsfs05rb6@student.ethz.ch" userId="bdc3fa6a-9546-40f4-9237-5670a5f23b4e" providerId="ADAL" clId="{8227F44B-2771-934C-AF2E-F1B52B526D82}" dt="2019-12-10T17:22:51.182" v="3328"/>
          <ac:inkMkLst>
            <pc:docMk/>
            <pc:sldMk cId="3311424409" sldId="277"/>
            <ac:inkMk id="52" creationId="{D81450F7-BCF6-4649-9024-C7A68998B4A8}"/>
          </ac:inkMkLst>
        </pc:inkChg>
        <pc:inkChg chg="del">
          <ac:chgData name="vrsfs05rb6@student.ethz.ch" userId="bdc3fa6a-9546-40f4-9237-5670a5f23b4e" providerId="ADAL" clId="{8227F44B-2771-934C-AF2E-F1B52B526D82}" dt="2019-12-10T17:22:51.180" v="3327"/>
          <ac:inkMkLst>
            <pc:docMk/>
            <pc:sldMk cId="3311424409" sldId="277"/>
            <ac:inkMk id="53" creationId="{AFEE8BE3-4613-2744-9150-288F7AFDDBE5}"/>
          </ac:inkMkLst>
        </pc:inkChg>
        <pc:inkChg chg="del">
          <ac:chgData name="vrsfs05rb6@student.ethz.ch" userId="bdc3fa6a-9546-40f4-9237-5670a5f23b4e" providerId="ADAL" clId="{8227F44B-2771-934C-AF2E-F1B52B526D82}" dt="2019-12-10T17:22:51.178" v="3326"/>
          <ac:inkMkLst>
            <pc:docMk/>
            <pc:sldMk cId="3311424409" sldId="277"/>
            <ac:inkMk id="54" creationId="{572EF7F2-6613-924E-A0F7-5D039C45C44A}"/>
          </ac:inkMkLst>
        </pc:inkChg>
        <pc:inkChg chg="del">
          <ac:chgData name="vrsfs05rb6@student.ethz.ch" userId="bdc3fa6a-9546-40f4-9237-5670a5f23b4e" providerId="ADAL" clId="{8227F44B-2771-934C-AF2E-F1B52B526D82}" dt="2019-12-10T17:22:51.175" v="3325"/>
          <ac:inkMkLst>
            <pc:docMk/>
            <pc:sldMk cId="3311424409" sldId="277"/>
            <ac:inkMk id="55" creationId="{7A42069C-1BA4-FD45-91C9-9FFC58FB16AA}"/>
          </ac:inkMkLst>
        </pc:inkChg>
        <pc:inkChg chg="del">
          <ac:chgData name="vrsfs05rb6@student.ethz.ch" userId="bdc3fa6a-9546-40f4-9237-5670a5f23b4e" providerId="ADAL" clId="{8227F44B-2771-934C-AF2E-F1B52B526D82}" dt="2019-12-10T17:22:51.172" v="3324"/>
          <ac:inkMkLst>
            <pc:docMk/>
            <pc:sldMk cId="3311424409" sldId="277"/>
            <ac:inkMk id="56" creationId="{E465022C-CFE1-A24C-9690-1C1216A74FA3}"/>
          </ac:inkMkLst>
        </pc:inkChg>
        <pc:inkChg chg="del">
          <ac:chgData name="vrsfs05rb6@student.ethz.ch" userId="bdc3fa6a-9546-40f4-9237-5670a5f23b4e" providerId="ADAL" clId="{8227F44B-2771-934C-AF2E-F1B52B526D82}" dt="2019-12-10T17:22:51.170" v="3323"/>
          <ac:inkMkLst>
            <pc:docMk/>
            <pc:sldMk cId="3311424409" sldId="277"/>
            <ac:inkMk id="57" creationId="{EB3454FA-03B0-3945-8C9D-980D0EC51201}"/>
          </ac:inkMkLst>
        </pc:inkChg>
        <pc:inkChg chg="del">
          <ac:chgData name="vrsfs05rb6@student.ethz.ch" userId="bdc3fa6a-9546-40f4-9237-5670a5f23b4e" providerId="ADAL" clId="{8227F44B-2771-934C-AF2E-F1B52B526D82}" dt="2019-12-10T17:22:51.167" v="3322"/>
          <ac:inkMkLst>
            <pc:docMk/>
            <pc:sldMk cId="3311424409" sldId="277"/>
            <ac:inkMk id="58" creationId="{579F84C7-CCB1-ED4A-B16C-D7F57F0E98E4}"/>
          </ac:inkMkLst>
        </pc:inkChg>
        <pc:inkChg chg="del">
          <ac:chgData name="vrsfs05rb6@student.ethz.ch" userId="bdc3fa6a-9546-40f4-9237-5670a5f23b4e" providerId="ADAL" clId="{8227F44B-2771-934C-AF2E-F1B52B526D82}" dt="2019-12-10T17:22:51.164" v="3321"/>
          <ac:inkMkLst>
            <pc:docMk/>
            <pc:sldMk cId="3311424409" sldId="277"/>
            <ac:inkMk id="59" creationId="{F9903E52-FD1B-834D-A75C-0C20D720DF2F}"/>
          </ac:inkMkLst>
        </pc:inkChg>
        <pc:inkChg chg="del">
          <ac:chgData name="vrsfs05rb6@student.ethz.ch" userId="bdc3fa6a-9546-40f4-9237-5670a5f23b4e" providerId="ADAL" clId="{8227F44B-2771-934C-AF2E-F1B52B526D82}" dt="2019-12-10T17:22:51.162" v="3320"/>
          <ac:inkMkLst>
            <pc:docMk/>
            <pc:sldMk cId="3311424409" sldId="277"/>
            <ac:inkMk id="60" creationId="{27CBADF5-0F32-134C-89E6-6D8906FE6724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1" creationId="{72C9E262-DC42-2F45-A6B7-E0BDAA2BD1C7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2" creationId="{DC292C99-9E38-F647-A571-3A0071B18050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3" creationId="{3B07BE04-D5A7-C747-9F9E-821C6D674B16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4" creationId="{661EE052-5294-B54D-AD8C-2C7964D6399A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5" creationId="{65AA4E5F-6EF6-124B-81A0-CCF4E00BFFC6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6" creationId="{33B20CD5-D69F-FD43-99B1-71F2B4153D1E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7" creationId="{2E4EB167-70DC-3D49-91FC-FF8C92EEC396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8" creationId="{E3C5EC4E-9FF8-D140-8B98-93BE64A83DDD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69" creationId="{3DCFFCE3-0FCC-7045-B99C-456ACFE63F41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0" creationId="{E065EBFF-5BD2-CE43-B819-676C6164B2F0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1" creationId="{B79CB161-9DD5-404C-8F97-2430BA22C9B8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2" creationId="{67EA0FCD-C38F-A54D-BC93-47C6C3EBD16A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3" creationId="{31C718D9-74F3-B340-9802-75B29BACB418}"/>
          </ac:inkMkLst>
        </pc:inkChg>
        <pc:inkChg chg="add del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4" creationId="{1CCC76E6-5EAC-D646-B632-B2BE216DA261}"/>
          </ac:inkMkLst>
        </pc:inkChg>
        <pc:inkChg chg="add reco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5" creationId="{63EE7B13-EE2A-874E-B691-9327B9F89BB9}"/>
          </ac:inkMkLst>
        </pc:inkChg>
        <pc:inkChg chg="add reco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6" creationId="{9B5E6D7E-C06E-0E40-A19E-A8ECA21FA8C7}"/>
          </ac:inkMkLst>
        </pc:inkChg>
        <pc:inkChg chg="add reco">
          <ac:chgData name="vrsfs05rb6@student.ethz.ch" userId="bdc3fa6a-9546-40f4-9237-5670a5f23b4e" providerId="ADAL" clId="{8227F44B-2771-934C-AF2E-F1B52B526D82}" dt="2019-12-10T17:23:16.834" v="3388"/>
          <ac:inkMkLst>
            <pc:docMk/>
            <pc:sldMk cId="3311424409" sldId="277"/>
            <ac:inkMk id="77" creationId="{9EBBBE75-E0FA-4841-96D1-4D3900BFF3FB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1" creationId="{E6EA08E9-B3C2-934B-99DE-C575703DB22D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2" creationId="{11F0637E-43EF-3641-B9EF-B4AC854F31FF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3" creationId="{07655276-EB86-9746-AB5F-0F96190D51F2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4" creationId="{6B6764BC-9632-1342-9345-EABEB33583FE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5" creationId="{343ABBE5-7A20-934C-BC4A-E68C5E0CBB3A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6" creationId="{9192B031-6F1D-2D4A-942F-2BA390732F32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7" creationId="{CCAC4D17-3285-954D-8A74-539B6C3F2952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8" creationId="{D78FC6C6-B966-EB45-9A07-FEAA82209082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89" creationId="{45441E6A-0825-F440-8779-3500821D1AC2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0" creationId="{061B5E4F-F7C6-E448-9D61-4CFD7E9A0090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1" creationId="{CA36DE74-AD2B-7447-B767-F215E9A7EAC9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2" creationId="{DDC84EDC-2B7E-0049-A799-DECC1D1DD2DA}"/>
          </ac:inkMkLst>
        </pc:inkChg>
        <pc:inkChg chg="add del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3" creationId="{A67FF56A-5C2E-9749-857D-0DE34B2417FC}"/>
          </ac:inkMkLst>
        </pc:inkChg>
        <pc:inkChg chg="add reco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4" creationId="{DA56F4B2-9B2D-464F-8B14-7F69C408BE77}"/>
          </ac:inkMkLst>
        </pc:inkChg>
        <pc:inkChg chg="add reco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5" creationId="{9D9F51F0-04FA-2744-8B2B-D2D7DC912639}"/>
          </ac:inkMkLst>
        </pc:inkChg>
        <pc:inkChg chg="add reco">
          <ac:chgData name="vrsfs05rb6@student.ethz.ch" userId="bdc3fa6a-9546-40f4-9237-5670a5f23b4e" providerId="ADAL" clId="{8227F44B-2771-934C-AF2E-F1B52B526D82}" dt="2019-12-10T17:23:20.921" v="3402"/>
          <ac:inkMkLst>
            <pc:docMk/>
            <pc:sldMk cId="3311424409" sldId="277"/>
            <ac:inkMk id="96" creationId="{09805F49-7765-D742-858C-C09C1DB29A38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0" creationId="{5AB62C6C-2766-1C4A-BD7A-59CCCFDF3F76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1" creationId="{2B6FDDAE-34FC-3342-AF0C-BBB6F177BB46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2" creationId="{7BF63D13-B1A4-D84B-A954-F3EA0FCDF20B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3" creationId="{1BBD8BF0-A3AE-B841-9B89-771C16F02885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4" creationId="{11CC3707-1111-1648-B7C6-2B8B5B48D9AF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5" creationId="{CB61866A-7541-5B41-92CA-DB354C5AD2E8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6" creationId="{8DE9F43B-2494-564A-93CD-9C498C69C197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7" creationId="{9331DFE5-81FE-E64F-9EA4-9E09B8D3CADA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8" creationId="{E31DCD75-8744-064A-AA11-6EB15D14F20E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09" creationId="{AD68E268-CAAA-6A42-9DC8-A9B14D3C7368}"/>
          </ac:inkMkLst>
        </pc:inkChg>
        <pc:inkChg chg="del">
          <ac:chgData name="vrsfs05rb6@student.ethz.ch" userId="bdc3fa6a-9546-40f4-9237-5670a5f23b4e" providerId="ADAL" clId="{8227F44B-2771-934C-AF2E-F1B52B526D82}" dt="2019-12-10T17:22:51.159" v="3319"/>
          <ac:inkMkLst>
            <pc:docMk/>
            <pc:sldMk cId="3311424409" sldId="277"/>
            <ac:inkMk id="110" creationId="{8FEF1FE0-DF43-2043-ABF1-0761D8B00F64}"/>
          </ac:inkMkLst>
        </pc:inkChg>
        <pc:inkChg chg="del">
          <ac:chgData name="vrsfs05rb6@student.ethz.ch" userId="bdc3fa6a-9546-40f4-9237-5670a5f23b4e" providerId="ADAL" clId="{8227F44B-2771-934C-AF2E-F1B52B526D82}" dt="2019-12-10T17:22:51.152" v="3318"/>
          <ac:inkMkLst>
            <pc:docMk/>
            <pc:sldMk cId="3311424409" sldId="277"/>
            <ac:inkMk id="111" creationId="{2E253490-4E2C-2141-A644-9097F81EA83B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2" creationId="{674BADB6-6014-114A-AC3C-11B3D78915D3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3" creationId="{10965230-E760-954B-AA6A-61EF6676135A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4" creationId="{4C8C2B95-281C-B24F-88A1-C42FE1F28200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5" creationId="{08AA9311-BB5A-024E-8F82-83B63DC4C0AE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6" creationId="{540B8A49-BCA6-3943-935D-C77E6AB4FC81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7" creationId="{19388440-AA17-0D4E-8258-2C302E793465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8" creationId="{6E7550AC-B23F-B348-9C54-0080D67C238D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19" creationId="{25414135-D615-E54F-AE03-6CBB5707B2B8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0" creationId="{770DE60B-E136-BA44-BB24-E89B655825D4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1" creationId="{ACD6B48F-F45E-9741-8572-AF7C6CF73337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2" creationId="{B002F8E4-1982-C649-B489-95CE952F33B6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3" creationId="{E9061133-3319-6045-8E1B-9E502F9C1799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4" creationId="{349428DD-C963-E044-B612-5D0B051FA8A2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5" creationId="{36459EFF-942E-6C41-B622-DD9539690C87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6" creationId="{70134B78-F892-6942-B4A9-96D1A2EE5774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7" creationId="{A9FA1CD3-A08D-7741-BFFB-646A77C3C99B}"/>
          </ac:inkMkLst>
        </pc:inkChg>
        <pc:inkChg chg="add del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8" creationId="{AD5216BE-46E5-7746-8703-8559BB66DBC1}"/>
          </ac:inkMkLst>
        </pc:inkChg>
        <pc:inkChg chg="add reco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29" creationId="{8458785B-8956-BA4F-A0A9-DA86BE6D1FEB}"/>
          </ac:inkMkLst>
        </pc:inkChg>
        <pc:inkChg chg="add reco">
          <ac:chgData name="vrsfs05rb6@student.ethz.ch" userId="bdc3fa6a-9546-40f4-9237-5670a5f23b4e" providerId="ADAL" clId="{8227F44B-2771-934C-AF2E-F1B52B526D82}" dt="2019-12-10T17:23:29.588" v="3430"/>
          <ac:inkMkLst>
            <pc:docMk/>
            <pc:sldMk cId="3311424409" sldId="277"/>
            <ac:inkMk id="130" creationId="{3C9CD177-B8C0-FB4B-B3EB-16C7A39893DA}"/>
          </ac:inkMkLst>
        </pc:inkChg>
      </pc:sldChg>
      <pc:sldChg chg="addSp modSp new">
        <pc:chgData name="vrsfs05rb6@student.ethz.ch" userId="bdc3fa6a-9546-40f4-9237-5670a5f23b4e" providerId="ADAL" clId="{8227F44B-2771-934C-AF2E-F1B52B526D82}" dt="2019-12-10T17:25:13.395" v="3468" actId="22"/>
        <pc:sldMkLst>
          <pc:docMk/>
          <pc:sldMk cId="3372623234" sldId="278"/>
        </pc:sldMkLst>
        <pc:spChg chg="mod">
          <ac:chgData name="vrsfs05rb6@student.ethz.ch" userId="bdc3fa6a-9546-40f4-9237-5670a5f23b4e" providerId="ADAL" clId="{8227F44B-2771-934C-AF2E-F1B52B526D82}" dt="2019-12-10T17:23:52.253" v="3465" actId="20577"/>
          <ac:spMkLst>
            <pc:docMk/>
            <pc:sldMk cId="3372623234" sldId="278"/>
            <ac:spMk id="2" creationId="{BA67825C-1105-FF40-AC07-3DE1277D7255}"/>
          </ac:spMkLst>
        </pc:spChg>
        <pc:spChg chg="mod">
          <ac:chgData name="vrsfs05rb6@student.ethz.ch" userId="bdc3fa6a-9546-40f4-9237-5670a5f23b4e" providerId="ADAL" clId="{8227F44B-2771-934C-AF2E-F1B52B526D82}" dt="2019-12-10T17:23:55.318" v="3467" actId="20577"/>
          <ac:spMkLst>
            <pc:docMk/>
            <pc:sldMk cId="3372623234" sldId="278"/>
            <ac:spMk id="3" creationId="{358D633E-C5A2-A74C-9102-A11EABE0A7B7}"/>
          </ac:spMkLst>
        </pc:spChg>
        <pc:picChg chg="add">
          <ac:chgData name="vrsfs05rb6@student.ethz.ch" userId="bdc3fa6a-9546-40f4-9237-5670a5f23b4e" providerId="ADAL" clId="{8227F44B-2771-934C-AF2E-F1B52B526D82}" dt="2019-12-10T17:25:13.395" v="3468" actId="22"/>
          <ac:picMkLst>
            <pc:docMk/>
            <pc:sldMk cId="3372623234" sldId="278"/>
            <ac:picMk id="6" creationId="{30520751-BA53-F542-BED9-963F57EA736E}"/>
          </ac:picMkLst>
        </pc:picChg>
      </pc:sldChg>
      <pc:sldChg chg="addSp delSp modSp new">
        <pc:chgData name="vrsfs05rb6@student.ethz.ch" userId="bdc3fa6a-9546-40f4-9237-5670a5f23b4e" providerId="ADAL" clId="{8227F44B-2771-934C-AF2E-F1B52B526D82}" dt="2019-12-10T17:25:52.824" v="3484" actId="22"/>
        <pc:sldMkLst>
          <pc:docMk/>
          <pc:sldMk cId="408453719" sldId="279"/>
        </pc:sldMkLst>
        <pc:spChg chg="mod">
          <ac:chgData name="vrsfs05rb6@student.ethz.ch" userId="bdc3fa6a-9546-40f4-9237-5670a5f23b4e" providerId="ADAL" clId="{8227F44B-2771-934C-AF2E-F1B52B526D82}" dt="2019-12-10T17:25:27.955" v="3483" actId="20577"/>
          <ac:spMkLst>
            <pc:docMk/>
            <pc:sldMk cId="408453719" sldId="279"/>
            <ac:spMk id="2" creationId="{434114A5-7DB1-924B-850B-5CEF11FFDEE6}"/>
          </ac:spMkLst>
        </pc:spChg>
        <pc:spChg chg="del">
          <ac:chgData name="vrsfs05rb6@student.ethz.ch" userId="bdc3fa6a-9546-40f4-9237-5670a5f23b4e" providerId="ADAL" clId="{8227F44B-2771-934C-AF2E-F1B52B526D82}" dt="2019-12-10T17:25:52.824" v="3484" actId="22"/>
          <ac:spMkLst>
            <pc:docMk/>
            <pc:sldMk cId="408453719" sldId="279"/>
            <ac:spMk id="3" creationId="{E35960E8-1366-5146-86AB-0B29BD4E44FF}"/>
          </ac:spMkLst>
        </pc:spChg>
        <pc:picChg chg="add mod">
          <ac:chgData name="vrsfs05rb6@student.ethz.ch" userId="bdc3fa6a-9546-40f4-9237-5670a5f23b4e" providerId="ADAL" clId="{8227F44B-2771-934C-AF2E-F1B52B526D82}" dt="2019-12-10T17:25:52.824" v="3484" actId="22"/>
          <ac:picMkLst>
            <pc:docMk/>
            <pc:sldMk cId="408453719" sldId="279"/>
            <ac:picMk id="6" creationId="{78767B11-0025-DD4D-A934-D0539E440985}"/>
          </ac:picMkLst>
        </pc:picChg>
      </pc:sldChg>
      <pc:sldChg chg="addSp modSp new mod setBg">
        <pc:chgData name="vrsfs05rb6@student.ethz.ch" userId="bdc3fa6a-9546-40f4-9237-5670a5f23b4e" providerId="ADAL" clId="{8227F44B-2771-934C-AF2E-F1B52B526D82}" dt="2019-12-10T17:27:03.995" v="3550" actId="26606"/>
        <pc:sldMkLst>
          <pc:docMk/>
          <pc:sldMk cId="3960128449" sldId="280"/>
        </pc:sldMkLst>
        <pc:spChg chg="mod">
          <ac:chgData name="vrsfs05rb6@student.ethz.ch" userId="bdc3fa6a-9546-40f4-9237-5670a5f23b4e" providerId="ADAL" clId="{8227F44B-2771-934C-AF2E-F1B52B526D82}" dt="2019-12-10T17:27:03.995" v="3550" actId="26606"/>
          <ac:spMkLst>
            <pc:docMk/>
            <pc:sldMk cId="3960128449" sldId="280"/>
            <ac:spMk id="2" creationId="{491C1C8C-1FC0-D94A-9E83-B456102862AD}"/>
          </ac:spMkLst>
        </pc:spChg>
        <pc:spChg chg="mod ord">
          <ac:chgData name="vrsfs05rb6@student.ethz.ch" userId="bdc3fa6a-9546-40f4-9237-5670a5f23b4e" providerId="ADAL" clId="{8227F44B-2771-934C-AF2E-F1B52B526D82}" dt="2019-12-10T17:27:03.995" v="3550" actId="26606"/>
          <ac:spMkLst>
            <pc:docMk/>
            <pc:sldMk cId="3960128449" sldId="280"/>
            <ac:spMk id="3" creationId="{0A3AB83A-66EC-D54D-9BD5-DAB716FA6075}"/>
          </ac:spMkLst>
        </pc:spChg>
        <pc:spChg chg="add">
          <ac:chgData name="vrsfs05rb6@student.ethz.ch" userId="bdc3fa6a-9546-40f4-9237-5670a5f23b4e" providerId="ADAL" clId="{8227F44B-2771-934C-AF2E-F1B52B526D82}" dt="2019-12-10T17:27:03.995" v="3550" actId="26606"/>
          <ac:spMkLst>
            <pc:docMk/>
            <pc:sldMk cId="3960128449" sldId="280"/>
            <ac:spMk id="11" creationId="{BEC9E7FA-3295-45ED-8253-D23F9E44E1DA}"/>
          </ac:spMkLst>
        </pc:spChg>
        <pc:picChg chg="add mod">
          <ac:chgData name="vrsfs05rb6@student.ethz.ch" userId="bdc3fa6a-9546-40f4-9237-5670a5f23b4e" providerId="ADAL" clId="{8227F44B-2771-934C-AF2E-F1B52B526D82}" dt="2019-12-10T17:27:03.995" v="3550" actId="26606"/>
          <ac:picMkLst>
            <pc:docMk/>
            <pc:sldMk cId="3960128449" sldId="280"/>
            <ac:picMk id="6" creationId="{E7AF0D09-5486-6041-961B-8953742E7D9B}"/>
          </ac:picMkLst>
        </pc:picChg>
      </pc:sldChg>
      <pc:sldChg chg="new del">
        <pc:chgData name="vrsfs05rb6@student.ethz.ch" userId="bdc3fa6a-9546-40f4-9237-5670a5f23b4e" providerId="ADAL" clId="{8227F44B-2771-934C-AF2E-F1B52B526D82}" dt="2019-12-10T17:27:20.138" v="3552" actId="2696"/>
        <pc:sldMkLst>
          <pc:docMk/>
          <pc:sldMk cId="1616143095" sldId="281"/>
        </pc:sldMkLst>
      </pc:sldChg>
      <pc:sldChg chg="addSp delSp modSp new mod setBg modClrScheme chgLayout">
        <pc:chgData name="vrsfs05rb6@student.ethz.ch" userId="bdc3fa6a-9546-40f4-9237-5670a5f23b4e" providerId="ADAL" clId="{8227F44B-2771-934C-AF2E-F1B52B526D82}" dt="2019-12-10T18:35:23.658" v="3659"/>
        <pc:sldMkLst>
          <pc:docMk/>
          <pc:sldMk cId="1771117917" sldId="281"/>
        </pc:sldMkLst>
        <pc:spChg chg="del">
          <ac:chgData name="vrsfs05rb6@student.ethz.ch" userId="bdc3fa6a-9546-40f4-9237-5670a5f23b4e" providerId="ADAL" clId="{8227F44B-2771-934C-AF2E-F1B52B526D82}" dt="2019-12-10T17:27:26.495" v="3554" actId="700"/>
          <ac:spMkLst>
            <pc:docMk/>
            <pc:sldMk cId="1771117917" sldId="281"/>
            <ac:spMk id="2" creationId="{4F6890CE-A016-774E-8B1B-96BBF29C8830}"/>
          </ac:spMkLst>
        </pc:spChg>
        <pc:spChg chg="del">
          <ac:chgData name="vrsfs05rb6@student.ethz.ch" userId="bdc3fa6a-9546-40f4-9237-5670a5f23b4e" providerId="ADAL" clId="{8227F44B-2771-934C-AF2E-F1B52B526D82}" dt="2019-12-10T17:27:26.495" v="3554" actId="700"/>
          <ac:spMkLst>
            <pc:docMk/>
            <pc:sldMk cId="1771117917" sldId="281"/>
            <ac:spMk id="3" creationId="{9BA9CB8F-B49C-3448-B325-3A85F7C358FE}"/>
          </ac:spMkLst>
        </pc:spChg>
        <pc:spChg chg="add">
          <ac:chgData name="vrsfs05rb6@student.ethz.ch" userId="bdc3fa6a-9546-40f4-9237-5670a5f23b4e" providerId="ADAL" clId="{8227F44B-2771-934C-AF2E-F1B52B526D82}" dt="2019-12-10T17:28:39.152" v="3561" actId="26606"/>
          <ac:spMkLst>
            <pc:docMk/>
            <pc:sldMk cId="1771117917" sldId="281"/>
            <ac:spMk id="13" creationId="{69805AF4-7989-43AB-9A60-14E3F851FB30}"/>
          </ac:spMkLst>
        </pc:spChg>
        <pc:spChg chg="add">
          <ac:chgData name="vrsfs05rb6@student.ethz.ch" userId="bdc3fa6a-9546-40f4-9237-5670a5f23b4e" providerId="ADAL" clId="{8227F44B-2771-934C-AF2E-F1B52B526D82}" dt="2019-12-10T17:28:39.152" v="3561" actId="26606"/>
          <ac:spMkLst>
            <pc:docMk/>
            <pc:sldMk cId="1771117917" sldId="281"/>
            <ac:spMk id="15" creationId="{E0036B63-B0EC-4AF3-95D3-2E2DCA25FBC6}"/>
          </ac:spMkLst>
        </pc:spChg>
        <pc:picChg chg="add mod">
          <ac:chgData name="vrsfs05rb6@student.ethz.ch" userId="bdc3fa6a-9546-40f4-9237-5670a5f23b4e" providerId="ADAL" clId="{8227F44B-2771-934C-AF2E-F1B52B526D82}" dt="2019-12-10T17:28:39.152" v="3561" actId="26606"/>
          <ac:picMkLst>
            <pc:docMk/>
            <pc:sldMk cId="1771117917" sldId="281"/>
            <ac:picMk id="8" creationId="{91C407F7-5961-F848-BE0A-D6F558572B78}"/>
          </ac:picMkLst>
        </pc:picChg>
        <pc:inkChg chg="add del">
          <ac:chgData name="vrsfs05rb6@student.ethz.ch" userId="bdc3fa6a-9546-40f4-9237-5670a5f23b4e" providerId="ADAL" clId="{8227F44B-2771-934C-AF2E-F1B52B526D82}" dt="2019-12-10T17:28:01.041" v="3559"/>
          <ac:inkMkLst>
            <pc:docMk/>
            <pc:sldMk cId="1771117917" sldId="281"/>
            <ac:inkMk id="4" creationId="{B1D5E3BF-1309-9444-BB17-29B50D5E3E2E}"/>
          </ac:inkMkLst>
        </pc:inkChg>
        <pc:inkChg chg="add del">
          <ac:chgData name="vrsfs05rb6@student.ethz.ch" userId="bdc3fa6a-9546-40f4-9237-5670a5f23b4e" providerId="ADAL" clId="{8227F44B-2771-934C-AF2E-F1B52B526D82}" dt="2019-12-10T17:28:00.896" v="3558"/>
          <ac:inkMkLst>
            <pc:docMk/>
            <pc:sldMk cId="1771117917" sldId="281"/>
            <ac:inkMk id="5" creationId="{FC3D9F68-068C-B046-8771-08A588283481}"/>
          </ac:inkMkLst>
        </pc:inkChg>
        <pc:inkChg chg="add del">
          <ac:chgData name="vrsfs05rb6@student.ethz.ch" userId="bdc3fa6a-9546-40f4-9237-5670a5f23b4e" providerId="ADAL" clId="{8227F44B-2771-934C-AF2E-F1B52B526D82}" dt="2019-12-10T17:28:50.138" v="3565"/>
          <ac:inkMkLst>
            <pc:docMk/>
            <pc:sldMk cId="1771117917" sldId="281"/>
            <ac:inkMk id="9" creationId="{0CF0267A-A953-5C41-BE29-FF50492168CD}"/>
          </ac:inkMkLst>
        </pc:inkChg>
        <pc:inkChg chg="add del">
          <ac:chgData name="vrsfs05rb6@student.ethz.ch" userId="bdc3fa6a-9546-40f4-9237-5670a5f23b4e" providerId="ADAL" clId="{8227F44B-2771-934C-AF2E-F1B52B526D82}" dt="2019-12-10T17:28:50.138" v="3565"/>
          <ac:inkMkLst>
            <pc:docMk/>
            <pc:sldMk cId="1771117917" sldId="281"/>
            <ac:inkMk id="10" creationId="{742F135D-21AD-F247-BC55-056A6BEDC2CF}"/>
          </ac:inkMkLst>
        </pc:inkChg>
        <pc:inkChg chg="add reco">
          <ac:chgData name="vrsfs05rb6@student.ethz.ch" userId="bdc3fa6a-9546-40f4-9237-5670a5f23b4e" providerId="ADAL" clId="{8227F44B-2771-934C-AF2E-F1B52B526D82}" dt="2019-12-10T17:28:50.138" v="3565"/>
          <ac:inkMkLst>
            <pc:docMk/>
            <pc:sldMk cId="1771117917" sldId="281"/>
            <ac:inkMk id="11" creationId="{4C36E64B-EEDB-BA4F-ADB8-EF2FC1B25364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14" creationId="{A502AC2C-335F-B744-B365-53CC8AFFE9A9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16" creationId="{2EDBE770-221A-9048-A808-B35EA99C5DDE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17" creationId="{A31B6AD3-4BE0-7146-9DFD-66E95B260E98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18" creationId="{D4EF93D1-B7E7-704A-97DE-039A8BA626A9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19" creationId="{6E29A21B-F759-C048-9634-EA571F738E66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0" creationId="{1EAF0ECE-CFEF-9740-AFC7-3BB62C38A147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1" creationId="{C788DF9B-355F-9044-9243-FD0E7E76DE4D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2" creationId="{D65AB8ED-6647-2F45-A9E7-7C086749CE73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3" creationId="{4895BE1B-7123-FD41-8E55-61589C174BE9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4" creationId="{8B657B18-8FE1-7A4B-9609-97D78ACE25D4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5" creationId="{01685B58-E893-FA46-B31B-73F7D30F5D2C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6" creationId="{86398928-5875-9642-8BB2-01B5D7283617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7" creationId="{C3864A04-C458-B444-80F7-5791DE2AD3D3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8" creationId="{7D778631-2DF3-3B42-91F5-77378975E825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29" creationId="{9DED9FB5-A326-F245-ACDB-FCB7B835CF7C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30" creationId="{4421C29B-A88A-EE4A-9444-F91476FF64DE}"/>
          </ac:inkMkLst>
        </pc:inkChg>
        <pc:inkChg chg="add del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31" creationId="{BC688AB7-6CE4-B949-B79D-8B0BE9F0A979}"/>
          </ac:inkMkLst>
        </pc:inkChg>
        <pc:inkChg chg="add del reco">
          <ac:chgData name="vrsfs05rb6@student.ethz.ch" userId="bdc3fa6a-9546-40f4-9237-5670a5f23b4e" providerId="ADAL" clId="{8227F44B-2771-934C-AF2E-F1B52B526D82}" dt="2019-12-10T18:34:07.618" v="3591"/>
          <ac:inkMkLst>
            <pc:docMk/>
            <pc:sldMk cId="1771117917" sldId="281"/>
            <ac:inkMk id="32" creationId="{7F619CEE-826D-8149-BFE7-1E8051A3DBAC}"/>
          </ac:inkMkLst>
        </pc:inkChg>
        <pc:inkChg chg="add reco">
          <ac:chgData name="vrsfs05rb6@student.ethz.ch" userId="bdc3fa6a-9546-40f4-9237-5670a5f23b4e" providerId="ADAL" clId="{8227F44B-2771-934C-AF2E-F1B52B526D82}" dt="2019-12-10T17:29:00.089" v="3583"/>
          <ac:inkMkLst>
            <pc:docMk/>
            <pc:sldMk cId="1771117917" sldId="281"/>
            <ac:inkMk id="33" creationId="{90F3A73C-1A1C-8F45-B4C7-C9C74663F00A}"/>
          </ac:inkMkLst>
        </pc:inkChg>
        <pc:inkChg chg="add del">
          <ac:chgData name="vrsfs05rb6@student.ethz.ch" userId="bdc3fa6a-9546-40f4-9237-5670a5f23b4e" providerId="ADAL" clId="{8227F44B-2771-934C-AF2E-F1B52B526D82}" dt="2019-12-10T18:34:03.146" v="3589"/>
          <ac:inkMkLst>
            <pc:docMk/>
            <pc:sldMk cId="1771117917" sldId="281"/>
            <ac:inkMk id="36" creationId="{F751A56A-973A-EE45-B5D3-AC44DBD513FB}"/>
          </ac:inkMkLst>
        </pc:inkChg>
        <pc:inkChg chg="add del">
          <ac:chgData name="vrsfs05rb6@student.ethz.ch" userId="bdc3fa6a-9546-40f4-9237-5670a5f23b4e" providerId="ADAL" clId="{8227F44B-2771-934C-AF2E-F1B52B526D82}" dt="2019-12-10T18:34:03.146" v="3589"/>
          <ac:inkMkLst>
            <pc:docMk/>
            <pc:sldMk cId="1771117917" sldId="281"/>
            <ac:inkMk id="37" creationId="{0573A2DE-50E8-E049-8A9A-B321613F5BE1}"/>
          </ac:inkMkLst>
        </pc:inkChg>
        <pc:inkChg chg="add del">
          <ac:chgData name="vrsfs05rb6@student.ethz.ch" userId="bdc3fa6a-9546-40f4-9237-5670a5f23b4e" providerId="ADAL" clId="{8227F44B-2771-934C-AF2E-F1B52B526D82}" dt="2019-12-10T18:34:03.146" v="3589"/>
          <ac:inkMkLst>
            <pc:docMk/>
            <pc:sldMk cId="1771117917" sldId="281"/>
            <ac:inkMk id="38" creationId="{329FC88D-25A8-EA4F-9C80-AC311A71F4C4}"/>
          </ac:inkMkLst>
        </pc:inkChg>
        <pc:inkChg chg="add del">
          <ac:chgData name="vrsfs05rb6@student.ethz.ch" userId="bdc3fa6a-9546-40f4-9237-5670a5f23b4e" providerId="ADAL" clId="{8227F44B-2771-934C-AF2E-F1B52B526D82}" dt="2019-12-10T18:34:03.146" v="3589"/>
          <ac:inkMkLst>
            <pc:docMk/>
            <pc:sldMk cId="1771117917" sldId="281"/>
            <ac:inkMk id="39" creationId="{4534403C-6A73-B941-8DA7-53DD481A41E1}"/>
          </ac:inkMkLst>
        </pc:inkChg>
        <pc:inkChg chg="add del">
          <ac:chgData name="vrsfs05rb6@student.ethz.ch" userId="bdc3fa6a-9546-40f4-9237-5670a5f23b4e" providerId="ADAL" clId="{8227F44B-2771-934C-AF2E-F1B52B526D82}" dt="2019-12-10T18:34:03.146" v="3589"/>
          <ac:inkMkLst>
            <pc:docMk/>
            <pc:sldMk cId="1771117917" sldId="281"/>
            <ac:inkMk id="40" creationId="{131CE3CE-72A2-9E4C-A749-8D2D234AF6C3}"/>
          </ac:inkMkLst>
        </pc:inkChg>
        <pc:inkChg chg="add del reco">
          <ac:chgData name="vrsfs05rb6@student.ethz.ch" userId="bdc3fa6a-9546-40f4-9237-5670a5f23b4e" providerId="ADAL" clId="{8227F44B-2771-934C-AF2E-F1B52B526D82}" dt="2019-12-10T18:34:07.615" v="3590"/>
          <ac:inkMkLst>
            <pc:docMk/>
            <pc:sldMk cId="1771117917" sldId="281"/>
            <ac:inkMk id="41" creationId="{15EE20C7-C884-2246-B32A-FA8032FF109C}"/>
          </ac:inkMkLst>
        </pc:inkChg>
        <pc:inkChg chg="add">
          <ac:chgData name="vrsfs05rb6@student.ethz.ch" userId="bdc3fa6a-9546-40f4-9237-5670a5f23b4e" providerId="ADAL" clId="{8227F44B-2771-934C-AF2E-F1B52B526D82}" dt="2019-12-10T18:34:11.510" v="3592"/>
          <ac:inkMkLst>
            <pc:docMk/>
            <pc:sldMk cId="1771117917" sldId="281"/>
            <ac:inkMk id="43" creationId="{287F7EEE-5CFC-2A43-854B-C2E3E8D00E5A}"/>
          </ac:inkMkLst>
        </pc:inkChg>
        <pc:inkChg chg="add del">
          <ac:chgData name="vrsfs05rb6@student.ethz.ch" userId="bdc3fa6a-9546-40f4-9237-5670a5f23b4e" providerId="ADAL" clId="{8227F44B-2771-934C-AF2E-F1B52B526D82}" dt="2019-12-10T18:34:15.677" v="3598"/>
          <ac:inkMkLst>
            <pc:docMk/>
            <pc:sldMk cId="1771117917" sldId="281"/>
            <ac:inkMk id="44" creationId="{2FD64A97-1AB2-0947-A1ED-32D9EB07F851}"/>
          </ac:inkMkLst>
        </pc:inkChg>
        <pc:inkChg chg="add del">
          <ac:chgData name="vrsfs05rb6@student.ethz.ch" userId="bdc3fa6a-9546-40f4-9237-5670a5f23b4e" providerId="ADAL" clId="{8227F44B-2771-934C-AF2E-F1B52B526D82}" dt="2019-12-10T18:34:15.677" v="3598"/>
          <ac:inkMkLst>
            <pc:docMk/>
            <pc:sldMk cId="1771117917" sldId="281"/>
            <ac:inkMk id="45" creationId="{114F4844-E054-594B-B51F-871C6C8BC102}"/>
          </ac:inkMkLst>
        </pc:inkChg>
        <pc:inkChg chg="add del">
          <ac:chgData name="vrsfs05rb6@student.ethz.ch" userId="bdc3fa6a-9546-40f4-9237-5670a5f23b4e" providerId="ADAL" clId="{8227F44B-2771-934C-AF2E-F1B52B526D82}" dt="2019-12-10T18:34:15.677" v="3598"/>
          <ac:inkMkLst>
            <pc:docMk/>
            <pc:sldMk cId="1771117917" sldId="281"/>
            <ac:inkMk id="46" creationId="{D81A84A8-5EC4-3847-8AB3-7B5EAA8073B7}"/>
          </ac:inkMkLst>
        </pc:inkChg>
        <pc:inkChg chg="add del">
          <ac:chgData name="vrsfs05rb6@student.ethz.ch" userId="bdc3fa6a-9546-40f4-9237-5670a5f23b4e" providerId="ADAL" clId="{8227F44B-2771-934C-AF2E-F1B52B526D82}" dt="2019-12-10T18:34:15.677" v="3598"/>
          <ac:inkMkLst>
            <pc:docMk/>
            <pc:sldMk cId="1771117917" sldId="281"/>
            <ac:inkMk id="47" creationId="{CAB95F24-07D5-7742-B5B0-CF96EB3BABFC}"/>
          </ac:inkMkLst>
        </pc:inkChg>
        <pc:inkChg chg="add reco">
          <ac:chgData name="vrsfs05rb6@student.ethz.ch" userId="bdc3fa6a-9546-40f4-9237-5670a5f23b4e" providerId="ADAL" clId="{8227F44B-2771-934C-AF2E-F1B52B526D82}" dt="2019-12-10T18:34:15.677" v="3598"/>
          <ac:inkMkLst>
            <pc:docMk/>
            <pc:sldMk cId="1771117917" sldId="281"/>
            <ac:inkMk id="48" creationId="{77BBCC25-572B-E54A-8450-C3E6D0B09F33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0" creationId="{5EDF50EB-C5EE-D743-A216-8534B9CBF1ED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1" creationId="{04958706-82F3-BE42-AE5E-03C6DBEFBA53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2" creationId="{0FFF0173-EC6A-DE4C-AF20-F0C152D7DCBE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3" creationId="{265DA54F-4E8B-C449-BAAC-8B6DD3E3C6AA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4" creationId="{FDC7F8C5-3EDA-A948-9354-68F19B449DE4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5" creationId="{CF2AD4AB-7BC5-C144-92C2-3739A35B3709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6" creationId="{F89A6163-A91A-D24C-B91C-FBEF1C8A28B7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7" creationId="{8653F815-B8A3-4146-9BD6-78EBF1CFFA0D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8" creationId="{71EC7911-BC57-3C4F-812E-C4A9AEDEEFF9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59" creationId="{EFC0F11A-E2CB-B74A-AA51-BB9EFE95E27F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60" creationId="{70095464-9F51-B34B-BBB8-902B39FD0499}"/>
          </ac:inkMkLst>
        </pc:inkChg>
        <pc:inkChg chg="add del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61" creationId="{2EFA2F75-BC80-7240-B789-32B1591BC899}"/>
          </ac:inkMkLst>
        </pc:inkChg>
        <pc:inkChg chg="add reco">
          <ac:chgData name="vrsfs05rb6@student.ethz.ch" userId="bdc3fa6a-9546-40f4-9237-5670a5f23b4e" providerId="ADAL" clId="{8227F44B-2771-934C-AF2E-F1B52B526D82}" dt="2019-12-10T18:34:26.243" v="3611"/>
          <ac:inkMkLst>
            <pc:docMk/>
            <pc:sldMk cId="1771117917" sldId="281"/>
            <ac:inkMk id="62" creationId="{E3FA7AF5-0C12-8D42-83BA-3980E052358A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4" creationId="{C4D8C063-F850-D449-9CD3-0902B9561374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5" creationId="{444B7BDE-5642-E14D-8B10-105FE69B108A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6" creationId="{47384443-673B-CC45-AFD8-F88A51FC0A0A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7" creationId="{7D56D9BF-A980-6446-A6B9-A3C513221D85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8" creationId="{E8279ED4-3CE4-B04A-BA8E-4D48E74C9E6C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69" creationId="{17A300E2-741B-8C4E-9A8B-132C1EE56C19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70" creationId="{F23BA10E-1AFD-B24F-B52A-3EB00A33B751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71" creationId="{A6C97A09-D3C6-7448-9B61-69D4EEAB8A99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72" creationId="{9E5F3596-5C6B-EC4E-9C27-831EED7EE54E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73" creationId="{19530D7E-2B4B-8743-99C4-A0E0D5DA022B}"/>
          </ac:inkMkLst>
        </pc:inkChg>
        <pc:inkChg chg="add del">
          <ac:chgData name="vrsfs05rb6@student.ethz.ch" userId="bdc3fa6a-9546-40f4-9237-5670a5f23b4e" providerId="ADAL" clId="{8227F44B-2771-934C-AF2E-F1B52B526D82}" dt="2019-12-10T18:34:40.239" v="3623"/>
          <ac:inkMkLst>
            <pc:docMk/>
            <pc:sldMk cId="1771117917" sldId="281"/>
            <ac:inkMk id="74" creationId="{EFA5953C-18A4-B84E-B118-BB4670A69A5D}"/>
          </ac:inkMkLst>
        </pc:inkChg>
        <pc:inkChg chg="add del reco">
          <ac:chgData name="vrsfs05rb6@student.ethz.ch" userId="bdc3fa6a-9546-40f4-9237-5670a5f23b4e" providerId="ADAL" clId="{8227F44B-2771-934C-AF2E-F1B52B526D82}" dt="2019-12-10T18:35:17.069" v="3657"/>
          <ac:inkMkLst>
            <pc:docMk/>
            <pc:sldMk cId="1771117917" sldId="281"/>
            <ac:inkMk id="75" creationId="{E162A0C9-079E-9A4E-A078-CA8D471BFE69}"/>
          </ac:inkMkLst>
        </pc:inkChg>
        <pc:inkChg chg="add del reco">
          <ac:chgData name="vrsfs05rb6@student.ethz.ch" userId="bdc3fa6a-9546-40f4-9237-5670a5f23b4e" providerId="ADAL" clId="{8227F44B-2771-934C-AF2E-F1B52B526D82}" dt="2019-12-10T18:35:17.066" v="3656"/>
          <ac:inkMkLst>
            <pc:docMk/>
            <pc:sldMk cId="1771117917" sldId="281"/>
            <ac:inkMk id="76" creationId="{B2D9BF1F-6BBA-F64C-9304-78318D5B329D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79" creationId="{A4E46A3A-3E5F-7442-8497-650E72E47BE9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0" creationId="{7EF63C57-4E48-064D-A958-4C4751A0C810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1" creationId="{995BEEEA-46AF-D44C-B3C9-0EA6CF6C8281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2" creationId="{27F63785-7BD1-B945-8630-C0C9AB140777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3" creationId="{B5E1753B-2164-1242-8277-FE84CA6C3D1E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4" creationId="{4A02F9A7-9CFF-324C-9630-579ABE9D228E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5" creationId="{655DEE8B-0387-5D4B-8EE3-A4403CDD67F2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6" creationId="{55406E37-4C71-324E-B88C-8F8AC0B2A1BF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7" creationId="{EEDA3ED4-2B7A-1C4C-89AE-FCB6E142CA77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8" creationId="{1E23743D-DDBA-1D4C-A239-CE1AED2229F7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89" creationId="{7D375947-F8B9-5A45-B9BF-0435F125B9FB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0" creationId="{207DB3FD-7B11-CC4F-A3ED-7DBEBBBD31F3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1" creationId="{888A33D4-94D2-D14A-BFFA-909DBDED4263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2" creationId="{4CAFCE9C-52C8-EA48-96FF-6C47D3751F5A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3" creationId="{74DE6C7F-E64B-9744-AE5E-53E288851CFB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4" creationId="{175167A8-4B08-9D45-9C88-8C141D46A8B5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5" creationId="{5F03193E-34CE-6D4D-A064-81749B5363D4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6" creationId="{FC787F7D-039C-0741-9C01-7F5B3AF4E60D}"/>
          </ac:inkMkLst>
        </pc:inkChg>
        <pc:inkChg chg="add del">
          <ac:chgData name="vrsfs05rb6@student.ethz.ch" userId="bdc3fa6a-9546-40f4-9237-5670a5f23b4e" providerId="ADAL" clId="{8227F44B-2771-934C-AF2E-F1B52B526D82}" dt="2019-12-10T18:34:48.348" v="3643"/>
          <ac:inkMkLst>
            <pc:docMk/>
            <pc:sldMk cId="1771117917" sldId="281"/>
            <ac:inkMk id="97" creationId="{B89C098E-2236-9047-A450-FEF8437F8909}"/>
          </ac:inkMkLst>
        </pc:inkChg>
        <pc:inkChg chg="add del reco">
          <ac:chgData name="vrsfs05rb6@student.ethz.ch" userId="bdc3fa6a-9546-40f4-9237-5670a5f23b4e" providerId="ADAL" clId="{8227F44B-2771-934C-AF2E-F1B52B526D82}" dt="2019-12-10T18:35:06.744" v="3644"/>
          <ac:inkMkLst>
            <pc:docMk/>
            <pc:sldMk cId="1771117917" sldId="281"/>
            <ac:inkMk id="98" creationId="{BB2AB725-3DF3-A84A-A2D9-8A71D4C549B2}"/>
          </ac:inkMkLst>
        </pc:inkChg>
        <pc:inkChg chg="add del reco">
          <ac:chgData name="vrsfs05rb6@student.ethz.ch" userId="bdc3fa6a-9546-40f4-9237-5670a5f23b4e" providerId="ADAL" clId="{8227F44B-2771-934C-AF2E-F1B52B526D82}" dt="2019-12-10T18:35:17.062" v="3655"/>
          <ac:inkMkLst>
            <pc:docMk/>
            <pc:sldMk cId="1771117917" sldId="281"/>
            <ac:inkMk id="99" creationId="{EFCB3912-AAD9-D543-8C7F-C92EF73D2B7F}"/>
          </ac:inkMkLst>
        </pc:inkChg>
        <pc:inkChg chg="add del">
          <ac:chgData name="vrsfs05rb6@student.ethz.ch" userId="bdc3fa6a-9546-40f4-9237-5670a5f23b4e" providerId="ADAL" clId="{8227F44B-2771-934C-AF2E-F1B52B526D82}" dt="2019-12-10T18:35:09.748" v="3648"/>
          <ac:inkMkLst>
            <pc:docMk/>
            <pc:sldMk cId="1771117917" sldId="281"/>
            <ac:inkMk id="102" creationId="{2A80AE1B-C2B4-2B48-A395-6578CE224D0C}"/>
          </ac:inkMkLst>
        </pc:inkChg>
        <pc:inkChg chg="add del">
          <ac:chgData name="vrsfs05rb6@student.ethz.ch" userId="bdc3fa6a-9546-40f4-9237-5670a5f23b4e" providerId="ADAL" clId="{8227F44B-2771-934C-AF2E-F1B52B526D82}" dt="2019-12-10T18:35:09.748" v="3648"/>
          <ac:inkMkLst>
            <pc:docMk/>
            <pc:sldMk cId="1771117917" sldId="281"/>
            <ac:inkMk id="103" creationId="{4B79E4CB-BDFC-B841-8B98-EB6B7DF08D9C}"/>
          </ac:inkMkLst>
        </pc:inkChg>
        <pc:inkChg chg="add del">
          <ac:chgData name="vrsfs05rb6@student.ethz.ch" userId="bdc3fa6a-9546-40f4-9237-5670a5f23b4e" providerId="ADAL" clId="{8227F44B-2771-934C-AF2E-F1B52B526D82}" dt="2019-12-10T18:35:09.748" v="3648"/>
          <ac:inkMkLst>
            <pc:docMk/>
            <pc:sldMk cId="1771117917" sldId="281"/>
            <ac:inkMk id="104" creationId="{E02FBD91-F28B-3246-BA73-BA3FAAEB4F9F}"/>
          </ac:inkMkLst>
        </pc:inkChg>
        <pc:inkChg chg="add del reco">
          <ac:chgData name="vrsfs05rb6@student.ethz.ch" userId="bdc3fa6a-9546-40f4-9237-5670a5f23b4e" providerId="ADAL" clId="{8227F44B-2771-934C-AF2E-F1B52B526D82}" dt="2019-12-10T18:35:17.058" v="3654"/>
          <ac:inkMkLst>
            <pc:docMk/>
            <pc:sldMk cId="1771117917" sldId="281"/>
            <ac:inkMk id="105" creationId="{5C65E656-F749-5D4B-95D3-BF8EDC91E0AB}"/>
          </ac:inkMkLst>
        </pc:inkChg>
        <pc:inkChg chg="add del">
          <ac:chgData name="vrsfs05rb6@student.ethz.ch" userId="bdc3fa6a-9546-40f4-9237-5670a5f23b4e" providerId="ADAL" clId="{8227F44B-2771-934C-AF2E-F1B52B526D82}" dt="2019-12-10T18:35:11.634" v="3652"/>
          <ac:inkMkLst>
            <pc:docMk/>
            <pc:sldMk cId="1771117917" sldId="281"/>
            <ac:inkMk id="107" creationId="{4E47F0E4-1BCA-9646-AF2B-B61DFD1C2B00}"/>
          </ac:inkMkLst>
        </pc:inkChg>
        <pc:inkChg chg="add del">
          <ac:chgData name="vrsfs05rb6@student.ethz.ch" userId="bdc3fa6a-9546-40f4-9237-5670a5f23b4e" providerId="ADAL" clId="{8227F44B-2771-934C-AF2E-F1B52B526D82}" dt="2019-12-10T18:35:11.634" v="3652"/>
          <ac:inkMkLst>
            <pc:docMk/>
            <pc:sldMk cId="1771117917" sldId="281"/>
            <ac:inkMk id="108" creationId="{EF40F69E-B228-1B42-8FE1-5ED3AC55B2AB}"/>
          </ac:inkMkLst>
        </pc:inkChg>
        <pc:inkChg chg="add del">
          <ac:chgData name="vrsfs05rb6@student.ethz.ch" userId="bdc3fa6a-9546-40f4-9237-5670a5f23b4e" providerId="ADAL" clId="{8227F44B-2771-934C-AF2E-F1B52B526D82}" dt="2019-12-10T18:35:11.634" v="3652"/>
          <ac:inkMkLst>
            <pc:docMk/>
            <pc:sldMk cId="1771117917" sldId="281"/>
            <ac:inkMk id="109" creationId="{68941084-7AE2-2E4D-A21B-D94B9B72BEEE}"/>
          </ac:inkMkLst>
        </pc:inkChg>
        <pc:inkChg chg="add del reco">
          <ac:chgData name="vrsfs05rb6@student.ethz.ch" userId="bdc3fa6a-9546-40f4-9237-5670a5f23b4e" providerId="ADAL" clId="{8227F44B-2771-934C-AF2E-F1B52B526D82}" dt="2019-12-10T18:35:17.055" v="3653"/>
          <ac:inkMkLst>
            <pc:docMk/>
            <pc:sldMk cId="1771117917" sldId="281"/>
            <ac:inkMk id="110" creationId="{36556A3C-F1B0-2E4C-BB6A-E753BE22462C}"/>
          </ac:inkMkLst>
        </pc:inkChg>
        <pc:inkChg chg="add del">
          <ac:chgData name="vrsfs05rb6@student.ethz.ch" userId="bdc3fa6a-9546-40f4-9237-5670a5f23b4e" providerId="ADAL" clId="{8227F44B-2771-934C-AF2E-F1B52B526D82}" dt="2019-12-10T18:35:23.658" v="3659"/>
          <ac:inkMkLst>
            <pc:docMk/>
            <pc:sldMk cId="1771117917" sldId="281"/>
            <ac:inkMk id="112" creationId="{58706058-DA94-6740-9D3C-A0F74892FF3D}"/>
          </ac:inkMkLst>
        </pc:inkChg>
      </pc:sldChg>
      <pc:sldChg chg="addSp delSp modSp new mod setBg">
        <pc:chgData name="vrsfs05rb6@student.ethz.ch" userId="bdc3fa6a-9546-40f4-9237-5670a5f23b4e" providerId="ADAL" clId="{8227F44B-2771-934C-AF2E-F1B52B526D82}" dt="2019-12-10T18:36:56.776" v="3758"/>
        <pc:sldMkLst>
          <pc:docMk/>
          <pc:sldMk cId="3796287805" sldId="282"/>
        </pc:sldMkLst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9" creationId="{9485DA84-CB73-4E5E-9864-2460CE28055D}"/>
          </ac:spMkLst>
        </pc:spChg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11" creationId="{7D49185E-361A-421B-8F2D-11C7FFC686F0}"/>
          </ac:spMkLst>
        </pc:spChg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13" creationId="{14B85BAA-C37F-44B4-B427-B4F10EBB4183}"/>
          </ac:spMkLst>
        </pc:spChg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15" creationId="{EDC4EE06-D7B4-4FAC-A561-38A1C380232A}"/>
          </ac:spMkLst>
        </pc:spChg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17" creationId="{9018D83B-903C-4782-B1BB-A45164A71F60}"/>
          </ac:spMkLst>
        </pc:spChg>
        <pc:spChg chg="add del">
          <ac:chgData name="vrsfs05rb6@student.ethz.ch" userId="bdc3fa6a-9546-40f4-9237-5670a5f23b4e" providerId="ADAL" clId="{8227F44B-2771-934C-AF2E-F1B52B526D82}" dt="2019-12-10T18:36:02.584" v="3663" actId="26606"/>
          <ac:spMkLst>
            <pc:docMk/>
            <pc:sldMk cId="3796287805" sldId="282"/>
            <ac:spMk id="19" creationId="{8785589A-A5AC-409A-B2A2-24D871B4CEF0}"/>
          </ac:spMkLst>
        </pc:spChg>
        <pc:picChg chg="add mod">
          <ac:chgData name="vrsfs05rb6@student.ethz.ch" userId="bdc3fa6a-9546-40f4-9237-5670a5f23b4e" providerId="ADAL" clId="{8227F44B-2771-934C-AF2E-F1B52B526D82}" dt="2019-12-10T18:36:02.584" v="3663" actId="26606"/>
          <ac:picMkLst>
            <pc:docMk/>
            <pc:sldMk cId="3796287805" sldId="282"/>
            <ac:picMk id="4" creationId="{5DDB3ECA-6FB2-6A49-9497-190C8816D726}"/>
          </ac:picMkLst>
        </pc:picChg>
        <pc:inkChg chg="add del">
          <ac:chgData name="vrsfs05rb6@student.ethz.ch" userId="bdc3fa6a-9546-40f4-9237-5670a5f23b4e" providerId="ADAL" clId="{8227F44B-2771-934C-AF2E-F1B52B526D82}" dt="2019-12-10T18:36:11.583" v="3665"/>
          <ac:inkMkLst>
            <pc:docMk/>
            <pc:sldMk cId="3796287805" sldId="282"/>
            <ac:inkMk id="5" creationId="{3BBD9EE9-EFBE-FB46-AD6F-86AD5AEF3C47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6" creationId="{96DF003D-2C51-7549-9DA5-4EB615C108F3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7" creationId="{B5A27303-220A-7544-8FFD-82860C9FC331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8" creationId="{B7A1EFA5-F411-8C40-90CF-DA93892BFEE5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10" creationId="{FCB8E363-1CA4-5C40-ADB4-BBADAF3AA411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12" creationId="{4CDD8CC5-0A58-8748-9BAA-B90325B331A8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14" creationId="{BE114EFF-2AB1-7B4D-B69C-6AF4F80FE72F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16" creationId="{0BD4A958-2401-1345-AAAF-A0EE4C340910}"/>
          </ac:inkMkLst>
        </pc:inkChg>
        <pc:inkChg chg="add del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18" creationId="{48BC8895-C4A0-4B49-89F0-F989EFF49812}"/>
          </ac:inkMkLst>
        </pc:inkChg>
        <pc:inkChg chg="add reco">
          <ac:chgData name="vrsfs05rb6@student.ethz.ch" userId="bdc3fa6a-9546-40f4-9237-5670a5f23b4e" providerId="ADAL" clId="{8227F44B-2771-934C-AF2E-F1B52B526D82}" dt="2019-12-10T18:36:17.934" v="3675"/>
          <ac:inkMkLst>
            <pc:docMk/>
            <pc:sldMk cId="3796287805" sldId="282"/>
            <ac:inkMk id="20" creationId="{EF317863-4B64-C54C-BB9B-C7D7FBD1B193}"/>
          </ac:inkMkLst>
        </pc:inkChg>
        <pc:inkChg chg="add">
          <ac:chgData name="vrsfs05rb6@student.ethz.ch" userId="bdc3fa6a-9546-40f4-9237-5670a5f23b4e" providerId="ADAL" clId="{8227F44B-2771-934C-AF2E-F1B52B526D82}" dt="2019-12-10T18:36:21.566" v="3676"/>
          <ac:inkMkLst>
            <pc:docMk/>
            <pc:sldMk cId="3796287805" sldId="282"/>
            <ac:inkMk id="22" creationId="{7F358B3B-538D-6343-BF69-D68733C998F3}"/>
          </ac:inkMkLst>
        </pc:inkChg>
        <pc:inkChg chg="add">
          <ac:chgData name="vrsfs05rb6@student.ethz.ch" userId="bdc3fa6a-9546-40f4-9237-5670a5f23b4e" providerId="ADAL" clId="{8227F44B-2771-934C-AF2E-F1B52B526D82}" dt="2019-12-10T18:36:22.020" v="3677"/>
          <ac:inkMkLst>
            <pc:docMk/>
            <pc:sldMk cId="3796287805" sldId="282"/>
            <ac:inkMk id="23" creationId="{3B279C83-FD93-ED41-95B2-6DF0457EDC72}"/>
          </ac:inkMkLst>
        </pc:inkChg>
        <pc:inkChg chg="add">
          <ac:chgData name="vrsfs05rb6@student.ethz.ch" userId="bdc3fa6a-9546-40f4-9237-5670a5f23b4e" providerId="ADAL" clId="{8227F44B-2771-934C-AF2E-F1B52B526D82}" dt="2019-12-10T18:36:22.355" v="3678"/>
          <ac:inkMkLst>
            <pc:docMk/>
            <pc:sldMk cId="3796287805" sldId="282"/>
            <ac:inkMk id="24" creationId="{34A9FE52-5B5A-5D47-8C9F-1FAFC0296ABE}"/>
          </ac:inkMkLst>
        </pc:inkChg>
        <pc:inkChg chg="add">
          <ac:chgData name="vrsfs05rb6@student.ethz.ch" userId="bdc3fa6a-9546-40f4-9237-5670a5f23b4e" providerId="ADAL" clId="{8227F44B-2771-934C-AF2E-F1B52B526D82}" dt="2019-12-10T18:36:22.563" v="3679"/>
          <ac:inkMkLst>
            <pc:docMk/>
            <pc:sldMk cId="3796287805" sldId="282"/>
            <ac:inkMk id="25" creationId="{C39DAA27-6091-6B4D-9605-82CB65AD5320}"/>
          </ac:inkMkLst>
        </pc:inkChg>
        <pc:inkChg chg="add">
          <ac:chgData name="vrsfs05rb6@student.ethz.ch" userId="bdc3fa6a-9546-40f4-9237-5670a5f23b4e" providerId="ADAL" clId="{8227F44B-2771-934C-AF2E-F1B52B526D82}" dt="2019-12-10T18:36:22.882" v="3680"/>
          <ac:inkMkLst>
            <pc:docMk/>
            <pc:sldMk cId="3796287805" sldId="282"/>
            <ac:inkMk id="26" creationId="{7B82F720-81B5-AF41-97D4-19B6EA5BC267}"/>
          </ac:inkMkLst>
        </pc:inkChg>
        <pc:inkChg chg="add">
          <ac:chgData name="vrsfs05rb6@student.ethz.ch" userId="bdc3fa6a-9546-40f4-9237-5670a5f23b4e" providerId="ADAL" clId="{8227F44B-2771-934C-AF2E-F1B52B526D82}" dt="2019-12-10T18:36:23.529" v="3681"/>
          <ac:inkMkLst>
            <pc:docMk/>
            <pc:sldMk cId="3796287805" sldId="282"/>
            <ac:inkMk id="27" creationId="{74F4E1DA-D0E0-A840-904C-3BFD454CA037}"/>
          </ac:inkMkLst>
        </pc:inkChg>
        <pc:inkChg chg="add">
          <ac:chgData name="vrsfs05rb6@student.ethz.ch" userId="bdc3fa6a-9546-40f4-9237-5670a5f23b4e" providerId="ADAL" clId="{8227F44B-2771-934C-AF2E-F1B52B526D82}" dt="2019-12-10T18:36:23.693" v="3682"/>
          <ac:inkMkLst>
            <pc:docMk/>
            <pc:sldMk cId="3796287805" sldId="282"/>
            <ac:inkMk id="28" creationId="{B128B05A-70E1-8744-BD92-5485C76D4BC5}"/>
          </ac:inkMkLst>
        </pc:inkChg>
        <pc:inkChg chg="add">
          <ac:chgData name="vrsfs05rb6@student.ethz.ch" userId="bdc3fa6a-9546-40f4-9237-5670a5f23b4e" providerId="ADAL" clId="{8227F44B-2771-934C-AF2E-F1B52B526D82}" dt="2019-12-10T18:36:23.856" v="3683"/>
          <ac:inkMkLst>
            <pc:docMk/>
            <pc:sldMk cId="3796287805" sldId="282"/>
            <ac:inkMk id="29" creationId="{409BCF88-7846-EE45-8C1B-C6DC5C78C1C1}"/>
          </ac:inkMkLst>
        </pc:inkChg>
        <pc:inkChg chg="add">
          <ac:chgData name="vrsfs05rb6@student.ethz.ch" userId="bdc3fa6a-9546-40f4-9237-5670a5f23b4e" providerId="ADAL" clId="{8227F44B-2771-934C-AF2E-F1B52B526D82}" dt="2019-12-10T18:36:23.984" v="3684"/>
          <ac:inkMkLst>
            <pc:docMk/>
            <pc:sldMk cId="3796287805" sldId="282"/>
            <ac:inkMk id="30" creationId="{4459B05E-C876-4D4E-9B17-45D1F708647D}"/>
          </ac:inkMkLst>
        </pc:inkChg>
        <pc:inkChg chg="add">
          <ac:chgData name="vrsfs05rb6@student.ethz.ch" userId="bdc3fa6a-9546-40f4-9237-5670a5f23b4e" providerId="ADAL" clId="{8227F44B-2771-934C-AF2E-F1B52B526D82}" dt="2019-12-10T18:36:24.389" v="3685"/>
          <ac:inkMkLst>
            <pc:docMk/>
            <pc:sldMk cId="3796287805" sldId="282"/>
            <ac:inkMk id="31" creationId="{EBC17B13-1DE1-0C4D-BE5A-E01F31B3DE90}"/>
          </ac:inkMkLst>
        </pc:inkChg>
        <pc:inkChg chg="add">
          <ac:chgData name="vrsfs05rb6@student.ethz.ch" userId="bdc3fa6a-9546-40f4-9237-5670a5f23b4e" providerId="ADAL" clId="{8227F44B-2771-934C-AF2E-F1B52B526D82}" dt="2019-12-10T18:36:25.034" v="3686"/>
          <ac:inkMkLst>
            <pc:docMk/>
            <pc:sldMk cId="3796287805" sldId="282"/>
            <ac:inkMk id="32" creationId="{5FFFAE14-87FD-714A-9C44-663A5027DB23}"/>
          </ac:inkMkLst>
        </pc:inkChg>
        <pc:inkChg chg="add">
          <ac:chgData name="vrsfs05rb6@student.ethz.ch" userId="bdc3fa6a-9546-40f4-9237-5670a5f23b4e" providerId="ADAL" clId="{8227F44B-2771-934C-AF2E-F1B52B526D82}" dt="2019-12-10T18:36:25.364" v="3687"/>
          <ac:inkMkLst>
            <pc:docMk/>
            <pc:sldMk cId="3796287805" sldId="282"/>
            <ac:inkMk id="33" creationId="{3F48B0D7-197F-8144-8F41-BD4DE23D4A06}"/>
          </ac:inkMkLst>
        </pc:inkChg>
        <pc:inkChg chg="add">
          <ac:chgData name="vrsfs05rb6@student.ethz.ch" userId="bdc3fa6a-9546-40f4-9237-5670a5f23b4e" providerId="ADAL" clId="{8227F44B-2771-934C-AF2E-F1B52B526D82}" dt="2019-12-10T18:36:25.623" v="3688"/>
          <ac:inkMkLst>
            <pc:docMk/>
            <pc:sldMk cId="3796287805" sldId="282"/>
            <ac:inkMk id="34" creationId="{FB0A761F-E88F-634E-8934-B2777B950450}"/>
          </ac:inkMkLst>
        </pc:inkChg>
        <pc:inkChg chg="add">
          <ac:chgData name="vrsfs05rb6@student.ethz.ch" userId="bdc3fa6a-9546-40f4-9237-5670a5f23b4e" providerId="ADAL" clId="{8227F44B-2771-934C-AF2E-F1B52B526D82}" dt="2019-12-10T18:36:25.872" v="3689"/>
          <ac:inkMkLst>
            <pc:docMk/>
            <pc:sldMk cId="3796287805" sldId="282"/>
            <ac:inkMk id="35" creationId="{7BBEAE61-D3CC-BD4C-9CCC-F3C2FAC43236}"/>
          </ac:inkMkLst>
        </pc:inkChg>
        <pc:inkChg chg="add">
          <ac:chgData name="vrsfs05rb6@student.ethz.ch" userId="bdc3fa6a-9546-40f4-9237-5670a5f23b4e" providerId="ADAL" clId="{8227F44B-2771-934C-AF2E-F1B52B526D82}" dt="2019-12-10T18:36:26.766" v="3690"/>
          <ac:inkMkLst>
            <pc:docMk/>
            <pc:sldMk cId="3796287805" sldId="282"/>
            <ac:inkMk id="36" creationId="{DB0C2EEE-A2D5-B949-949B-C4626EA56570}"/>
          </ac:inkMkLst>
        </pc:inkChg>
        <pc:inkChg chg="add">
          <ac:chgData name="vrsfs05rb6@student.ethz.ch" userId="bdc3fa6a-9546-40f4-9237-5670a5f23b4e" providerId="ADAL" clId="{8227F44B-2771-934C-AF2E-F1B52B526D82}" dt="2019-12-10T18:36:27.065" v="3691"/>
          <ac:inkMkLst>
            <pc:docMk/>
            <pc:sldMk cId="3796287805" sldId="282"/>
            <ac:inkMk id="37" creationId="{98450559-6543-534D-8FA2-30D83A7DC50E}"/>
          </ac:inkMkLst>
        </pc:inkChg>
        <pc:inkChg chg="add">
          <ac:chgData name="vrsfs05rb6@student.ethz.ch" userId="bdc3fa6a-9546-40f4-9237-5670a5f23b4e" providerId="ADAL" clId="{8227F44B-2771-934C-AF2E-F1B52B526D82}" dt="2019-12-10T18:36:27.310" v="3692"/>
          <ac:inkMkLst>
            <pc:docMk/>
            <pc:sldMk cId="3796287805" sldId="282"/>
            <ac:inkMk id="38" creationId="{14CE973C-586A-BA42-82B8-F68146DE218D}"/>
          </ac:inkMkLst>
        </pc:inkChg>
        <pc:inkChg chg="add">
          <ac:chgData name="vrsfs05rb6@student.ethz.ch" userId="bdc3fa6a-9546-40f4-9237-5670a5f23b4e" providerId="ADAL" clId="{8227F44B-2771-934C-AF2E-F1B52B526D82}" dt="2019-12-10T18:36:27.480" v="3693"/>
          <ac:inkMkLst>
            <pc:docMk/>
            <pc:sldMk cId="3796287805" sldId="282"/>
            <ac:inkMk id="39" creationId="{85B76D13-BFD0-754E-8F8D-F8D8E0016111}"/>
          </ac:inkMkLst>
        </pc:inkChg>
        <pc:inkChg chg="add">
          <ac:chgData name="vrsfs05rb6@student.ethz.ch" userId="bdc3fa6a-9546-40f4-9237-5670a5f23b4e" providerId="ADAL" clId="{8227F44B-2771-934C-AF2E-F1B52B526D82}" dt="2019-12-10T18:36:27.810" v="3694"/>
          <ac:inkMkLst>
            <pc:docMk/>
            <pc:sldMk cId="3796287805" sldId="282"/>
            <ac:inkMk id="40" creationId="{A551BAA5-17AD-2A44-B80D-EAD4CA1166F7}"/>
          </ac:inkMkLst>
        </pc:inkChg>
        <pc:inkChg chg="add">
          <ac:chgData name="vrsfs05rb6@student.ethz.ch" userId="bdc3fa6a-9546-40f4-9237-5670a5f23b4e" providerId="ADAL" clId="{8227F44B-2771-934C-AF2E-F1B52B526D82}" dt="2019-12-10T18:36:28.294" v="3695"/>
          <ac:inkMkLst>
            <pc:docMk/>
            <pc:sldMk cId="3796287805" sldId="282"/>
            <ac:inkMk id="41" creationId="{077E132C-5B7C-A147-A09C-A07F87FCBD8E}"/>
          </ac:inkMkLst>
        </pc:inkChg>
        <pc:inkChg chg="add">
          <ac:chgData name="vrsfs05rb6@student.ethz.ch" userId="bdc3fa6a-9546-40f4-9237-5670a5f23b4e" providerId="ADAL" clId="{8227F44B-2771-934C-AF2E-F1B52B526D82}" dt="2019-12-10T18:36:28.499" v="3696"/>
          <ac:inkMkLst>
            <pc:docMk/>
            <pc:sldMk cId="3796287805" sldId="282"/>
            <ac:inkMk id="42" creationId="{A594B060-7106-0344-97F4-95DC1F8C06C0}"/>
          </ac:inkMkLst>
        </pc:inkChg>
        <pc:inkChg chg="add">
          <ac:chgData name="vrsfs05rb6@student.ethz.ch" userId="bdc3fa6a-9546-40f4-9237-5670a5f23b4e" providerId="ADAL" clId="{8227F44B-2771-934C-AF2E-F1B52B526D82}" dt="2019-12-10T18:36:28.634" v="3697"/>
          <ac:inkMkLst>
            <pc:docMk/>
            <pc:sldMk cId="3796287805" sldId="282"/>
            <ac:inkMk id="43" creationId="{0825C602-9CE3-F04C-B914-4FEDE0BCED15}"/>
          </ac:inkMkLst>
        </pc:inkChg>
        <pc:inkChg chg="add">
          <ac:chgData name="vrsfs05rb6@student.ethz.ch" userId="bdc3fa6a-9546-40f4-9237-5670a5f23b4e" providerId="ADAL" clId="{8227F44B-2771-934C-AF2E-F1B52B526D82}" dt="2019-12-10T18:36:28.767" v="3698"/>
          <ac:inkMkLst>
            <pc:docMk/>
            <pc:sldMk cId="3796287805" sldId="282"/>
            <ac:inkMk id="44" creationId="{F5F9D4CE-33D6-494C-9578-8CD161F5181F}"/>
          </ac:inkMkLst>
        </pc:inkChg>
        <pc:inkChg chg="add">
          <ac:chgData name="vrsfs05rb6@student.ethz.ch" userId="bdc3fa6a-9546-40f4-9237-5670a5f23b4e" providerId="ADAL" clId="{8227F44B-2771-934C-AF2E-F1B52B526D82}" dt="2019-12-10T18:36:29.008" v="3699"/>
          <ac:inkMkLst>
            <pc:docMk/>
            <pc:sldMk cId="3796287805" sldId="282"/>
            <ac:inkMk id="45" creationId="{C5329FAB-63B1-B449-AD8A-F91D60DB69FB}"/>
          </ac:inkMkLst>
        </pc:inkChg>
        <pc:inkChg chg="add">
          <ac:chgData name="vrsfs05rb6@student.ethz.ch" userId="bdc3fa6a-9546-40f4-9237-5670a5f23b4e" providerId="ADAL" clId="{8227F44B-2771-934C-AF2E-F1B52B526D82}" dt="2019-12-10T18:36:29.357" v="3700"/>
          <ac:inkMkLst>
            <pc:docMk/>
            <pc:sldMk cId="3796287805" sldId="282"/>
            <ac:inkMk id="46" creationId="{647EE5BF-DDC0-754E-9DC7-04F9FD043786}"/>
          </ac:inkMkLst>
        </pc:inkChg>
        <pc:inkChg chg="add">
          <ac:chgData name="vrsfs05rb6@student.ethz.ch" userId="bdc3fa6a-9546-40f4-9237-5670a5f23b4e" providerId="ADAL" clId="{8227F44B-2771-934C-AF2E-F1B52B526D82}" dt="2019-12-10T18:36:29.510" v="3701"/>
          <ac:inkMkLst>
            <pc:docMk/>
            <pc:sldMk cId="3796287805" sldId="282"/>
            <ac:inkMk id="47" creationId="{0C1F3FD4-A9A8-B244-9418-EB22E7B0A945}"/>
          </ac:inkMkLst>
        </pc:inkChg>
        <pc:inkChg chg="add">
          <ac:chgData name="vrsfs05rb6@student.ethz.ch" userId="bdc3fa6a-9546-40f4-9237-5670a5f23b4e" providerId="ADAL" clId="{8227F44B-2771-934C-AF2E-F1B52B526D82}" dt="2019-12-10T18:36:29.824" v="3702"/>
          <ac:inkMkLst>
            <pc:docMk/>
            <pc:sldMk cId="3796287805" sldId="282"/>
            <ac:inkMk id="48" creationId="{07CAD2FC-AEFA-9D4D-90C9-95F31F206E01}"/>
          </ac:inkMkLst>
        </pc:inkChg>
        <pc:inkChg chg="add">
          <ac:chgData name="vrsfs05rb6@student.ethz.ch" userId="bdc3fa6a-9546-40f4-9237-5670a5f23b4e" providerId="ADAL" clId="{8227F44B-2771-934C-AF2E-F1B52B526D82}" dt="2019-12-10T18:36:30.191" v="3703"/>
          <ac:inkMkLst>
            <pc:docMk/>
            <pc:sldMk cId="3796287805" sldId="282"/>
            <ac:inkMk id="49" creationId="{1D1EB1FA-955D-3F45-B2BE-B22B0BD2F699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58" creationId="{93C78619-3719-2840-A409-2F8E83F6602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59" creationId="{D0FDC9A0-3D90-5444-8286-69E332AA749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0" creationId="{7600D404-941E-D243-83E1-0B11CFB74740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1" creationId="{47D79F52-61DA-DB45-9549-4AD0890D88B2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2" creationId="{2786E3BE-FB11-BD42-96A5-45E4E26AAB9D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3" creationId="{3B03AEA4-E3B1-E14D-8F83-D8DDB7BB30CC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4" creationId="{22D4289E-BFCF-A441-9C29-C083BCC7200B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5" creationId="{909DB8FC-D878-454A-9710-3D81D70234C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6" creationId="{5DFEB949-13A9-7E4A-832D-C9595B9F24C8}"/>
          </ac:inkMkLst>
        </pc:inkChg>
        <pc:inkChg chg="add">
          <ac:chgData name="vrsfs05rb6@student.ethz.ch" userId="bdc3fa6a-9546-40f4-9237-5670a5f23b4e" providerId="ADAL" clId="{8227F44B-2771-934C-AF2E-F1B52B526D82}" dt="2019-12-10T18:36:35.084" v="3713"/>
          <ac:inkMkLst>
            <pc:docMk/>
            <pc:sldMk cId="3796287805" sldId="282"/>
            <ac:inkMk id="67" creationId="{DAA9D3B3-AF7F-B242-921D-088868302A63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8" creationId="{C1FB08AD-038C-C043-A5B5-8347AA9AA309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69" creationId="{ADFCBA23-B519-D54F-BCE3-A9557232A35A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0" creationId="{B0F4AF92-0516-734C-8CFE-7B1CC481D55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1" creationId="{375E52EB-C356-164D-85C1-E491EE94E5BF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2" creationId="{BB391EC6-A364-A646-92E0-7AAA4BB04C42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3" creationId="{5BC5058D-2650-D74A-AECA-D63BA19F2DC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4" creationId="{6C7AB091-08B1-AB4D-B402-512CB807E053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5" creationId="{9DBF4D98-6166-294E-8EF6-CD570162037A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6" creationId="{CCF30F47-126A-3242-AE33-0E47D310512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7" creationId="{93F6CE01-0840-AA47-8869-9A8AF131093D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8" creationId="{98C0E015-78BB-EF42-85B8-DDBABA6DE176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79" creationId="{647B67C4-0CC2-FD4D-8109-82EB638008E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0" creationId="{E2E03DE4-234B-1D44-960E-BB21675BE4D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1" creationId="{87BF60D3-2C29-064D-8F76-C2EBF73856D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2" creationId="{0B8AA035-45BB-B443-8618-4B641C26640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3" creationId="{2B905269-7CC9-F548-AF96-DEC7276A0B90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4" creationId="{09813B34-8E20-DA40-9AA2-B4828908E18A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5" creationId="{5B4BC202-D68B-5F44-94F5-23A6C69441DD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6" creationId="{4D57E53D-D3F0-CE47-8E9C-A9510637D709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7" creationId="{3FF15E9E-089B-8E45-B4A3-B34C8C7759D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8" creationId="{0CA0F063-8EB3-FE4B-AEC7-13091C27CE6C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89" creationId="{BA3E8B68-4226-A64F-B48F-350E315D48A3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0" creationId="{880F43BF-004C-BB41-8EA5-6C2D6E466EFD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1" creationId="{ECC56C7D-2989-9A4A-8941-0BBB5D04271C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2" creationId="{946CA684-2F71-464F-BC64-408DDC747934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3" creationId="{28451AB2-E81D-FE44-B06B-3941408B5F97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4" creationId="{194E3DF1-A538-C341-8BEC-53F370D80849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5" creationId="{78786F35-5F7C-CC45-A020-BF7C4A157145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6" creationId="{E5381359-AB06-8948-80CD-8A12DB5DDB6C}"/>
          </ac:inkMkLst>
        </pc:inkChg>
        <pc:inkChg chg="add del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7" creationId="{3B962602-6DA7-5B4E-B280-FFC88F6CEB5F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8" creationId="{4E617FDC-87D8-CE4B-BFB3-3E4238A602B4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99" creationId="{327CCDC1-B614-354D-BA19-6162D3670802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0" creationId="{699003BB-7C27-5A47-AA81-09033CDC33D0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1" creationId="{C921901B-43B5-3E4F-832B-49B1F2185D6F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2" creationId="{02C9D9BA-4E5F-584C-84E5-592E53DF985E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3" creationId="{F0D9C6C5-2D24-EF43-ABB0-E7BC1B3EE42E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4" creationId="{CBFDB366-D1C7-1045-943A-BEFBEA8BFB99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5" creationId="{06F5445A-DA0B-A64A-BA1E-86088A9F820B}"/>
          </ac:inkMkLst>
        </pc:inkChg>
        <pc:inkChg chg="add reco">
          <ac:chgData name="vrsfs05rb6@student.ethz.ch" userId="bdc3fa6a-9546-40f4-9237-5670a5f23b4e" providerId="ADAL" clId="{8227F44B-2771-934C-AF2E-F1B52B526D82}" dt="2019-12-10T18:36:46.427" v="3744"/>
          <ac:inkMkLst>
            <pc:docMk/>
            <pc:sldMk cId="3796287805" sldId="282"/>
            <ac:inkMk id="106" creationId="{92CAFAEE-DCC4-5046-ADF3-307F02AAAFED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16" creationId="{7FB6A5AA-596F-2547-83B3-090FEBC2B91D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17" creationId="{AEE63B1A-009A-8145-BF2D-4B3CA3A36F12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18" creationId="{4F19B3C2-68DE-D341-84E2-0EF25DB70FE9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19" creationId="{A81759BA-C3B3-B143-BA60-747473B8D636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0" creationId="{DF916324-6AB9-6C4E-BD00-AE0D49527522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1" creationId="{350AA727-E327-A94B-BE9A-262F037E4315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2" creationId="{5F9D8218-079A-1141-B647-04779E77F13A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3" creationId="{A7A1CD53-1096-AD4E-983C-5121261AAD63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4" creationId="{7247884E-6457-8F40-B7B3-A382FFD2E8B3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5" creationId="{D6D2971C-8FA7-8B42-83CB-CA85CE9905DC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6" creationId="{5CEA97C1-10F1-9349-955E-8D79E6C2B2B1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7" creationId="{27B86EC1-E6DC-7348-BCA2-3EF54D7DEED9}"/>
          </ac:inkMkLst>
        </pc:inkChg>
        <pc:inkChg chg="add del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8" creationId="{ABDE86FF-0BBF-7845-8C2D-6E1F24B0D97E}"/>
          </ac:inkMkLst>
        </pc:inkChg>
        <pc:inkChg chg="add reco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29" creationId="{EAD42B55-60E5-AE4B-8B3D-6382EB0BA4B9}"/>
          </ac:inkMkLst>
        </pc:inkChg>
        <pc:inkChg chg="add reco">
          <ac:chgData name="vrsfs05rb6@student.ethz.ch" userId="bdc3fa6a-9546-40f4-9237-5670a5f23b4e" providerId="ADAL" clId="{8227F44B-2771-934C-AF2E-F1B52B526D82}" dt="2019-12-10T18:36:56.776" v="3758"/>
          <ac:inkMkLst>
            <pc:docMk/>
            <pc:sldMk cId="3796287805" sldId="282"/>
            <ac:inkMk id="130" creationId="{AE80751D-8620-BD4D-A1A3-B888097DF909}"/>
          </ac:inkMkLst>
        </pc:inkChg>
      </pc:sldChg>
      <pc:sldChg chg="addSp delSp add">
        <pc:chgData name="vrsfs05rb6@student.ethz.ch" userId="bdc3fa6a-9546-40f4-9237-5670a5f23b4e" providerId="ADAL" clId="{8227F44B-2771-934C-AF2E-F1B52B526D82}" dt="2019-12-10T18:42:00.864" v="3852"/>
        <pc:sldMkLst>
          <pc:docMk/>
          <pc:sldMk cId="4077380990" sldId="283"/>
        </pc:sldMkLst>
        <pc:inkChg chg="add del">
          <ac:chgData name="vrsfs05rb6@student.ethz.ch" userId="bdc3fa6a-9546-40f4-9237-5670a5f23b4e" providerId="ADAL" clId="{8227F44B-2771-934C-AF2E-F1B52B526D82}" dt="2019-12-10T18:37:28.825" v="3777"/>
          <ac:inkMkLst>
            <pc:docMk/>
            <pc:sldMk cId="4077380990" sldId="283"/>
            <ac:inkMk id="2" creationId="{33F49DAE-D135-ED4B-9D38-321A629FD007}"/>
          </ac:inkMkLst>
        </pc:inkChg>
        <pc:inkChg chg="add del">
          <ac:chgData name="vrsfs05rb6@student.ethz.ch" userId="bdc3fa6a-9546-40f4-9237-5670a5f23b4e" providerId="ADAL" clId="{8227F44B-2771-934C-AF2E-F1B52B526D82}" dt="2019-12-10T18:37:28.827" v="3778"/>
          <ac:inkMkLst>
            <pc:docMk/>
            <pc:sldMk cId="4077380990" sldId="283"/>
            <ac:inkMk id="3" creationId="{88A55667-FE43-BA41-A189-9736F03DBE26}"/>
          </ac:inkMkLst>
        </pc:inkChg>
        <pc:inkChg chg="add del">
          <ac:chgData name="vrsfs05rb6@student.ethz.ch" userId="bdc3fa6a-9546-40f4-9237-5670a5f23b4e" providerId="ADAL" clId="{8227F44B-2771-934C-AF2E-F1B52B526D82}" dt="2019-12-10T18:37:28.829" v="3779"/>
          <ac:inkMkLst>
            <pc:docMk/>
            <pc:sldMk cId="4077380990" sldId="283"/>
            <ac:inkMk id="5" creationId="{10BFA694-A4FF-E44D-85A3-1A3ABAB6BE68}"/>
          </ac:inkMkLst>
        </pc:inkChg>
        <pc:inkChg chg="add del">
          <ac:chgData name="vrsfs05rb6@student.ethz.ch" userId="bdc3fa6a-9546-40f4-9237-5670a5f23b4e" providerId="ADAL" clId="{8227F44B-2771-934C-AF2E-F1B52B526D82}" dt="2019-12-10T18:37:34.829" v="3801"/>
          <ac:inkMkLst>
            <pc:docMk/>
            <pc:sldMk cId="4077380990" sldId="283"/>
            <ac:inkMk id="6" creationId="{3C7E87E1-A7B6-5540-AA41-EB8CBBAAEC19}"/>
          </ac:inkMkLst>
        </pc:inkChg>
        <pc:inkChg chg="add del">
          <ac:chgData name="vrsfs05rb6@student.ethz.ch" userId="bdc3fa6a-9546-40f4-9237-5670a5f23b4e" providerId="ADAL" clId="{8227F44B-2771-934C-AF2E-F1B52B526D82}" dt="2019-12-10T18:37:34.827" v="3800"/>
          <ac:inkMkLst>
            <pc:docMk/>
            <pc:sldMk cId="4077380990" sldId="283"/>
            <ac:inkMk id="7" creationId="{820C53F4-017C-8C47-B2E7-F613959043D4}"/>
          </ac:inkMkLst>
        </pc:inkChg>
        <pc:inkChg chg="add del">
          <ac:chgData name="vrsfs05rb6@student.ethz.ch" userId="bdc3fa6a-9546-40f4-9237-5670a5f23b4e" providerId="ADAL" clId="{8227F44B-2771-934C-AF2E-F1B52B526D82}" dt="2019-12-10T18:37:34.824" v="3799"/>
          <ac:inkMkLst>
            <pc:docMk/>
            <pc:sldMk cId="4077380990" sldId="283"/>
            <ac:inkMk id="8" creationId="{A6A51A07-49F3-3F4E-AD0B-4E4206C293F3}"/>
          </ac:inkMkLst>
        </pc:inkChg>
        <pc:inkChg chg="add del">
          <ac:chgData name="vrsfs05rb6@student.ethz.ch" userId="bdc3fa6a-9546-40f4-9237-5670a5f23b4e" providerId="ADAL" clId="{8227F44B-2771-934C-AF2E-F1B52B526D82}" dt="2019-12-10T18:37:34.821" v="3798"/>
          <ac:inkMkLst>
            <pc:docMk/>
            <pc:sldMk cId="4077380990" sldId="283"/>
            <ac:inkMk id="9" creationId="{3BF17DB3-1487-7141-BA7E-6BFD5DF6B124}"/>
          </ac:inkMkLst>
        </pc:inkChg>
        <pc:inkChg chg="add del">
          <ac:chgData name="vrsfs05rb6@student.ethz.ch" userId="bdc3fa6a-9546-40f4-9237-5670a5f23b4e" providerId="ADAL" clId="{8227F44B-2771-934C-AF2E-F1B52B526D82}" dt="2019-12-10T18:37:34.819" v="3797"/>
          <ac:inkMkLst>
            <pc:docMk/>
            <pc:sldMk cId="4077380990" sldId="283"/>
            <ac:inkMk id="10" creationId="{339D1243-1E4C-314B-ABD5-DA9EFBBF0C70}"/>
          </ac:inkMkLst>
        </pc:inkChg>
        <pc:inkChg chg="add del">
          <ac:chgData name="vrsfs05rb6@student.ethz.ch" userId="bdc3fa6a-9546-40f4-9237-5670a5f23b4e" providerId="ADAL" clId="{8227F44B-2771-934C-AF2E-F1B52B526D82}" dt="2019-12-10T18:37:34.816" v="3796"/>
          <ac:inkMkLst>
            <pc:docMk/>
            <pc:sldMk cId="4077380990" sldId="283"/>
            <ac:inkMk id="11" creationId="{1E2B4556-1048-CF43-8788-9C44609E18A2}"/>
          </ac:inkMkLst>
        </pc:inkChg>
        <pc:inkChg chg="add del">
          <ac:chgData name="vrsfs05rb6@student.ethz.ch" userId="bdc3fa6a-9546-40f4-9237-5670a5f23b4e" providerId="ADAL" clId="{8227F44B-2771-934C-AF2E-F1B52B526D82}" dt="2019-12-10T18:37:34.813" v="3795"/>
          <ac:inkMkLst>
            <pc:docMk/>
            <pc:sldMk cId="4077380990" sldId="283"/>
            <ac:inkMk id="12" creationId="{B5F186FA-D492-FD48-BC6B-C5DB291984D9}"/>
          </ac:inkMkLst>
        </pc:inkChg>
        <pc:inkChg chg="add del">
          <ac:chgData name="vrsfs05rb6@student.ethz.ch" userId="bdc3fa6a-9546-40f4-9237-5670a5f23b4e" providerId="ADAL" clId="{8227F44B-2771-934C-AF2E-F1B52B526D82}" dt="2019-12-10T18:37:34.811" v="3794"/>
          <ac:inkMkLst>
            <pc:docMk/>
            <pc:sldMk cId="4077380990" sldId="283"/>
            <ac:inkMk id="13" creationId="{3A1CFC14-3592-AF4A-9DE1-B587149831EE}"/>
          </ac:inkMkLst>
        </pc:inkChg>
        <pc:inkChg chg="add del">
          <ac:chgData name="vrsfs05rb6@student.ethz.ch" userId="bdc3fa6a-9546-40f4-9237-5670a5f23b4e" providerId="ADAL" clId="{8227F44B-2771-934C-AF2E-F1B52B526D82}" dt="2019-12-10T18:37:29.376" v="3791"/>
          <ac:inkMkLst>
            <pc:docMk/>
            <pc:sldMk cId="4077380990" sldId="283"/>
            <ac:inkMk id="14" creationId="{363B415B-7E2B-BB41-9BAC-38BAF51E18F3}"/>
          </ac:inkMkLst>
        </pc:inkChg>
        <pc:inkChg chg="add del">
          <ac:chgData name="vrsfs05rb6@student.ethz.ch" userId="bdc3fa6a-9546-40f4-9237-5670a5f23b4e" providerId="ADAL" clId="{8227F44B-2771-934C-AF2E-F1B52B526D82}" dt="2019-12-10T18:37:29.376" v="3791"/>
          <ac:inkMkLst>
            <pc:docMk/>
            <pc:sldMk cId="4077380990" sldId="283"/>
            <ac:inkMk id="15" creationId="{6AF26FBF-3AEF-4E4B-8FCA-4A39B26253C6}"/>
          </ac:inkMkLst>
        </pc:inkChg>
        <pc:inkChg chg="add del">
          <ac:chgData name="vrsfs05rb6@student.ethz.ch" userId="bdc3fa6a-9546-40f4-9237-5670a5f23b4e" providerId="ADAL" clId="{8227F44B-2771-934C-AF2E-F1B52B526D82}" dt="2019-12-10T18:37:34.806" v="3793"/>
          <ac:inkMkLst>
            <pc:docMk/>
            <pc:sldMk cId="4077380990" sldId="283"/>
            <ac:inkMk id="16" creationId="{D1139D3C-ACAD-F940-9998-DF011A813AE9}"/>
          </ac:inkMkLst>
        </pc:inkChg>
        <pc:inkChg chg="add del reco">
          <ac:chgData name="vrsfs05rb6@student.ethz.ch" userId="bdc3fa6a-9546-40f4-9237-5670a5f23b4e" providerId="ADAL" clId="{8227F44B-2771-934C-AF2E-F1B52B526D82}" dt="2019-12-10T18:37:34.803" v="3792"/>
          <ac:inkMkLst>
            <pc:docMk/>
            <pc:sldMk cId="4077380990" sldId="283"/>
            <ac:inkMk id="17" creationId="{1FADA648-75F2-4142-8867-51759264A476}"/>
          </ac:inkMkLst>
        </pc:inkChg>
        <pc:inkChg chg="add">
          <ac:chgData name="vrsfs05rb6@student.ethz.ch" userId="bdc3fa6a-9546-40f4-9237-5670a5f23b4e" providerId="ADAL" clId="{8227F44B-2771-934C-AF2E-F1B52B526D82}" dt="2019-12-10T18:37:42.638" v="3816"/>
          <ac:inkMkLst>
            <pc:docMk/>
            <pc:sldMk cId="4077380990" sldId="283"/>
            <ac:inkMk id="19" creationId="{23FFF410-144D-9645-8EF3-2F7C839D9E4E}"/>
          </ac:inkMkLst>
        </pc:inkChg>
        <pc:inkChg chg="del">
          <ac:chgData name="vrsfs05rb6@student.ethz.ch" userId="bdc3fa6a-9546-40f4-9237-5670a5f23b4e" providerId="ADAL" clId="{8227F44B-2771-934C-AF2E-F1B52B526D82}" dt="2019-12-10T18:37:24.574" v="3774"/>
          <ac:inkMkLst>
            <pc:docMk/>
            <pc:sldMk cId="4077380990" sldId="283"/>
            <ac:inkMk id="20" creationId="{EF317863-4B64-C54C-BB9B-C7D7FBD1B193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21" creationId="{1D4990B0-AC6A-2F4C-B111-A93F1DB7FA65}"/>
          </ac:inkMkLst>
        </pc:inkChg>
        <pc:inkChg chg="del">
          <ac:chgData name="vrsfs05rb6@student.ethz.ch" userId="bdc3fa6a-9546-40f4-9237-5670a5f23b4e" providerId="ADAL" clId="{8227F44B-2771-934C-AF2E-F1B52B526D82}" dt="2019-12-10T18:37:24.572" v="3773"/>
          <ac:inkMkLst>
            <pc:docMk/>
            <pc:sldMk cId="4077380990" sldId="283"/>
            <ac:inkMk id="22" creationId="{7F358B3B-538D-6343-BF69-D68733C998F3}"/>
          </ac:inkMkLst>
        </pc:inkChg>
        <pc:inkChg chg="del">
          <ac:chgData name="vrsfs05rb6@student.ethz.ch" userId="bdc3fa6a-9546-40f4-9237-5670a5f23b4e" providerId="ADAL" clId="{8227F44B-2771-934C-AF2E-F1B52B526D82}" dt="2019-12-10T18:37:24.570" v="3772"/>
          <ac:inkMkLst>
            <pc:docMk/>
            <pc:sldMk cId="4077380990" sldId="283"/>
            <ac:inkMk id="23" creationId="{3B279C83-FD93-ED41-95B2-6DF0457EDC72}"/>
          </ac:inkMkLst>
        </pc:inkChg>
        <pc:inkChg chg="del">
          <ac:chgData name="vrsfs05rb6@student.ethz.ch" userId="bdc3fa6a-9546-40f4-9237-5670a5f23b4e" providerId="ADAL" clId="{8227F44B-2771-934C-AF2E-F1B52B526D82}" dt="2019-12-10T18:37:24.569" v="3771"/>
          <ac:inkMkLst>
            <pc:docMk/>
            <pc:sldMk cId="4077380990" sldId="283"/>
            <ac:inkMk id="24" creationId="{34A9FE52-5B5A-5D47-8C9F-1FAFC0296ABE}"/>
          </ac:inkMkLst>
        </pc:inkChg>
        <pc:inkChg chg="del">
          <ac:chgData name="vrsfs05rb6@student.ethz.ch" userId="bdc3fa6a-9546-40f4-9237-5670a5f23b4e" providerId="ADAL" clId="{8227F44B-2771-934C-AF2E-F1B52B526D82}" dt="2019-12-10T18:37:24.567" v="3770"/>
          <ac:inkMkLst>
            <pc:docMk/>
            <pc:sldMk cId="4077380990" sldId="283"/>
            <ac:inkMk id="25" creationId="{C39DAA27-6091-6B4D-9605-82CB65AD5320}"/>
          </ac:inkMkLst>
        </pc:inkChg>
        <pc:inkChg chg="del">
          <ac:chgData name="vrsfs05rb6@student.ethz.ch" userId="bdc3fa6a-9546-40f4-9237-5670a5f23b4e" providerId="ADAL" clId="{8227F44B-2771-934C-AF2E-F1B52B526D82}" dt="2019-12-10T18:37:24.566" v="3769"/>
          <ac:inkMkLst>
            <pc:docMk/>
            <pc:sldMk cId="4077380990" sldId="283"/>
            <ac:inkMk id="26" creationId="{7B82F720-81B5-AF41-97D4-19B6EA5BC267}"/>
          </ac:inkMkLst>
        </pc:inkChg>
        <pc:inkChg chg="del">
          <ac:chgData name="vrsfs05rb6@student.ethz.ch" userId="bdc3fa6a-9546-40f4-9237-5670a5f23b4e" providerId="ADAL" clId="{8227F44B-2771-934C-AF2E-F1B52B526D82}" dt="2019-12-10T18:37:28.841" v="3787"/>
          <ac:inkMkLst>
            <pc:docMk/>
            <pc:sldMk cId="4077380990" sldId="283"/>
            <ac:inkMk id="27" creationId="{74F4E1DA-D0E0-A840-904C-3BFD454CA037}"/>
          </ac:inkMkLst>
        </pc:inkChg>
        <pc:inkChg chg="del">
          <ac:chgData name="vrsfs05rb6@student.ethz.ch" userId="bdc3fa6a-9546-40f4-9237-5670a5f23b4e" providerId="ADAL" clId="{8227F44B-2771-934C-AF2E-F1B52B526D82}" dt="2019-12-10T18:37:28.843" v="3788"/>
          <ac:inkMkLst>
            <pc:docMk/>
            <pc:sldMk cId="4077380990" sldId="283"/>
            <ac:inkMk id="28" creationId="{B128B05A-70E1-8744-BD92-5485C76D4BC5}"/>
          </ac:inkMkLst>
        </pc:inkChg>
        <pc:inkChg chg="del">
          <ac:chgData name="vrsfs05rb6@student.ethz.ch" userId="bdc3fa6a-9546-40f4-9237-5670a5f23b4e" providerId="ADAL" clId="{8227F44B-2771-934C-AF2E-F1B52B526D82}" dt="2019-12-10T18:37:34.858" v="3815"/>
          <ac:inkMkLst>
            <pc:docMk/>
            <pc:sldMk cId="4077380990" sldId="283"/>
            <ac:inkMk id="29" creationId="{409BCF88-7846-EE45-8C1B-C6DC5C78C1C1}"/>
          </ac:inkMkLst>
        </pc:inkChg>
        <pc:inkChg chg="del">
          <ac:chgData name="vrsfs05rb6@student.ethz.ch" userId="bdc3fa6a-9546-40f4-9237-5670a5f23b4e" providerId="ADAL" clId="{8227F44B-2771-934C-AF2E-F1B52B526D82}" dt="2019-12-10T18:37:34.857" v="3814"/>
          <ac:inkMkLst>
            <pc:docMk/>
            <pc:sldMk cId="4077380990" sldId="283"/>
            <ac:inkMk id="30" creationId="{4459B05E-C876-4D4E-9B17-45D1F708647D}"/>
          </ac:inkMkLst>
        </pc:inkChg>
        <pc:inkChg chg="del">
          <ac:chgData name="vrsfs05rb6@student.ethz.ch" userId="bdc3fa6a-9546-40f4-9237-5670a5f23b4e" providerId="ADAL" clId="{8227F44B-2771-934C-AF2E-F1B52B526D82}" dt="2019-12-10T18:37:28.845" v="3789"/>
          <ac:inkMkLst>
            <pc:docMk/>
            <pc:sldMk cId="4077380990" sldId="283"/>
            <ac:inkMk id="31" creationId="{EBC17B13-1DE1-0C4D-BE5A-E01F31B3DE90}"/>
          </ac:inkMkLst>
        </pc:inkChg>
        <pc:inkChg chg="del">
          <ac:chgData name="vrsfs05rb6@student.ethz.ch" userId="bdc3fa6a-9546-40f4-9237-5670a5f23b4e" providerId="ADAL" clId="{8227F44B-2771-934C-AF2E-F1B52B526D82}" dt="2019-12-10T18:37:28.847" v="3790"/>
          <ac:inkMkLst>
            <pc:docMk/>
            <pc:sldMk cId="4077380990" sldId="283"/>
            <ac:inkMk id="32" creationId="{5FFFAE14-87FD-714A-9C44-663A5027DB23}"/>
          </ac:inkMkLst>
        </pc:inkChg>
        <pc:inkChg chg="del">
          <ac:chgData name="vrsfs05rb6@student.ethz.ch" userId="bdc3fa6a-9546-40f4-9237-5670a5f23b4e" providerId="ADAL" clId="{8227F44B-2771-934C-AF2E-F1B52B526D82}" dt="2019-12-10T18:37:34.855" v="3813"/>
          <ac:inkMkLst>
            <pc:docMk/>
            <pc:sldMk cId="4077380990" sldId="283"/>
            <ac:inkMk id="33" creationId="{3F48B0D7-197F-8144-8F41-BD4DE23D4A06}"/>
          </ac:inkMkLst>
        </pc:inkChg>
        <pc:inkChg chg="del">
          <ac:chgData name="vrsfs05rb6@student.ethz.ch" userId="bdc3fa6a-9546-40f4-9237-5670a5f23b4e" providerId="ADAL" clId="{8227F44B-2771-934C-AF2E-F1B52B526D82}" dt="2019-12-10T18:37:34.853" v="3812"/>
          <ac:inkMkLst>
            <pc:docMk/>
            <pc:sldMk cId="4077380990" sldId="283"/>
            <ac:inkMk id="34" creationId="{FB0A761F-E88F-634E-8934-B2777B950450}"/>
          </ac:inkMkLst>
        </pc:inkChg>
        <pc:inkChg chg="del">
          <ac:chgData name="vrsfs05rb6@student.ethz.ch" userId="bdc3fa6a-9546-40f4-9237-5670a5f23b4e" providerId="ADAL" clId="{8227F44B-2771-934C-AF2E-F1B52B526D82}" dt="2019-12-10T18:37:34.852" v="3811"/>
          <ac:inkMkLst>
            <pc:docMk/>
            <pc:sldMk cId="4077380990" sldId="283"/>
            <ac:inkMk id="35" creationId="{7BBEAE61-D3CC-BD4C-9CCC-F3C2FAC43236}"/>
          </ac:inkMkLst>
        </pc:inkChg>
        <pc:inkChg chg="del">
          <ac:chgData name="vrsfs05rb6@student.ethz.ch" userId="bdc3fa6a-9546-40f4-9237-5670a5f23b4e" providerId="ADAL" clId="{8227F44B-2771-934C-AF2E-F1B52B526D82}" dt="2019-12-10T18:37:24.564" v="3768"/>
          <ac:inkMkLst>
            <pc:docMk/>
            <pc:sldMk cId="4077380990" sldId="283"/>
            <ac:inkMk id="36" creationId="{DB0C2EEE-A2D5-B949-949B-C4626EA56570}"/>
          </ac:inkMkLst>
        </pc:inkChg>
        <pc:inkChg chg="del">
          <ac:chgData name="vrsfs05rb6@student.ethz.ch" userId="bdc3fa6a-9546-40f4-9237-5670a5f23b4e" providerId="ADAL" clId="{8227F44B-2771-934C-AF2E-F1B52B526D82}" dt="2019-12-10T18:37:24.563" v="3767"/>
          <ac:inkMkLst>
            <pc:docMk/>
            <pc:sldMk cId="4077380990" sldId="283"/>
            <ac:inkMk id="37" creationId="{98450559-6543-534D-8FA2-30D83A7DC50E}"/>
          </ac:inkMkLst>
        </pc:inkChg>
        <pc:inkChg chg="del">
          <ac:chgData name="vrsfs05rb6@student.ethz.ch" userId="bdc3fa6a-9546-40f4-9237-5670a5f23b4e" providerId="ADAL" clId="{8227F44B-2771-934C-AF2E-F1B52B526D82}" dt="2019-12-10T18:37:24.561" v="3766"/>
          <ac:inkMkLst>
            <pc:docMk/>
            <pc:sldMk cId="4077380990" sldId="283"/>
            <ac:inkMk id="38" creationId="{14CE973C-586A-BA42-82B8-F68146DE218D}"/>
          </ac:inkMkLst>
        </pc:inkChg>
        <pc:inkChg chg="del">
          <ac:chgData name="vrsfs05rb6@student.ethz.ch" userId="bdc3fa6a-9546-40f4-9237-5670a5f23b4e" providerId="ADAL" clId="{8227F44B-2771-934C-AF2E-F1B52B526D82}" dt="2019-12-10T18:37:24.559" v="3765"/>
          <ac:inkMkLst>
            <pc:docMk/>
            <pc:sldMk cId="4077380990" sldId="283"/>
            <ac:inkMk id="39" creationId="{85B76D13-BFD0-754E-8F8D-F8D8E0016111}"/>
          </ac:inkMkLst>
        </pc:inkChg>
        <pc:inkChg chg="del">
          <ac:chgData name="vrsfs05rb6@student.ethz.ch" userId="bdc3fa6a-9546-40f4-9237-5670a5f23b4e" providerId="ADAL" clId="{8227F44B-2771-934C-AF2E-F1B52B526D82}" dt="2019-12-10T18:37:24.558" v="3764"/>
          <ac:inkMkLst>
            <pc:docMk/>
            <pc:sldMk cId="4077380990" sldId="283"/>
            <ac:inkMk id="40" creationId="{A551BAA5-17AD-2A44-B80D-EAD4CA1166F7}"/>
          </ac:inkMkLst>
        </pc:inkChg>
        <pc:inkChg chg="del">
          <ac:chgData name="vrsfs05rb6@student.ethz.ch" userId="bdc3fa6a-9546-40f4-9237-5670a5f23b4e" providerId="ADAL" clId="{8227F44B-2771-934C-AF2E-F1B52B526D82}" dt="2019-12-10T18:37:24.556" v="3763"/>
          <ac:inkMkLst>
            <pc:docMk/>
            <pc:sldMk cId="4077380990" sldId="283"/>
            <ac:inkMk id="41" creationId="{077E132C-5B7C-A147-A09C-A07F87FCBD8E}"/>
          </ac:inkMkLst>
        </pc:inkChg>
        <pc:inkChg chg="del">
          <ac:chgData name="vrsfs05rb6@student.ethz.ch" userId="bdc3fa6a-9546-40f4-9237-5670a5f23b4e" providerId="ADAL" clId="{8227F44B-2771-934C-AF2E-F1B52B526D82}" dt="2019-12-10T18:37:34.850" v="3810"/>
          <ac:inkMkLst>
            <pc:docMk/>
            <pc:sldMk cId="4077380990" sldId="283"/>
            <ac:inkMk id="42" creationId="{A594B060-7106-0344-97F4-95DC1F8C06C0}"/>
          </ac:inkMkLst>
        </pc:inkChg>
        <pc:inkChg chg="del">
          <ac:chgData name="vrsfs05rb6@student.ethz.ch" userId="bdc3fa6a-9546-40f4-9237-5670a5f23b4e" providerId="ADAL" clId="{8227F44B-2771-934C-AF2E-F1B52B526D82}" dt="2019-12-10T18:37:34.848" v="3809"/>
          <ac:inkMkLst>
            <pc:docMk/>
            <pc:sldMk cId="4077380990" sldId="283"/>
            <ac:inkMk id="43" creationId="{0825C602-9CE3-F04C-B914-4FEDE0BCED15}"/>
          </ac:inkMkLst>
        </pc:inkChg>
        <pc:inkChg chg="del">
          <ac:chgData name="vrsfs05rb6@student.ethz.ch" userId="bdc3fa6a-9546-40f4-9237-5670a5f23b4e" providerId="ADAL" clId="{8227F44B-2771-934C-AF2E-F1B52B526D82}" dt="2019-12-10T18:37:34.846" v="3808"/>
          <ac:inkMkLst>
            <pc:docMk/>
            <pc:sldMk cId="4077380990" sldId="283"/>
            <ac:inkMk id="44" creationId="{F5F9D4CE-33D6-494C-9578-8CD161F5181F}"/>
          </ac:inkMkLst>
        </pc:inkChg>
        <pc:inkChg chg="del">
          <ac:chgData name="vrsfs05rb6@student.ethz.ch" userId="bdc3fa6a-9546-40f4-9237-5670a5f23b4e" providerId="ADAL" clId="{8227F44B-2771-934C-AF2E-F1B52B526D82}" dt="2019-12-10T18:37:34.845" v="3807"/>
          <ac:inkMkLst>
            <pc:docMk/>
            <pc:sldMk cId="4077380990" sldId="283"/>
            <ac:inkMk id="45" creationId="{C5329FAB-63B1-B449-AD8A-F91D60DB69FB}"/>
          </ac:inkMkLst>
        </pc:inkChg>
        <pc:inkChg chg="del">
          <ac:chgData name="vrsfs05rb6@student.ethz.ch" userId="bdc3fa6a-9546-40f4-9237-5670a5f23b4e" providerId="ADAL" clId="{8227F44B-2771-934C-AF2E-F1B52B526D82}" dt="2019-12-10T18:37:34.843" v="3806"/>
          <ac:inkMkLst>
            <pc:docMk/>
            <pc:sldMk cId="4077380990" sldId="283"/>
            <ac:inkMk id="46" creationId="{647EE5BF-DDC0-754E-9DC7-04F9FD043786}"/>
          </ac:inkMkLst>
        </pc:inkChg>
        <pc:inkChg chg="del">
          <ac:chgData name="vrsfs05rb6@student.ethz.ch" userId="bdc3fa6a-9546-40f4-9237-5670a5f23b4e" providerId="ADAL" clId="{8227F44B-2771-934C-AF2E-F1B52B526D82}" dt="2019-12-10T18:37:34.841" v="3805"/>
          <ac:inkMkLst>
            <pc:docMk/>
            <pc:sldMk cId="4077380990" sldId="283"/>
            <ac:inkMk id="47" creationId="{0C1F3FD4-A9A8-B244-9418-EB22E7B0A945}"/>
          </ac:inkMkLst>
        </pc:inkChg>
        <pc:inkChg chg="del">
          <ac:chgData name="vrsfs05rb6@student.ethz.ch" userId="bdc3fa6a-9546-40f4-9237-5670a5f23b4e" providerId="ADAL" clId="{8227F44B-2771-934C-AF2E-F1B52B526D82}" dt="2019-12-10T18:37:28.830" v="3780"/>
          <ac:inkMkLst>
            <pc:docMk/>
            <pc:sldMk cId="4077380990" sldId="283"/>
            <ac:inkMk id="48" creationId="{07CAD2FC-AEFA-9D4D-90C9-95F31F206E01}"/>
          </ac:inkMkLst>
        </pc:inkChg>
        <pc:inkChg chg="del">
          <ac:chgData name="vrsfs05rb6@student.ethz.ch" userId="bdc3fa6a-9546-40f4-9237-5670a5f23b4e" providerId="ADAL" clId="{8227F44B-2771-934C-AF2E-F1B52B526D82}" dt="2019-12-10T18:37:34.840" v="3804"/>
          <ac:inkMkLst>
            <pc:docMk/>
            <pc:sldMk cId="4077380990" sldId="283"/>
            <ac:inkMk id="49" creationId="{1D1EB1FA-955D-3F45-B2BE-B22B0BD2F699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0" creationId="{05C58B7B-5E44-4441-AFDB-0D1A217F9597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1" creationId="{69ADAE65-7FF7-5D45-AF99-219B280A2DF1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2" creationId="{6520073B-F5DC-B54B-96E4-7829458C1095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3" creationId="{BBA77F15-8637-E14B-8108-4D36F7751C7F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4" creationId="{D5A5E137-56F1-D94D-BC56-38AC04F5F444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5" creationId="{BC634E98-D5DC-A24F-8404-F0CA829D7DD5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6" creationId="{3D61DCD4-47FD-0646-8527-7B51F3917D5B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7" creationId="{76407ECD-C7F2-DD48-981A-7D2ACEA3EAA2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8" creationId="{67154825-5F5A-2247-9055-62379A157DCA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59" creationId="{DEF0B80C-EC18-A54F-9937-F63BC74246E4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0" creationId="{868E11B9-9CED-7542-BB81-D497697AEF33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1" creationId="{12F126C7-5C29-334A-A695-CA3AC21F6744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2" creationId="{16B1D69D-F79F-1246-A647-5FF4281DA365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3" creationId="{ABA13A84-E68F-BA48-9967-A2100E9735B5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4" creationId="{E1241CCF-6A1C-2E47-9269-0C35FE6D8A12}"/>
          </ac:inkMkLst>
        </pc:inkChg>
        <pc:inkChg chg="add del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5" creationId="{40356F34-8997-C949-855A-7D08EF3B19B2}"/>
          </ac:inkMkLst>
        </pc:inkChg>
        <pc:inkChg chg="add reco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6" creationId="{99664EE4-BCF3-8C40-895B-655DDB3F79DB}"/>
          </ac:inkMkLst>
        </pc:inkChg>
        <pc:inkChg chg="del">
          <ac:chgData name="vrsfs05rb6@student.ethz.ch" userId="bdc3fa6a-9546-40f4-9237-5670a5f23b4e" providerId="ADAL" clId="{8227F44B-2771-934C-AF2E-F1B52B526D82}" dt="2019-12-10T18:37:28.840" v="3786"/>
          <ac:inkMkLst>
            <pc:docMk/>
            <pc:sldMk cId="4077380990" sldId="283"/>
            <ac:inkMk id="67" creationId="{DAA9D3B3-AF7F-B242-921D-088868302A63}"/>
          </ac:inkMkLst>
        </pc:inkChg>
        <pc:inkChg chg="add reco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8" creationId="{4E00361A-87E8-0A4C-A686-AF6E01A9A252}"/>
          </ac:inkMkLst>
        </pc:inkChg>
        <pc:inkChg chg="add reco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69" creationId="{0B70078E-6DD3-374B-8D3F-C941A89506B0}"/>
          </ac:inkMkLst>
        </pc:inkChg>
        <pc:inkChg chg="add reco">
          <ac:chgData name="vrsfs05rb6@student.ethz.ch" userId="bdc3fa6a-9546-40f4-9237-5670a5f23b4e" providerId="ADAL" clId="{8227F44B-2771-934C-AF2E-F1B52B526D82}" dt="2019-12-10T18:37:51.015" v="3835"/>
          <ac:inkMkLst>
            <pc:docMk/>
            <pc:sldMk cId="4077380990" sldId="283"/>
            <ac:inkMk id="70" creationId="{01CAF37B-7FB7-804A-BB4C-9CFD56BB8FFE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75" creationId="{34E8857E-FE77-E245-95AC-79325476F720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76" creationId="{1D40A738-2E77-BD42-89C5-05F1C13AC7FB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77" creationId="{3154E9FE-6B43-D849-BD70-77AFC5FE7091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78" creationId="{E6520C83-B2FF-2642-8BDB-5ACF88490A8F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79" creationId="{1205606E-A018-EA42-A9BC-69219C489F75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0" creationId="{0B3C51DB-2964-E546-83B7-C4D5CB064199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1" creationId="{0EC758E9-0F6D-B34E-A3B7-426AFF9B23FC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2" creationId="{B6C3DD59-EA05-B74F-9CBB-3F5F467E294A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3" creationId="{5C2D1AFD-7359-D948-9E29-A96F6E21C57C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4" creationId="{140B4F90-2350-E347-A6E1-580AC8D47B3A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5" creationId="{5079DA9F-84BB-1D4C-96BC-FEBEC14B274E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6" creationId="{D0F77C58-1C2E-0341-BB9F-1F555992C811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7" creationId="{37FA4B77-5A75-6947-99D3-ECB0F09BDA9E}"/>
          </ac:inkMkLst>
        </pc:inkChg>
        <pc:inkChg chg="add del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8" creationId="{0DA14E58-A2C5-344C-B2D4-0B7F689ED736}"/>
          </ac:inkMkLst>
        </pc:inkChg>
        <pc:inkChg chg="add del reco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89" creationId="{DBAF6FE7-B328-A541-895C-1D179F69F764}"/>
          </ac:inkMkLst>
        </pc:inkChg>
        <pc:inkChg chg="add del reco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90" creationId="{635594BE-C8B4-1D4E-B801-03CBB2FFAFD0}"/>
          </ac:inkMkLst>
        </pc:inkChg>
        <pc:inkChg chg="add del reco">
          <ac:chgData name="vrsfs05rb6@student.ethz.ch" userId="bdc3fa6a-9546-40f4-9237-5670a5f23b4e" providerId="ADAL" clId="{8227F44B-2771-934C-AF2E-F1B52B526D82}" dt="2019-12-10T18:41:58.061" v="3851"/>
          <ac:inkMkLst>
            <pc:docMk/>
            <pc:sldMk cId="4077380990" sldId="283"/>
            <ac:inkMk id="91" creationId="{A70EABC1-F2AF-8642-983F-CCF7891F5592}"/>
          </ac:inkMkLst>
        </pc:inkChg>
        <pc:inkChg chg="add">
          <ac:chgData name="vrsfs05rb6@student.ethz.ch" userId="bdc3fa6a-9546-40f4-9237-5670a5f23b4e" providerId="ADAL" clId="{8227F44B-2771-934C-AF2E-F1B52B526D82}" dt="2019-12-10T18:42:00.864" v="3852"/>
          <ac:inkMkLst>
            <pc:docMk/>
            <pc:sldMk cId="4077380990" sldId="283"/>
            <ac:inkMk id="95" creationId="{ABC0D3FF-CA6A-9641-B132-BAC9C2E257DF}"/>
          </ac:inkMkLst>
        </pc:inkChg>
        <pc:inkChg chg="del">
          <ac:chgData name="vrsfs05rb6@student.ethz.ch" userId="bdc3fa6a-9546-40f4-9237-5670a5f23b4e" providerId="ADAL" clId="{8227F44B-2771-934C-AF2E-F1B52B526D82}" dt="2019-12-10T18:37:28.832" v="3781"/>
          <ac:inkMkLst>
            <pc:docMk/>
            <pc:sldMk cId="4077380990" sldId="283"/>
            <ac:inkMk id="98" creationId="{4E617FDC-87D8-CE4B-BFB3-3E4238A602B4}"/>
          </ac:inkMkLst>
        </pc:inkChg>
        <pc:inkChg chg="del">
          <ac:chgData name="vrsfs05rb6@student.ethz.ch" userId="bdc3fa6a-9546-40f4-9237-5670a5f23b4e" providerId="ADAL" clId="{8227F44B-2771-934C-AF2E-F1B52B526D82}" dt="2019-12-10T18:37:28.834" v="3782"/>
          <ac:inkMkLst>
            <pc:docMk/>
            <pc:sldMk cId="4077380990" sldId="283"/>
            <ac:inkMk id="99" creationId="{327CCDC1-B614-354D-BA19-6162D3670802}"/>
          </ac:inkMkLst>
        </pc:inkChg>
        <pc:inkChg chg="del">
          <ac:chgData name="vrsfs05rb6@student.ethz.ch" userId="bdc3fa6a-9546-40f4-9237-5670a5f23b4e" providerId="ADAL" clId="{8227F44B-2771-934C-AF2E-F1B52B526D82}" dt="2019-12-10T18:37:28.835" v="3783"/>
          <ac:inkMkLst>
            <pc:docMk/>
            <pc:sldMk cId="4077380990" sldId="283"/>
            <ac:inkMk id="100" creationId="{699003BB-7C27-5A47-AA81-09033CDC33D0}"/>
          </ac:inkMkLst>
        </pc:inkChg>
        <pc:inkChg chg="del">
          <ac:chgData name="vrsfs05rb6@student.ethz.ch" userId="bdc3fa6a-9546-40f4-9237-5670a5f23b4e" providerId="ADAL" clId="{8227F44B-2771-934C-AF2E-F1B52B526D82}" dt="2019-12-10T18:37:28.837" v="3784"/>
          <ac:inkMkLst>
            <pc:docMk/>
            <pc:sldMk cId="4077380990" sldId="283"/>
            <ac:inkMk id="101" creationId="{C921901B-43B5-3E4F-832B-49B1F2185D6F}"/>
          </ac:inkMkLst>
        </pc:inkChg>
        <pc:inkChg chg="del">
          <ac:chgData name="vrsfs05rb6@student.ethz.ch" userId="bdc3fa6a-9546-40f4-9237-5670a5f23b4e" providerId="ADAL" clId="{8227F44B-2771-934C-AF2E-F1B52B526D82}" dt="2019-12-10T18:37:28.838" v="3785"/>
          <ac:inkMkLst>
            <pc:docMk/>
            <pc:sldMk cId="4077380990" sldId="283"/>
            <ac:inkMk id="102" creationId="{02C9D9BA-4E5F-584C-84E5-592E53DF985E}"/>
          </ac:inkMkLst>
        </pc:inkChg>
        <pc:inkChg chg="del">
          <ac:chgData name="vrsfs05rb6@student.ethz.ch" userId="bdc3fa6a-9546-40f4-9237-5670a5f23b4e" providerId="ADAL" clId="{8227F44B-2771-934C-AF2E-F1B52B526D82}" dt="2019-12-10T18:37:24.555" v="3762"/>
          <ac:inkMkLst>
            <pc:docMk/>
            <pc:sldMk cId="4077380990" sldId="283"/>
            <ac:inkMk id="103" creationId="{F0D9C6C5-2D24-EF43-ABB0-E7BC1B3EE42E}"/>
          </ac:inkMkLst>
        </pc:inkChg>
        <pc:inkChg chg="del">
          <ac:chgData name="vrsfs05rb6@student.ethz.ch" userId="bdc3fa6a-9546-40f4-9237-5670a5f23b4e" providerId="ADAL" clId="{8227F44B-2771-934C-AF2E-F1B52B526D82}" dt="2019-12-10T18:37:24.553" v="3761"/>
          <ac:inkMkLst>
            <pc:docMk/>
            <pc:sldMk cId="4077380990" sldId="283"/>
            <ac:inkMk id="104" creationId="{CBFDB366-D1C7-1045-943A-BEFBEA8BFB99}"/>
          </ac:inkMkLst>
        </pc:inkChg>
        <pc:inkChg chg="del">
          <ac:chgData name="vrsfs05rb6@student.ethz.ch" userId="bdc3fa6a-9546-40f4-9237-5670a5f23b4e" providerId="ADAL" clId="{8227F44B-2771-934C-AF2E-F1B52B526D82}" dt="2019-12-10T18:37:34.837" v="3803"/>
          <ac:inkMkLst>
            <pc:docMk/>
            <pc:sldMk cId="4077380990" sldId="283"/>
            <ac:inkMk id="105" creationId="{06F5445A-DA0B-A64A-BA1E-86088A9F820B}"/>
          </ac:inkMkLst>
        </pc:inkChg>
        <pc:inkChg chg="del">
          <ac:chgData name="vrsfs05rb6@student.ethz.ch" userId="bdc3fa6a-9546-40f4-9237-5670a5f23b4e" providerId="ADAL" clId="{8227F44B-2771-934C-AF2E-F1B52B526D82}" dt="2019-12-10T18:37:24.551" v="3760"/>
          <ac:inkMkLst>
            <pc:docMk/>
            <pc:sldMk cId="4077380990" sldId="283"/>
            <ac:inkMk id="106" creationId="{92CAFAEE-DCC4-5046-ADF3-307F02AAAFED}"/>
          </ac:inkMkLst>
        </pc:inkChg>
        <pc:inkChg chg="del">
          <ac:chgData name="vrsfs05rb6@student.ethz.ch" userId="bdc3fa6a-9546-40f4-9237-5670a5f23b4e" providerId="ADAL" clId="{8227F44B-2771-934C-AF2E-F1B52B526D82}" dt="2019-12-10T18:37:34.834" v="3802"/>
          <ac:inkMkLst>
            <pc:docMk/>
            <pc:sldMk cId="4077380990" sldId="283"/>
            <ac:inkMk id="129" creationId="{EAD42B55-60E5-AE4B-8B3D-6382EB0BA4B9}"/>
          </ac:inkMkLst>
        </pc:inkChg>
        <pc:inkChg chg="del">
          <ac:chgData name="vrsfs05rb6@student.ethz.ch" userId="bdc3fa6a-9546-40f4-9237-5670a5f23b4e" providerId="ADAL" clId="{8227F44B-2771-934C-AF2E-F1B52B526D82}" dt="2019-12-10T18:37:28.823" v="3776"/>
          <ac:inkMkLst>
            <pc:docMk/>
            <pc:sldMk cId="4077380990" sldId="283"/>
            <ac:inkMk id="130" creationId="{AE80751D-8620-BD4D-A1A3-B888097DF909}"/>
          </ac:inkMkLst>
        </pc:inkChg>
      </pc:sldChg>
      <pc:sldChg chg="addSp modSp new mod chgLayout">
        <pc:chgData name="vrsfs05rb6@student.ethz.ch" userId="bdc3fa6a-9546-40f4-9237-5670a5f23b4e" providerId="ADAL" clId="{8227F44B-2771-934C-AF2E-F1B52B526D82}" dt="2019-12-10T18:42:35.659" v="3892" actId="20577"/>
        <pc:sldMkLst>
          <pc:docMk/>
          <pc:sldMk cId="849713582" sldId="284"/>
        </pc:sldMkLst>
        <pc:spChg chg="add mod">
          <ac:chgData name="vrsfs05rb6@student.ethz.ch" userId="bdc3fa6a-9546-40f4-9237-5670a5f23b4e" providerId="ADAL" clId="{8227F44B-2771-934C-AF2E-F1B52B526D82}" dt="2019-12-10T18:42:35.659" v="3892" actId="20577"/>
          <ac:spMkLst>
            <pc:docMk/>
            <pc:sldMk cId="849713582" sldId="284"/>
            <ac:spMk id="2" creationId="{ED93069F-45B5-9748-B01F-EFD74603EF2E}"/>
          </ac:spMkLst>
        </pc:spChg>
        <pc:spChg chg="add mod">
          <ac:chgData name="vrsfs05rb6@student.ethz.ch" userId="bdc3fa6a-9546-40f4-9237-5670a5f23b4e" providerId="ADAL" clId="{8227F44B-2771-934C-AF2E-F1B52B526D82}" dt="2019-12-10T18:42:27.749" v="3858" actId="700"/>
          <ac:spMkLst>
            <pc:docMk/>
            <pc:sldMk cId="849713582" sldId="284"/>
            <ac:spMk id="3" creationId="{81C85658-F259-6946-9BA7-2366A957451C}"/>
          </ac:spMkLst>
        </pc:spChg>
      </pc:sldChg>
      <pc:sldChg chg="addSp modSp add del mod chgLayout">
        <pc:chgData name="vrsfs05rb6@student.ethz.ch" userId="bdc3fa6a-9546-40f4-9237-5670a5f23b4e" providerId="ADAL" clId="{8227F44B-2771-934C-AF2E-F1B52B526D82}" dt="2019-12-10T18:42:23.874" v="3856" actId="2696"/>
        <pc:sldMkLst>
          <pc:docMk/>
          <pc:sldMk cId="1310737095" sldId="284"/>
        </pc:sldMkLst>
        <pc:spChg chg="add mod ord">
          <ac:chgData name="vrsfs05rb6@student.ethz.ch" userId="bdc3fa6a-9546-40f4-9237-5670a5f23b4e" providerId="ADAL" clId="{8227F44B-2771-934C-AF2E-F1B52B526D82}" dt="2019-12-10T18:42:16.777" v="3855" actId="700"/>
          <ac:spMkLst>
            <pc:docMk/>
            <pc:sldMk cId="1310737095" sldId="284"/>
            <ac:spMk id="2" creationId="{E4F39B91-EF95-2B47-8092-414C87E1465F}"/>
          </ac:spMkLst>
        </pc:spChg>
        <pc:spChg chg="add mod ord">
          <ac:chgData name="vrsfs05rb6@student.ethz.ch" userId="bdc3fa6a-9546-40f4-9237-5670a5f23b4e" providerId="ADAL" clId="{8227F44B-2771-934C-AF2E-F1B52B526D82}" dt="2019-12-10T18:42:16.777" v="3855" actId="700"/>
          <ac:spMkLst>
            <pc:docMk/>
            <pc:sldMk cId="1310737095" sldId="284"/>
            <ac:spMk id="3" creationId="{0B1553F9-1D51-3F49-949C-7DDAA6C1B646}"/>
          </ac:spMkLst>
        </pc:spChg>
      </pc:sldChg>
      <pc:sldChg chg="modSp new">
        <pc:chgData name="vrsfs05rb6@student.ethz.ch" userId="bdc3fa6a-9546-40f4-9237-5670a5f23b4e" providerId="ADAL" clId="{8227F44B-2771-934C-AF2E-F1B52B526D82}" dt="2019-12-10T19:14:30.278" v="4405" actId="20577"/>
        <pc:sldMkLst>
          <pc:docMk/>
          <pc:sldMk cId="3807983009" sldId="285"/>
        </pc:sldMkLst>
        <pc:spChg chg="mod">
          <ac:chgData name="vrsfs05rb6@student.ethz.ch" userId="bdc3fa6a-9546-40f4-9237-5670a5f23b4e" providerId="ADAL" clId="{8227F44B-2771-934C-AF2E-F1B52B526D82}" dt="2019-12-10T18:42:51.990" v="3940" actId="20577"/>
          <ac:spMkLst>
            <pc:docMk/>
            <pc:sldMk cId="3807983009" sldId="285"/>
            <ac:spMk id="2" creationId="{4F4036F4-2E43-104C-A637-9CB6CE7B39C5}"/>
          </ac:spMkLst>
        </pc:spChg>
        <pc:spChg chg="mod">
          <ac:chgData name="vrsfs05rb6@student.ethz.ch" userId="bdc3fa6a-9546-40f4-9237-5670a5f23b4e" providerId="ADAL" clId="{8227F44B-2771-934C-AF2E-F1B52B526D82}" dt="2019-12-10T19:14:30.278" v="4405" actId="20577"/>
          <ac:spMkLst>
            <pc:docMk/>
            <pc:sldMk cId="3807983009" sldId="285"/>
            <ac:spMk id="3" creationId="{92993400-0D44-9742-9A55-FD8EE412F3EE}"/>
          </ac:spMkLst>
        </pc:spChg>
      </pc:sldChg>
      <pc:sldChg chg="addSp modSp new mod ord modClrScheme chgLayout">
        <pc:chgData name="vrsfs05rb6@student.ethz.ch" userId="bdc3fa6a-9546-40f4-9237-5670a5f23b4e" providerId="ADAL" clId="{8227F44B-2771-934C-AF2E-F1B52B526D82}" dt="2019-12-10T19:25:22.278" v="4569" actId="20577"/>
        <pc:sldMkLst>
          <pc:docMk/>
          <pc:sldMk cId="277082709" sldId="286"/>
        </pc:sldMkLst>
        <pc:spChg chg="add mod">
          <ac:chgData name="vrsfs05rb6@student.ethz.ch" userId="bdc3fa6a-9546-40f4-9237-5670a5f23b4e" providerId="ADAL" clId="{8227F44B-2771-934C-AF2E-F1B52B526D82}" dt="2019-12-10T19:20:58.447" v="4432" actId="20577"/>
          <ac:spMkLst>
            <pc:docMk/>
            <pc:sldMk cId="277082709" sldId="286"/>
            <ac:spMk id="2" creationId="{AD6AD7C7-2236-4B4F-BE51-6E276BB751F6}"/>
          </ac:spMkLst>
        </pc:spChg>
        <pc:spChg chg="add mod">
          <ac:chgData name="vrsfs05rb6@student.ethz.ch" userId="bdc3fa6a-9546-40f4-9237-5670a5f23b4e" providerId="ADAL" clId="{8227F44B-2771-934C-AF2E-F1B52B526D82}" dt="2019-12-10T19:25:22.278" v="4569" actId="20577"/>
          <ac:spMkLst>
            <pc:docMk/>
            <pc:sldMk cId="277082709" sldId="286"/>
            <ac:spMk id="3" creationId="{0FC8AB98-4ABA-7D47-A40E-AAF8E68B5AC3}"/>
          </ac:spMkLst>
        </pc:spChg>
      </pc:sldChg>
      <pc:sldChg chg="modSp new">
        <pc:chgData name="vrsfs05rb6@student.ethz.ch" userId="bdc3fa6a-9546-40f4-9237-5670a5f23b4e" providerId="ADAL" clId="{8227F44B-2771-934C-AF2E-F1B52B526D82}" dt="2019-12-10T19:52:21.491" v="4712" actId="20577"/>
        <pc:sldMkLst>
          <pc:docMk/>
          <pc:sldMk cId="495234408" sldId="287"/>
        </pc:sldMkLst>
        <pc:spChg chg="mod">
          <ac:chgData name="vrsfs05rb6@student.ethz.ch" userId="bdc3fa6a-9546-40f4-9237-5670a5f23b4e" providerId="ADAL" clId="{8227F44B-2771-934C-AF2E-F1B52B526D82}" dt="2019-12-10T19:25:37.852" v="4625" actId="20577"/>
          <ac:spMkLst>
            <pc:docMk/>
            <pc:sldMk cId="495234408" sldId="287"/>
            <ac:spMk id="2" creationId="{44D95733-7E65-584C-A9A5-E88AFEF84511}"/>
          </ac:spMkLst>
        </pc:spChg>
        <pc:spChg chg="mod">
          <ac:chgData name="vrsfs05rb6@student.ethz.ch" userId="bdc3fa6a-9546-40f4-9237-5670a5f23b4e" providerId="ADAL" clId="{8227F44B-2771-934C-AF2E-F1B52B526D82}" dt="2019-12-10T19:52:21.491" v="4712" actId="20577"/>
          <ac:spMkLst>
            <pc:docMk/>
            <pc:sldMk cId="495234408" sldId="287"/>
            <ac:spMk id="3" creationId="{8F227861-3785-DB4E-9784-CDAF7FF9C54D}"/>
          </ac:spMkLst>
        </pc:spChg>
      </pc:sldChg>
    </pc:docChg>
  </pc:docChgLst>
  <pc:docChgLst>
    <pc:chgData name=" " userId="bdc3fa6a-9546-40f4-9237-5670a5f23b4e" providerId="ADAL" clId="{39E4037D-C0CF-0F43-830A-FBF9C890AABF}"/>
    <pc:docChg chg="undo custSel mod addSld delSld modSld">
      <pc:chgData name=" " userId="bdc3fa6a-9546-40f4-9237-5670a5f23b4e" providerId="ADAL" clId="{39E4037D-C0CF-0F43-830A-FBF9C890AABF}" dt="2019-12-05T19:17:47.258" v="282" actId="20577"/>
      <pc:docMkLst>
        <pc:docMk/>
      </pc:docMkLst>
      <pc:sldChg chg="modSp add">
        <pc:chgData name=" " userId="bdc3fa6a-9546-40f4-9237-5670a5f23b4e" providerId="ADAL" clId="{39E4037D-C0CF-0F43-830A-FBF9C890AABF}" dt="2019-12-05T19:05:36.778" v="53" actId="20577"/>
        <pc:sldMkLst>
          <pc:docMk/>
          <pc:sldMk cId="1551143688" sldId="270"/>
        </pc:sldMkLst>
        <pc:spChg chg="mod">
          <ac:chgData name=" " userId="bdc3fa6a-9546-40f4-9237-5670a5f23b4e" providerId="ADAL" clId="{39E4037D-C0CF-0F43-830A-FBF9C890AABF}" dt="2019-12-05T19:05:25.526" v="22" actId="20577"/>
          <ac:spMkLst>
            <pc:docMk/>
            <pc:sldMk cId="1551143688" sldId="270"/>
            <ac:spMk id="2" creationId="{D0864283-FEC6-F44B-B9ED-C9A2428978A3}"/>
          </ac:spMkLst>
        </pc:spChg>
        <pc:spChg chg="mod">
          <ac:chgData name=" " userId="bdc3fa6a-9546-40f4-9237-5670a5f23b4e" providerId="ADAL" clId="{39E4037D-C0CF-0F43-830A-FBF9C890AABF}" dt="2019-12-05T19:05:36.778" v="53" actId="20577"/>
          <ac:spMkLst>
            <pc:docMk/>
            <pc:sldMk cId="1551143688" sldId="270"/>
            <ac:spMk id="3" creationId="{6DAB0CDC-8225-D346-AECD-C017F20B8697}"/>
          </ac:spMkLst>
        </pc:spChg>
      </pc:sldChg>
      <pc:sldChg chg="addSp delSp modSp add mod setBg setClrOvrMap">
        <pc:chgData name=" " userId="bdc3fa6a-9546-40f4-9237-5670a5f23b4e" providerId="ADAL" clId="{39E4037D-C0CF-0F43-830A-FBF9C890AABF}" dt="2019-12-05T19:07:16.596" v="70" actId="26606"/>
        <pc:sldMkLst>
          <pc:docMk/>
          <pc:sldMk cId="489032617" sldId="271"/>
        </pc:sldMkLst>
        <pc:spChg chg="add del">
          <ac:chgData name=" " userId="bdc3fa6a-9546-40f4-9237-5670a5f23b4e" providerId="ADAL" clId="{39E4037D-C0CF-0F43-830A-FBF9C890AABF}" dt="2019-12-05T19:05:59.115" v="58" actId="26606"/>
          <ac:spMkLst>
            <pc:docMk/>
            <pc:sldMk cId="489032617" sldId="271"/>
            <ac:spMk id="2" creationId="{0959D795-8D86-8145-836C-8FCF799769EB}"/>
          </ac:spMkLst>
        </pc:spChg>
        <pc:spChg chg="add del">
          <ac:chgData name=" " userId="bdc3fa6a-9546-40f4-9237-5670a5f23b4e" providerId="ADAL" clId="{39E4037D-C0CF-0F43-830A-FBF9C890AABF}" dt="2019-12-05T19:05:59.115" v="58" actId="26606"/>
          <ac:spMkLst>
            <pc:docMk/>
            <pc:sldMk cId="489032617" sldId="271"/>
            <ac:spMk id="3" creationId="{CBEC0BA0-CBB8-9A47-9B8A-46C3A4E90E7F}"/>
          </ac:spMkLst>
        </pc:spChg>
        <pc:spChg chg="add del mod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6" creationId="{6BCCFCDA-B56D-674D-B110-87D95D5DAD62}"/>
          </ac:spMkLst>
        </pc:spChg>
        <pc:spChg chg="add del">
          <ac:chgData name=" " userId="bdc3fa6a-9546-40f4-9237-5670a5f23b4e" providerId="ADAL" clId="{39E4037D-C0CF-0F43-830A-FBF9C890AABF}" dt="2019-12-05T19:05:59.102" v="57" actId="26606"/>
          <ac:spMkLst>
            <pc:docMk/>
            <pc:sldMk cId="489032617" sldId="271"/>
            <ac:spMk id="9" creationId="{C5F79084-E805-48DA-8EAC-CD5FD493EEAD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1" creationId="{9485DA84-CB73-4E5E-9864-2460CE28055D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2" creationId="{AA6EC888-B85F-410F-B430-06583E94BEEC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3" creationId="{7D49185E-361A-421B-8F2D-11C7FFC686F0}"/>
          </ac:spMkLst>
        </pc:spChg>
        <pc:spChg chg="add del mo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14" creationId="{10D6ADF8-92DF-B44E-9BC4-DDD95134FB37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5" creationId="{14B85BAA-C37F-44B4-B427-B4F10EBB4183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7" creationId="{EDC4EE06-D7B4-4FAC-A561-38A1C380232A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19" creationId="{9018D83B-903C-4782-B1BB-A45164A71F60}"/>
          </ac:spMkLst>
        </pc:spChg>
        <pc:spChg chg="add del">
          <ac:chgData name=" " userId="bdc3fa6a-9546-40f4-9237-5670a5f23b4e" providerId="ADAL" clId="{39E4037D-C0CF-0F43-830A-FBF9C890AABF}" dt="2019-12-05T19:06:22.701" v="61" actId="26606"/>
          <ac:spMkLst>
            <pc:docMk/>
            <pc:sldMk cId="489032617" sldId="271"/>
            <ac:spMk id="21" creationId="{8785589A-A5AC-409A-B2A2-24D871B4CEF0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26" creationId="{AA6EC888-B85F-410F-B430-06583E94BEEC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28" creationId="{9485DA84-CB73-4E5E-9864-2460CE28055D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30" creationId="{7D49185E-361A-421B-8F2D-11C7FFC686F0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32" creationId="{14B85BAA-C37F-44B4-B427-B4F10EBB4183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34" creationId="{EDC4EE06-D7B4-4FAC-A561-38A1C380232A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36" creationId="{9018D83B-903C-4782-B1BB-A45164A71F60}"/>
          </ac:spMkLst>
        </pc:spChg>
        <pc:spChg chg="add del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38" creationId="{8785589A-A5AC-409A-B2A2-24D871B4CEF0}"/>
          </ac:spMkLst>
        </pc:spChg>
        <pc:spChg chg="add del">
          <ac:chgData name=" " userId="bdc3fa6a-9546-40f4-9237-5670a5f23b4e" providerId="ADAL" clId="{39E4037D-C0CF-0F43-830A-FBF9C890AABF}" dt="2019-12-05T19:07:13.161" v="65" actId="26606"/>
          <ac:spMkLst>
            <pc:docMk/>
            <pc:sldMk cId="489032617" sldId="271"/>
            <ac:spMk id="43" creationId="{AA6EC888-B85F-410F-B430-06583E94BEEC}"/>
          </ac:spMkLst>
        </pc:spChg>
        <pc:spChg chg="add del">
          <ac:chgData name=" " userId="bdc3fa6a-9546-40f4-9237-5670a5f23b4e" providerId="ADAL" clId="{39E4037D-C0CF-0F43-830A-FBF9C890AABF}" dt="2019-12-05T19:07:13.161" v="65" actId="26606"/>
          <ac:spMkLst>
            <pc:docMk/>
            <pc:sldMk cId="489032617" sldId="271"/>
            <ac:spMk id="45" creationId="{6B3FA198-8A64-4B72-9601-3E4D1D385A57}"/>
          </ac:spMkLst>
        </pc:spChg>
        <pc:spChg chg="add del">
          <ac:chgData name=" " userId="bdc3fa6a-9546-40f4-9237-5670a5f23b4e" providerId="ADAL" clId="{39E4037D-C0CF-0F43-830A-FBF9C890AABF}" dt="2019-12-05T19:07:14.427" v="67" actId="26606"/>
          <ac:spMkLst>
            <pc:docMk/>
            <pc:sldMk cId="489032617" sldId="271"/>
            <ac:spMk id="47" creationId="{1D868099-6145-4BC0-A5EA-74BEF1776BA9}"/>
          </ac:spMkLst>
        </pc:spChg>
        <pc:spChg chg="add del">
          <ac:chgData name=" " userId="bdc3fa6a-9546-40f4-9237-5670a5f23b4e" providerId="ADAL" clId="{39E4037D-C0CF-0F43-830A-FBF9C890AABF}" dt="2019-12-05T19:07:14.427" v="67" actId="26606"/>
          <ac:spMkLst>
            <pc:docMk/>
            <pc:sldMk cId="489032617" sldId="271"/>
            <ac:spMk id="48" creationId="{10D6ADF8-92DF-B44E-9BC4-DDD95134FB37}"/>
          </ac:spMkLst>
        </pc:spChg>
        <pc:spChg chg="add del">
          <ac:chgData name=" " userId="bdc3fa6a-9546-40f4-9237-5670a5f23b4e" providerId="ADAL" clId="{39E4037D-C0CF-0F43-830A-FBF9C890AABF}" dt="2019-12-05T19:07:14.427" v="67" actId="26606"/>
          <ac:spMkLst>
            <pc:docMk/>
            <pc:sldMk cId="489032617" sldId="271"/>
            <ac:spMk id="49" creationId="{CC1026F7-DECB-49B4-A565-518BBA445471}"/>
          </ac:spMkLst>
        </pc:spChg>
        <pc:spChg chg="add del">
          <ac:chgData name=" " userId="bdc3fa6a-9546-40f4-9237-5670a5f23b4e" providerId="ADAL" clId="{39E4037D-C0CF-0F43-830A-FBF9C890AABF}" dt="2019-12-05T19:07:16.584" v="69" actId="26606"/>
          <ac:spMkLst>
            <pc:docMk/>
            <pc:sldMk cId="489032617" sldId="271"/>
            <ac:spMk id="51" creationId="{1D868099-6145-4BC0-A5EA-74BEF1776BA9}"/>
          </ac:spMkLst>
        </pc:spChg>
        <pc:spChg chg="add del">
          <ac:chgData name=" " userId="bdc3fa6a-9546-40f4-9237-5670a5f23b4e" providerId="ADAL" clId="{39E4037D-C0CF-0F43-830A-FBF9C890AABF}" dt="2019-12-05T19:07:16.584" v="69" actId="26606"/>
          <ac:spMkLst>
            <pc:docMk/>
            <pc:sldMk cId="489032617" sldId="271"/>
            <ac:spMk id="52" creationId="{10D6ADF8-92DF-B44E-9BC4-DDD95134FB37}"/>
          </ac:spMkLst>
        </pc:spChg>
        <pc:spChg chg="add del">
          <ac:chgData name=" " userId="bdc3fa6a-9546-40f4-9237-5670a5f23b4e" providerId="ADAL" clId="{39E4037D-C0CF-0F43-830A-FBF9C890AABF}" dt="2019-12-05T19:07:16.584" v="69" actId="26606"/>
          <ac:spMkLst>
            <pc:docMk/>
            <pc:sldMk cId="489032617" sldId="271"/>
            <ac:spMk id="53" creationId="{CC1026F7-DECB-49B4-A565-518BBA445471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55" creationId="{8785589A-A5AC-409A-B2A2-24D871B4CEF0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56" creationId="{AA6EC888-B85F-410F-B430-06583E94BEEC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57" creationId="{9485DA84-CB73-4E5E-9864-2460CE28055D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58" creationId="{7D49185E-361A-421B-8F2D-11C7FFC686F0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59" creationId="{14B85BAA-C37F-44B4-B427-B4F10EBB4183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60" creationId="{EDC4EE06-D7B4-4FAC-A561-38A1C380232A}"/>
          </ac:spMkLst>
        </pc:spChg>
        <pc:spChg chg="add">
          <ac:chgData name=" " userId="bdc3fa6a-9546-40f4-9237-5670a5f23b4e" providerId="ADAL" clId="{39E4037D-C0CF-0F43-830A-FBF9C890AABF}" dt="2019-12-05T19:07:16.596" v="70" actId="26606"/>
          <ac:spMkLst>
            <pc:docMk/>
            <pc:sldMk cId="489032617" sldId="271"/>
            <ac:spMk id="61" creationId="{9018D83B-903C-4782-B1BB-A45164A71F60}"/>
          </ac:spMkLst>
        </pc:spChg>
        <pc:picChg chg="add del mod">
          <ac:chgData name=" " userId="bdc3fa6a-9546-40f4-9237-5670a5f23b4e" providerId="ADAL" clId="{39E4037D-C0CF-0F43-830A-FBF9C890AABF}" dt="2019-12-05T19:06:04.274" v="59" actId="478"/>
          <ac:picMkLst>
            <pc:docMk/>
            <pc:sldMk cId="489032617" sldId="271"/>
            <ac:picMk id="4" creationId="{0196BBC0-E699-BF4F-99F0-A4B04BD69B31}"/>
          </ac:picMkLst>
        </pc:picChg>
        <pc:picChg chg="add del mod">
          <ac:chgData name=" " userId="bdc3fa6a-9546-40f4-9237-5670a5f23b4e" providerId="ADAL" clId="{39E4037D-C0CF-0F43-830A-FBF9C890AABF}" dt="2019-12-05T19:07:05.972" v="63" actId="478"/>
          <ac:picMkLst>
            <pc:docMk/>
            <pc:sldMk cId="489032617" sldId="271"/>
            <ac:picMk id="7" creationId="{62F69F2A-6C42-044C-A6E3-05D4CA2D45F4}"/>
          </ac:picMkLst>
        </pc:picChg>
        <pc:picChg chg="add mod">
          <ac:chgData name=" " userId="bdc3fa6a-9546-40f4-9237-5670a5f23b4e" providerId="ADAL" clId="{39E4037D-C0CF-0F43-830A-FBF9C890AABF}" dt="2019-12-05T19:07:16.596" v="70" actId="26606"/>
          <ac:picMkLst>
            <pc:docMk/>
            <pc:sldMk cId="489032617" sldId="271"/>
            <ac:picMk id="8" creationId="{011EBD3A-5D12-624A-BA7E-F0DC2AC07802}"/>
          </ac:picMkLst>
        </pc:picChg>
      </pc:sldChg>
      <pc:sldChg chg="addSp delSp modSp add mod setBg setClrOvrMap">
        <pc:chgData name=" " userId="bdc3fa6a-9546-40f4-9237-5670a5f23b4e" providerId="ADAL" clId="{39E4037D-C0CF-0F43-830A-FBF9C890AABF}" dt="2019-12-05T19:17:47.258" v="282" actId="20577"/>
        <pc:sldMkLst>
          <pc:docMk/>
          <pc:sldMk cId="662231777" sldId="272"/>
        </pc:sldMkLst>
        <pc:spChg chg="mod">
          <ac:chgData name=" " userId="bdc3fa6a-9546-40f4-9237-5670a5f23b4e" providerId="ADAL" clId="{39E4037D-C0CF-0F43-830A-FBF9C890AABF}" dt="2019-12-05T19:08:37.333" v="109" actId="26606"/>
          <ac:spMkLst>
            <pc:docMk/>
            <pc:sldMk cId="662231777" sldId="272"/>
            <ac:spMk id="2" creationId="{05C3A80B-3639-574A-807E-0FA42E50D2A7}"/>
          </ac:spMkLst>
        </pc:spChg>
        <pc:spChg chg="del">
          <ac:chgData name=" " userId="bdc3fa6a-9546-40f4-9237-5670a5f23b4e" providerId="ADAL" clId="{39E4037D-C0CF-0F43-830A-FBF9C890AABF}" dt="2019-12-05T19:07:37.168" v="105" actId="478"/>
          <ac:spMkLst>
            <pc:docMk/>
            <pc:sldMk cId="662231777" sldId="272"/>
            <ac:spMk id="3" creationId="{C56D6CF0-9ABA-604A-A991-F419D100F7E3}"/>
          </ac:spMkLst>
        </pc:spChg>
        <pc:spChg chg="add del mod">
          <ac:chgData name=" " userId="bdc3fa6a-9546-40f4-9237-5670a5f23b4e" providerId="ADAL" clId="{39E4037D-C0CF-0F43-830A-FBF9C890AABF}" dt="2019-12-05T19:08:49.315" v="114"/>
          <ac:spMkLst>
            <pc:docMk/>
            <pc:sldMk cId="662231777" sldId="272"/>
            <ac:spMk id="4" creationId="{7BB47214-F095-A348-8486-C7E401E02925}"/>
          </ac:spMkLst>
        </pc:spChg>
        <pc:spChg chg="add mod">
          <ac:chgData name=" " userId="bdc3fa6a-9546-40f4-9237-5670a5f23b4e" providerId="ADAL" clId="{39E4037D-C0CF-0F43-830A-FBF9C890AABF}" dt="2019-12-05T19:17:47.258" v="282" actId="20577"/>
          <ac:spMkLst>
            <pc:docMk/>
            <pc:sldMk cId="662231777" sldId="272"/>
            <ac:spMk id="5" creationId="{B865321E-F84B-FD4D-99EF-B93E9F0733EC}"/>
          </ac:spMkLst>
        </pc:spChg>
        <pc:spChg chg="add del">
          <ac:chgData name=" " userId="bdc3fa6a-9546-40f4-9237-5670a5f23b4e" providerId="ADAL" clId="{39E4037D-C0CF-0F43-830A-FBF9C890AABF}" dt="2019-12-05T19:08:34.335" v="107" actId="26606"/>
          <ac:spMkLst>
            <pc:docMk/>
            <pc:sldMk cId="662231777" sldId="272"/>
            <ac:spMk id="11" creationId="{EC2B4A13-0632-456F-A66A-2D0CDB9D30AE}"/>
          </ac:spMkLst>
        </pc:spChg>
        <pc:spChg chg="add del">
          <ac:chgData name=" " userId="bdc3fa6a-9546-40f4-9237-5670a5f23b4e" providerId="ADAL" clId="{39E4037D-C0CF-0F43-830A-FBF9C890AABF}" dt="2019-12-05T19:08:34.335" v="107" actId="26606"/>
          <ac:spMkLst>
            <pc:docMk/>
            <pc:sldMk cId="662231777" sldId="272"/>
            <ac:spMk id="13" creationId="{1568A552-34C4-41D2-A36B-9E86EC569E10}"/>
          </ac:spMkLst>
        </pc:spChg>
        <pc:spChg chg="add del">
          <ac:chgData name=" " userId="bdc3fa6a-9546-40f4-9237-5670a5f23b4e" providerId="ADAL" clId="{39E4037D-C0CF-0F43-830A-FBF9C890AABF}" dt="2019-12-05T19:08:34.335" v="107" actId="26606"/>
          <ac:spMkLst>
            <pc:docMk/>
            <pc:sldMk cId="662231777" sldId="272"/>
            <ac:spMk id="15" creationId="{B8BE655E-142C-41C9-895E-54D55EDDAF85}"/>
          </ac:spMkLst>
        </pc:spChg>
        <pc:spChg chg="add del">
          <ac:chgData name=" " userId="bdc3fa6a-9546-40f4-9237-5670a5f23b4e" providerId="ADAL" clId="{39E4037D-C0CF-0F43-830A-FBF9C890AABF}" dt="2019-12-05T19:08:34.335" v="107" actId="26606"/>
          <ac:spMkLst>
            <pc:docMk/>
            <pc:sldMk cId="662231777" sldId="272"/>
            <ac:spMk id="17" creationId="{198CC593-9FF4-46EF-81AE-2D26922F154C}"/>
          </ac:spMkLst>
        </pc:spChg>
        <pc:spChg chg="add del">
          <ac:chgData name=" " userId="bdc3fa6a-9546-40f4-9237-5670a5f23b4e" providerId="ADAL" clId="{39E4037D-C0CF-0F43-830A-FBF9C890AABF}" dt="2019-12-05T19:08:37.333" v="109" actId="26606"/>
          <ac:spMkLst>
            <pc:docMk/>
            <pc:sldMk cId="662231777" sldId="272"/>
            <ac:spMk id="20" creationId="{5ABA7F3F-D56F-4C06-84AC-03FC83B0642E}"/>
          </ac:spMkLst>
        </pc:spChg>
        <pc:grpChg chg="add del">
          <ac:chgData name=" " userId="bdc3fa6a-9546-40f4-9237-5670a5f23b4e" providerId="ADAL" clId="{39E4037D-C0CF-0F43-830A-FBF9C890AABF}" dt="2019-12-05T19:08:34.335" v="107" actId="26606"/>
          <ac:grpSpMkLst>
            <pc:docMk/>
            <pc:sldMk cId="662231777" sldId="272"/>
            <ac:grpSpMk id="7" creationId="{8C89EA62-F38E-4285-A105-C5E1BD360093}"/>
          </ac:grpSpMkLst>
        </pc:grpChg>
        <pc:grpChg chg="add del">
          <ac:chgData name=" " userId="bdc3fa6a-9546-40f4-9237-5670a5f23b4e" providerId="ADAL" clId="{39E4037D-C0CF-0F43-830A-FBF9C890AABF}" dt="2019-12-05T19:08:37.333" v="109" actId="26606"/>
          <ac:grpSpMkLst>
            <pc:docMk/>
            <pc:sldMk cId="662231777" sldId="272"/>
            <ac:grpSpMk id="19" creationId="{8C89EA62-F38E-4285-A105-C5E1BD360093}"/>
          </ac:grpSpMkLst>
        </pc:grpChg>
        <pc:grpChg chg="add del">
          <ac:chgData name=" " userId="bdc3fa6a-9546-40f4-9237-5670a5f23b4e" providerId="ADAL" clId="{39E4037D-C0CF-0F43-830A-FBF9C890AABF}" dt="2019-12-05T19:08:37.333" v="109" actId="26606"/>
          <ac:grpSpMkLst>
            <pc:docMk/>
            <pc:sldMk cId="662231777" sldId="272"/>
            <ac:grpSpMk id="21" creationId="{715374B5-D7C8-4AA9-BE65-DB7A0CA9B420}"/>
          </ac:grpSpMkLst>
        </pc:grpChg>
        <pc:picChg chg="add del">
          <ac:chgData name=" " userId="bdc3fa6a-9546-40f4-9237-5670a5f23b4e" providerId="ADAL" clId="{39E4037D-C0CF-0F43-830A-FBF9C890AABF}" dt="2019-12-05T19:13:16.386" v="201"/>
          <ac:picMkLst>
            <pc:docMk/>
            <pc:sldMk cId="662231777" sldId="272"/>
            <ac:picMk id="6" creationId="{F540CBB7-1C26-7443-BD80-D0990BF5269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4:4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47.7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7781,'18'0'184,"-1"0"1,2 0-228,4 0 73,4 0 25,8 0 1,-1 2 112,1 4 1,-1-2 80,1 7 1,-2 1 22,-5 5 1,3 0 150,-8 1-270,0-1 1,-5 8 108,-1 4 0,-8-2 0,-3 1 0,2 1-59,-2 6 1,-1-1 26,-5 1 0,0 0-63,0-1 0,8 7-113,4-1 0,3 8 113,2-2 0,1 4 26,-1 2 1,2 0-350,4 0 0,-9-6 132,3 0 0,-6-2 120,1 2 1,1 2-28,-7-7 1,0 5 3,-6-6 1,0-2-67,0-9 1,0 4 69,0-4 0,0-4 203,0-2 0,-8 2-18,-3-2 0,-7 0-46,-5-6 1,-3-5-2,-9-1 1,0-7 103,1 2 0,-3 2-282,-3-3 0,1 1-176,-7-6 1,8 0-1717,-2 0 921,3-8 628,2 6 1,3-11 305,3 7 0,4-7 0,8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1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12 7830,'-4'-8'1056,"-3"4"1,6 4-949,-2 5 0,2 4 4,1 4 0,0 2 0,1 9 236,2 3 0,1 6-145,4 1 1,4 2 134,1-4 1,2 1-182,1-7 1,3-3-89,2-4 0,1-4 31,-1-1 0,2-6 26,-2-6 0,2-1-235,-2-1 0,1-7-40,-4-4 1,1-6-60,-3-4 1,-4-5 100,-2 0 0,-2-3-121,-2 2 0,0 1 167,-4 2 0,1 1 80,-3 2 1,-1 5 950,-1 6-76,1 1-284,-6 4 0,6 10-292,-2 8 0,2 6 88,1 4 1,0 4-143,0-1 0,4 1-201,1-4 0,6 0-151,2-2 0,5-1-435,3-4 1,2-5-813,1-3 1,0-1 616,0-4 1,-1-2-574,1-3 1,-3-4 448,1-4 1,-8 0 841,2-3 0,-5 0 0,0-3 0</inkml:trace>
  <inkml:trace contextRef="#ctx0" brushRef="#br0" timeOffset="263">674 163 7830,'-1'-4'0,"-1"1"0,1 8 1184,-2 3 1,2 5-375,1 1 1,1 3-190,2 2 1,4-1-365,3-2 1,5-4-248,-2-1 0,5-2 109,3-1 1,2-4-93,1-1 0,0-3-187,0-3 1,-4-2 170,-2-6 1,-1 2-479,-1-5 0,-1 1 163,-2-3 0,-1-2 37,-5-1 0,-2 2 238,-2 3 1,-3 3 276,0 3 0,0 3 1027,0-1-612,0 5-434,-3 1 1,-1 6 246,-1 7 1,-1 1-114,3 7 1,1-3-400,2 0 1,1-1-428,1-1 0,3-3-602,6 0 0,1-5 326,4-1 1,1-4-604,1 0 1,-1-2 584,2-1 0,-3-2-380,0-3 1137,0-1 0,0-12 0,0 1 0</inkml:trace>
  <inkml:trace contextRef="#ctx0" brushRef="#br0" timeOffset="471">1205 203 7830,'6'-7'-281,"-1"1"1,-3 3 661,4 3 1,-4 4 685,4 4 1,-5 4-511,2 7 1,1 0 17,2 2 1,-2 2-51,1-2-315,1-1-53,2-1 0,-3-4 30,0-2 0,0-1 108,0-4-307,2 0 1,-5-5 41,3-3 0,-3-7-141,0-6 1,-1-3 28,-1-2 1,-3-3-1,-2-2 0,-5-1 102,-1 0 1,1 1 153,2 2 0,0 3 226,0 4 0,3 0-151,-1 4 0,5-1 43,-2 3 1,9-1-6,5-1-2940,6 4 1322,4-4 1331,2 6 0,5-4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9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8 7812,'-4'2'802,"1"3"0,3 6 2385,3 10-2218,-2 4 1,6 7 447,-2 3 1,2 5-774,1 8 1,0 6-83,0 4 0,-3 2-24,1-1-356,-5-1 0,6-5-60,-5-1 1,4-5-129,-4 1 0,3-7-221,-2-1 0,0-4-538,-3-5 1,2-2-1413,1-3 1,0-5 920,-3-2 1,0-6 1255,0-3 0,3-1 0,2-1 0</inkml:trace>
  <inkml:trace contextRef="#ctx0" brushRef="#br0" timeOffset="306">47 56 7825,'5'-8'0,"7"4"995,4 1 0,8-1-686,13 2 0,7-4 362,9 0 0,6 2-376,5-1 0,2 0-14,2 0 0,-2 1 133,-5 4 0,-5 1 194,-6 2 0,-5 2-33,-3 6 1,-6 5 223,-4 5 0,-6 4-245,-7 2 0,-2 6-31,-9 2 1,-2 3 89,-6 5 0,0 0-213,0 2 1,0 1-144,0-4 1,0 1 16,0-1 1,2-1 105,1 1 0,2-1-196,-2 2 1,0-2 13,0 4 0,-2-5-448,2 0 1,0 1-686,0-7 1,-1 2-289,-2-7 1,0 0 625,0-2 1,-2-2-1769,-1-6 1,-4-1 2364,-1-2 0,-3-4 0,-5 0 0</inkml:trace>
  <inkml:trace contextRef="#ctx0" brushRef="#br0" timeOffset="447">190 1015 7728,'-17'-4'0,"8"0"2859,15 4-2078,9 0 1,20 0-277,4 0 0,10-1 103,1-1 0,2 1-907,3-2 0,0 1-747,6 0 1,-5 1 1045,0-2 0,-1 2 0,-3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8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0 159 7820,'0'10'1938,"3"2"346,0 17 0,3 0-1230,-1 2 1,-1 6-545,2 2 1,-4 9 264,0 7 0,-2 2-307,-2 2 1,1 1-92,-2-4 0,2-5-395,1-4 0,0-5-300,0-3 0,0-2-239,0-6 1,3-3-600,-1-5 1,4-2-3169,-4-6 4324,4-2 0,-1-2 0,3-3 0</inkml:trace>
  <inkml:trace contextRef="#ctx0" brushRef="#br0" timeOffset="317">8 112 7828,'4'-16'889,"8"4"110,9 1 1,10 1-1072,9 0 1,6-2-708,4-1 0,3 2 862,0 3 0,2 3 881,0 3 0,1 1 99,-1 1 0,-3 1-579,-2 1 1,-2 4-308,-3 4 1,-5 3-15,-3 2 1,-7 6-140,-1 3 41,-3 3 85,-6 8 0,-1-1 78,-6 2 1,-2 4-24,-3 2 1,-1 2-73,-1 1 1,-2-1 327,-1 6 0,-2-5-136,1 5 1,-1-3 257,-1 3 1,-3-2-195,-3 0 1,2-2-180,-1-1 0,-1 1-294,-2-4 0,1 1-341,-1-4 0,-1-3 105,-2-1 0,2-6-434,-1-3 1,-2-4-3258,2-1 4011,-4-7 0,-2 5 0,-4-7 0</inkml:trace>
  <inkml:trace contextRef="#ctx0" brushRef="#br0" timeOffset="470">24 1142 7810,'-8'0'2581,"6"0"1,12 0-2417,11 0 0,7-1-806,9-1 1,5 1 362,8-2 0,9-1 96,7-1 1,4-2-334,1-1 0,6 2 168,-1 1 0,-3 0 1,-6-3-1</inkml:trace>
  <inkml:trace contextRef="#ctx0" brushRef="#br0" timeOffset="687">1736 754 7782,'-8'-4'3019,"5"0"-2340,3 4 1,14 0-1329,10 0 0,13 0 455,8 0 0,5-1 599,5-2 1,2 3-603,1-3 0,0 2-541,0 1 1,3 0 371,-6 0 0,-1 0 169,-4 0 0,0-3 197,-2 1 0,1-4 0,-5 1 0</inkml:trace>
  <inkml:trace contextRef="#ctx0" brushRef="#br0" timeOffset="909">2315 540 7798,'24'0'0,"7"-3"90,6 1 0,7-1 109,9 3 1,3 4 1078,4 4 0,-3 2-570,-10 6 1,-5-1-329,-13 6 1,-10 0 124,-8 3 0,-9 3 306,-10 2 0,-6 2-374,-16 1 1,-3-4-14,-9-2 0,-2-2-230,-4-3 1,8-1-192,3-4 0,4-4-1285,4-2 0,5-2 467,6-2 815,4 1 0,3-6 0,3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32 148 9742,'0'19'715,"0"2"1,0 7-935,0 3 1,0 6 694,0 8 0,0 6 885,0 7 0,1 1-801,1 0 0,0-4-209,4 1 1,-1-3-385,3-5 0,-3-4-69,0-4 0,-2-6-24,2 3 0,0-6-193,0-2 1,-1-6-571,-1 0 1,-1-8 422,3-1 466,0-5 0,3-1 0,0 0 0</inkml:trace>
  <inkml:trace contextRef="#ctx0" brushRef="#br0" timeOffset="351">0 227 7892,'11'-8'0,"8"2"598,18-2 0,5 1-499,10-6 0,4-1 709,2-5 1,7 3-457,1-3 1,4 2-362,1 1 0,-5 1-80,0-1 1,-7 1-154,2 2 1,-9 2 104,-7 6-251,-5-2 214,-12 6 0,-5 1 310,-7 5 0,-5 9 416,-6 5 1,-6 9 724,-7 4 0,-2 5-628,-3 0 1,-1 2 383,3 3 1,-1 2-91,4 4-375,-2 0-261,9-1 0,-2 1-40,3-1 0,0 3-58,0 1 1,1-2-78,1-4 1,2 1-146,1-4 0,2 0-549,-2-2 0,1-1 362,0-2 1,0-2-1217,-3-3 1,-1-3 7,-2 0 1,0-4-1533,0 2 2940,0-6 0,-7 2 0,-2-3 0</inkml:trace>
  <inkml:trace contextRef="#ctx0" brushRef="#br0" timeOffset="551">135 1218 7844,'-12'0'0,"6"0"554,12 0 1,10 0 599,16 0 1,7-4 617,6-1-1384,1-2 1,6 0-190,0 2 0,6-1 122,0 3 0,3 0-281,-3 3 1,-3 0-233,-2 0 1,-1 0-741,1 0 0,0 0 80,-6 0 852,3-3 0,-6-2 0,3-3 0</inkml:trace>
  <inkml:trace contextRef="#ctx0" brushRef="#br0" timeOffset="809">1673 766 7858,'-16'0'415,"7"4"0,10-3 426,12 1 1,9-1-746,7-1 1419,6 0-1065,4 0 0,9-3-194,5-3 1,5 2-192,3-1 0,-1 0-43,4 0 0,-6 1-237,3 4 0,-10 0-319,-4 0 1,-7 0 144,0 0 389,-10 0 0,5 0 0,-7 0 0</inkml:trace>
  <inkml:trace contextRef="#ctx0" brushRef="#br0" timeOffset="1026">2299 623 7858,'11'0'482,"7"0"114,8 0 1,7 4-10,9 1 0,2 2 268,4 1 0,-4 1 530,-2 2-911,-8-3 1,-6 6 16,-7-3 0,-8 4-17,-2 1 1,-8 1 392,-8 4 1,-8 0-368,-11 3 1,-5-1-302,-8 1 0,-1-1 40,-7-2 0,6 0-1264,0-3 0,4-4-192,1 2 1,8-5-2479,2-1 3695,9-5 0,0 2 0,7-2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24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1 135 7824,'0'8'0,"0"4"188,0 1 1,0 3 323,0 2 1,2 2 605,1 1-747,3 2 1,-4-3 163,3 4 1,-2-1 131,2-2 0,-1-2-177,2-3 1,0-4 19,-4-1 0,5-3-416,-2-3 0,-1-1 65,2-4 0,0-2-509,4-4 1,-1-2 292,2-8 0,-2-3-797,2 1 0,-2-3 283,1 2 0,-1-2 51,-1 3 1,-1-1 187,-2 3 1,2 1 138,-1 2 0,0 2 907,-1 3-632,2 3 1,-3 4 568,1 6 1,-1 1-277,-4 7 1,2 3-97,1 3 1,3 2-210,-1-3 0,6 1-334,2-3 0,2-2 118,1 0 0,2-4-110,1-4 0,3 0-525,-1-4 1,-1 1 306,1-3 1,-3-4-222,1-1 1,-3-3 227,0-2 1,-3 0 97,1-3 1,-5 3 242,2 0 0,-5 3 72,-1 2 263,-3 3 0,4 0 474,-3 4 1,-1 6 68,-2 5 0,0 0-356,0 0 0,1-3 659,2 0 1,0-1-409,5-1 0,-1-4-478,6-1 1,0-3-130,3-3 1,0-1-109,0-4 1,-1-3 43,-2-3 0,0-3-65,-5-2 1,-2 1-72,-6 2 1,-1 0 16,-1 0 0,-4 4-241,-4 1 1,-5 3-6,-4 3 0,1-1-126,2 3 0,1 4-242,2 4 1,1 3 756,4-1 0,4 1 0,0 0 0</inkml:trace>
  <inkml:trace contextRef="#ctx0" brushRef="#br0" timeOffset="467">904 215 7759,'-16'7'2581,"0"6"-1877,1 3 0,2 0-756,3 6 1,1-4 287,1 3 1,1 0 403,2 3 0,1-3-316,4 0 0,2-6-220,3 1 1,1-5-21,8-1 0,1-4-166,4-4 1,3-2 42,-1-2 1,2-6-265,1-6 1,-3-1-374,0-4 0,-3-1 297,0-4 0,-5-1 7,-2-1 0,-3 0 85,-3-3 0,-1 3 102,-4-3 1,-1 1 127,-2-1 1,-4-1 221,-4 3 0,-2 4 405,3 5 1,-4 3-301,4 4 1,-2 4 77,2 7 1,1 5 39,-2 3 0,4 7 58,1 6 1,3 3-70,3 2 1,1-1-18,1 1 0,6 1-120,5 0 0,5-2 87,1-4 1,3 1-349,2-3 0,1-3 82,4-3 0,-3-4-235,3-1 0,-3-4-72,0-4 0,-2 0-271,-3 0 0,1-3 223,-3-3 0,-2-3-141,-7-2 0,0 0 28,-8 0 1,1 2-141,-3-1 1,-2 4 884,-3 4 1,0 1-256,-6 1 0,0 3 914,0 3 1,1 1-439,2 1 0,3 2-156,3 1 1,2 2-619,2-2 0,4-1-758,4-2 1,6-1 417,5-2 0,5-1 555,0-4 0,4 0 0,-2 0 0</inkml:trace>
  <inkml:trace contextRef="#ctx0" brushRef="#br0" timeOffset="596">1538 294 7759,'-12'-5'1034,"3"2"129,4 3 0,4 0-872,1 0 0,7-1-195,6-2 1,6 2-97,2-1 0,4 0 0,2-1 0,2 3 0,-3-3 0,4-2 0,-2 1 0</inkml:trace>
  <inkml:trace contextRef="#ctx0" brushRef="#br0" timeOffset="797">1744 246 7759,'-8'-4'207,"4"0"1,2 3-108,8-1 0,6 1-70,9-2 1,5 0 507,3 0 1,1 1-8,-1 5 1,1-1 124,-7 3 1,-1 1-169,-6 5 0,-4-2-13,-4 1 0,-4 2-104,-4-2 1,-7 3 142,-4-2 0,-6-1-657,-4-2 1,-2 0 143,-1 0 0,0-1-2678,0-1 2677,4 1 0,-6-3 0,1 4 0</inkml:trace>
  <inkml:trace contextRef="#ctx0" brushRef="#br0" timeOffset="1505">2299 238 7758,'-7'4'0,"2"1"0,1 5 1693,4 0-1140,0 4 1,0-1-51,0 3 1,0-3 150,0 0 0,4 0-314,1 3-191,2-4 0,1 0-32,0-4 1,3-4-138,3-1 1,1-2-6,1-1 0,-1-1-183,1-2 1,3-4-108,-1-3 1,3-4 159,-2 0 1,-2-2-641,-3 0 0,0-2 329,-4 5 1,0 1-312,-5 2 497,-1 5 736,-4 1 580,-7 15 0,2-3-571,-3 8 0,4 0 499,4-3 0,0 2-377,0 1 1,7-3-375,4-3 0,6-1-273,4-1 0,2-4-316,1-1 1,0-2 69,0-1 0,-1-4-442,-2-1 0,1-2 335,-4-1 0,0-3-204,-5 1 0,-2-4 374,-3 1 1,-3-2 15,-3-1 0,-2 0 172,-2 0 0,-3 1 170,-3 2 1,-3 1 360,-2 4 0,0 4 16,0 1 1,1 3 335,-1 3 1,-1 2-198,3 6 0,3 1 29,3 4 1,3 3-447,-1-1 0,7 1 13,4-4 1,2 1-814,5 0 1,0-3 157,7 1 1,1-6-181,4 0 1,0-1-256,-1-4 0,0 0-1781,3-3 2644,-3-4 0,-3 0 0,-3-4 0</inkml:trace>
  <inkml:trace contextRef="#ctx0" brushRef="#br0" timeOffset="1667">2989 278 7758,'-13'-4'1867,"2"4"0,7 0-1540,1 5 0,9 2-412,5 1 0,6 2 216,4 1 0,5-1 47,0-2 1,3 0-179,-2 0 63,3 0 0,-3-3-60,2 1 0,-2-4-164,-3 0 0,-3-1-345,-3-1 0,-2 0 506,-3 0 0,-1 0 0,-5 0 0</inkml:trace>
  <inkml:trace contextRef="#ctx0" brushRef="#br0" timeOffset="1805">3219 262 7758,'-20'0'0,"0"4"0,-4 4 0,4 1 712,1 4 1,4 1-396,1 2 0,0-2-148,4 0 1,0 0-556,5-4 0,-1 4-1329,3-4 1715,0 1 0,3-3 0,0 0 0</inkml:trace>
  <inkml:trace contextRef="#ctx0" brushRef="#br0" timeOffset="2010">3330 48 7739,'0'8'0,"0"1"682,0 1 1,6 4 953,2 4 1,4 0-782,-1 3 1,0 1 79,0 4 1,-3 0-638,3 3 0,-2-4-85,-1-2 0,0 3-500,0-5 0,0 0-509,3-5 0,-2-1 796,1-2 0,-4-1 0,-3-4 0</inkml:trace>
  <inkml:trace contextRef="#ctx0" brushRef="#br0" timeOffset="2122">3330 310 7746,'-16'-9'1386,"7"-2"-1054,12 7 1,11-4-435,9 0 0,1 1-546,0 2 648,3-2 0,2 2 0,2-3 0</inkml:trace>
  <inkml:trace contextRef="#ctx0" brushRef="#br0" timeOffset="2339">3702 278 7736,'4'-8'0,"1"4"354,6 1 1,2-1 543,5 2 0,5-3-495,4 2 0,-1 0-165,-2 3 0,2-1-685,1-1 388,-1 1 1,-2-3-1564,0 4 1622,-4 0 0,3 4 0,-3 0 0</inkml:trace>
  <inkml:trace contextRef="#ctx0" brushRef="#br0" timeOffset="2530">3995 191 7736,'-4'-4'0,"4"3"0,5-1 0,9 1 270,1 1 0,7 0 213,-1 0 0,0 3 206,3 3 1,-3 2 34,2 2 0,0 2 313,-8 4 1,1 0-45,-8 0 1,-2 0-478,-6 0 1,-1 0-144,-5-1 0,-4-1-173,-11-1 0,-1-3-1051,-4 0 1,1-2 360,2-3 490,-1 2 0,0-2 0,0 3 0</inkml:trace>
  <inkml:trace contextRef="#ctx0" brushRef="#br0" timeOffset="3231">4558 191 7742,'-16'8'1307,"1"1"250,2 5 1,5-1-1176,6 5 0,1-1-457,1-1 1,0 2 532,0 1-204,3-1 0,3-2 33,4 0 1,2-1 42,4-2 1,4-1-346,1-4 1,1-4 98,-1-1 1,2-3-334,-2-3 0,1-1 138,-1-4 0,0-4 271,-5-1 1,2-2-858,-5-1 1,-2 0-935,0 0 0,-6 4 534,-2 2 923,-2 1 0,-2 4 320,-2 3 0,-4 2-186,-3 2 0,0 3 1174,5 3 1,1 1-553,4 1 1,2 2 371,3 1 1,6-2-579,10-3 0,4 0-565,6 0 0,3-4 285,-3-1 0,6-2 105,-6-1 0,0-4-1297,-2-1 0,-4-5 127,-1 0 1,-5-4 397,-6 1 0,-1-2 197,-4-1 0,-4 0 413,-1 0 1,-6 1 334,-2 2 0,-7 1 383,-4 4 1,0 1-98,-6 2 1,3 2 545,-5 6 1,6 5-56,-3 5 1,4 2-563,4 1 0,2 3-271,6 3 0,2 0-117,6-1 0,8 1-904,8-4 1,4 1-87,3-3 1,2-1-496,4-2 0,0-4 209,-1-4 0,1-3-1938,0 0 3013,-4-1 0,3-4 0,-3-2 0</inkml:trace>
  <inkml:trace contextRef="#ctx0" brushRef="#br0" timeOffset="3384">5303 278 7742,'-20'-4'1148,"5"4"143,7 5 1,5 5-493,5 0 1,9 4-353,5-1 1,8 1-513,3 0 0,3 0 33,1-4 0,1 1 172,0-3 0,0-1-882,-1-2 0,-2 1-1308,0-3 0,-7 0 2050,0-3 0,-5-4 0,-1 0 0</inkml:trace>
  <inkml:trace contextRef="#ctx0" brushRef="#br0" timeOffset="3505">5509 254 7742,'-28'8'0,"-2"1"242,4 1 1,-1 5 390,4 4 0,2 2-350,3-2 0,1 0-300,1-1 1,4-1 16,1 2 0,3-3 0,0 0 0</inkml:trace>
  <inkml:trace contextRef="#ctx0" brushRef="#br0" timeOffset="3735">5628 1 7727,'0'15'4955,"1"5"-3861,2 1 0,2 3 597,6 2 0,-3 2-627,3 4 1,-2 1-545,-1-1 1,2 3-187,1-6 1,0 3-772,0-5 1,0-2-811,3-4 1,0-1-83,-4-5 1,2-2 1328,-2-3 0,-1-1 0,3-1 0</inkml:trace>
  <inkml:trace contextRef="#ctx0" brushRef="#br0" timeOffset="3826">5628 310 7696,'-4'-8'292,"8"2"-292,9 1 0,10 0 0,5-3 0</inkml:trace>
  <inkml:trace contextRef="#ctx0" brushRef="#br0" timeOffset="4226">6318 357 7725,'-16'8'0,"2"4"1420,3 1 1,2-2-143,6 0-1278,4-6 0,3 2 0,4-2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21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16 126 7843,'-3'-4'1315,"2"0"-1177,-3 4 0,3 0 201,-1 0-204,1 4 0,-3 0 82,4 4 1,1 1 34,2 2 0,2-1 59,6 6 0,-2 2 85,5 5 1,-5 2-127,2 1 0,-2-1-11,-1 2 1,-3-2 66,0 1 0,-3-1-77,1 2 1,-3-6-128,-3-3 1,2-2-12,-2-3 1,3-4-75,0-4-60,0-3-280,0-9 0,2-4-430,1-10 1,6 0 366,-1-3 0,1 1-126,-1-1 0,0 0 114,0 0 1,0 3-104,0 0 0,-3 4 247,1 1 1,-2 4 295,1 4 0,2 4 30,-1 1 0,-2 3 311,1 3 1,0 5 257,0 5 1,2 2-327,-2 1 0,2 2-76,1 1 0,1 2-32,2-3 0,-3 1-271,3-3 0,-1-1-287,0-2 0,2-3-399,1-4 1,2 0 104,-2-3 1,-1-1-1304,2-2 1928,-1-3 0,3-2 0,0-3 0</inkml:trace>
  <inkml:trace contextRef="#ctx0" brushRef="#br0" timeOffset="225">484 324 7843,'-4'12'439,"4"4"1,-4 0-79,4 3 0,1-2 299,2-1 0,1-2-15,4 0 1,2-3-229,1-3 0,3-4-283,-1-1 1,2-4 11,1-4 1,-1-1-117,-2-7 1,1-1-16,-3-1 1,-1-4-296,-5 1 1,1-4 54,-3 4 1,-4-3-253,-4 2 1,-3 1-239,-3 2 0,-2 4 281,-6 5 0,-1 2 149,-4 5 0,1 7-112,-1 4 617,4 3-222,0 2 1,8 1-184,1-1 0,6 2-296,2-5 481,2-2 0,12 4 0,2-2 0</inkml:trace>
  <inkml:trace contextRef="#ctx0" brushRef="#br0" timeOffset="680">833 245 7843,'-8'4'0,"-4"0"0,0 8 1002,-4 1 1,3 5-386,0 3 0,3 2 191,-1 1 1,6 0-367,3 0 0,1-4-196,1-2 0,3-2-100,2-3 0,6-2-130,2-6 0,2-1-12,1-4 0,1-2 0,0-3 0,2-6 0,-1-3 0,-2-3 0,0 0-641,0-2-335,-4-3 666,0 2 1,-5-4 0,-2 0-224,-2 1 0,-3 1 270,-3-2 0,-1 2 91,-4-5 0,-1 3-8,-2 0 0,3 7 37,-3 4 1,2 4 753,1 4 1,0 3-331,0 7 0,4 5 446,1 9 1,2 1-259,1 4 1,4 2-16,1 0 1,6 1-83,2-3 0,5-1-62,0-2 0,4-2-182,-1-3 1,5-1 42,0-2 1,3-4-147,-2-4 1,-1-3 115,-2 1 1,-3-3-545,0-3 1,-3-2-21,0-6 1,-4 0-225,-4-3 0,-2 0 254,-3 0 0,-1 2-152,-4-1 0,-1 3 480,-2-1 1,-1 4-56,-4 1 1,0 3 863,0 3 1,0 1-438,0 1 1,0 6 210,0 5 1,4 0-290,1 0 0,3-2-163,0 2 1,4-4-574,4 2 1,7-3-1014,6-3 0,2-1 1516,1-4 0,-1-4 0,1 0 0</inkml:trace>
  <inkml:trace contextRef="#ctx0" brushRef="#br0" timeOffset="809">1340 261 7843,'-12'0'0,"0"-1"0,4-2 0,4 3 0,1-4 231,6 4 1,6 0 275,7 0 1,4-1-609,6-1-97,-1 1 198,6-6 0,-3 2 0,4-3 0</inkml:trace>
  <inkml:trace contextRef="#ctx0" brushRef="#br0" timeOffset="1029">1602 198 7843,'-5'0'344,"3"3"0,5 1 128,5 4 1,3 1-87,5 2 1,0-2 10,0 5 0,-1-4-21,-2 3 1,1-2-47,-3 2 1,-2-2-74,-3 2 0,-3-2 105,-3 2 0,-1-3-103,-5 0 1,0-1 56,-7-1 1,0-1-444,-3-2 1,0 1 174,0-3 1,1 0-1271,2-3 1,-1 0 42,3 0 0,1-4 1179,2-1 0,0-6 0,0-1 0</inkml:trace>
  <inkml:trace contextRef="#ctx0" brushRef="#br0" timeOffset="1463">1784 261 7843,'0'11'759,"0"2"200,0 3 1,1-1-474,1 1 0,0 0-29,3 0 0,1-4-68,2-1 0,0-2-178,-1-1 0,1-1 107,0-2 1,0-1-167,0-4 1,3-2-153,-1-4 0,2 0-110,-2-7 0,-1 0-312,2-3 1,0 0-560,0 0 1,-1 0 485,-2 1 0,0 2-42,0 3 0,-3 1-65,1 1 541,-5 4 0,3 1 253,-4 6 0,0 5 594,0 5 0,0-1-197,0 1 0,3 0 579,3 3 0,4-2-644,4-1 0,1-4-127,0-2 0,2 1-486,2-6 0,-2 1 21,4-3 1,-3-4 72,0-1 0,-1-2-86,-1-1 0,-4-3-416,-1 1 0,-2-3 92,-1 2 0,-4-2-259,-1 2 0,-3-2 286,-3 3 1,-4-1 117,-4 3 0,0 3 829,0-1 0,3 5-362,-3-2 1,2 6 708,1 2 0,1 3-274,2 3 1,1-2-125,4 4 0,4 1-179,1 1 1,3 1-88,3 0 1,1-1-933,4-2 1,1-1 489,1-4 0,2-1-1363,4-2 1,-2-1 681,2-4 1,-2-1 870,4-2 0,-1-5 0,-1-4 0</inkml:trace>
  <inkml:trace contextRef="#ctx0" brushRef="#br0" timeOffset="1621">2481 261 8554,'-8'4'1601,"4"1"-1128,1 5 1,3 0 283,0 3 1,3-2-276,2 2 0,6-2-69,2 2 1,2-3-405,1 0 0,1-2 71,1-3 0,0 1-1352,3-3 1,-4 0 696,-1-3 0,-2 0-937,-3 0 0,0-1 1512,-3-2 0,-1-1 0,1-4 0</inkml:trace>
  <inkml:trace contextRef="#ctx0" brushRef="#br0" timeOffset="1768">2664 237 7843,'-16'8'857,"0"4"1,0 0-452,0 4 0,1 2 286,2 1 0,2-1-257,3-2 1,3-1-40,3-2 0,1 1-896,1-3 1,0 0 143,0-4-1883,0 1 2239,3 0 0,2-3 0,3-2 0</inkml:trace>
  <inkml:trace contextRef="#ctx0" brushRef="#br0" timeOffset="1968">2791 7 7843,'3'-4'3017,"-2"1"-2338,2 6 0,-3 5 800,0 5 0,1 4-619,2 4 1,0 0-297,3 6 0,1 1-166,-2 1 1,0-1-6,0 1 0,0-3-433,3 0 0,0-4-331,0-1 0,0-3-1474,0 0 0,0-5 460,0-2 1385,-1-2 0,1-1 0,0 0 0</inkml:trace>
  <inkml:trace contextRef="#ctx0" brushRef="#br0" timeOffset="2079">2791 261 7760,'-13'0'1141,"6"-1"53,7-2 0,10-1-1318,6-4 0,2 0-584,1 0 0,-2 1-110,4 2 818,1-2 0,1 3 0,1-4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8:48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661 194 8227,'0'-25'99,"0"10"29,0 4 1,0 34 918,0 11 0,0 26-535,0 16 1,0 12-258,0-37 1,0 0-1,0 6 1,0 0-1251,0 2 1,0 1 1101,-1 3 1,2-1-62,4-3 0,1-1 1,-3-1-1,0-1-4,5-4 1,1-1 0,0 48-61,8-5 1,-9 2-200,9-10 0,-8-1 108,8-8 1,-12-4-199,4-4 1,-6-15-677,-3-12 0,0-11-163,0 3-549,11-5 2143,-8-15 1,8-14 0,-11-14 0</inkml:trace>
  <inkml:trace contextRef="#ctx0" brushRef="#br0" timeOffset="1494">450 137 7940,'-7'17'146,"-3"10"0,-9 6 0,-4 9 1,-6 8 824,-4 10-677,-9-3 1,4 11-32,-8-5 1,7-3-120,-1-3 1,11-9 28,6-2 1,4-13 118,1 2 0,7-12-161,-1 0 1,8-10 307,-1-1-457,3-8 0,9-4 84,5-12 0,5-19-407,6-9 1,4-10 73,8-8 0,-1-1-53,1-5 0,0-3 164,-1 4 0,-5 1 102,0-1 0,-6 7-5,6-1 1,-8 5 145,2 6 1,-4 5-49,-2 12 1,1 4-44,-1 8 1,-6 7 536,1 5 0,0 10-200,5 7 0,-2 13 766,-3 10 0,5 7-360,0 10 1,1 5-219,5 1 0,2 2-449,-2-3 1,7-5-290,-1 0 0,6-8-1126,5-9 0,2-1 787,5 1 1,1-8 555,-8-4 0,8-4 0,-4-2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8:5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35 8079,'0'-17'1097,"0"7"-279,0 3 1,0 28-123,0 8 1,0 17-201,0 6 0,0 9-67,0 14 0,0 4-157,0 7 1,0-1-200,0-4 1,0-5-19,0-6 1,0-1-122,0 0 0,2-8-276,4-3 1,-2-6-227,7-6 0,-1-4-796,1-7 1,-1-8 1363,-4-4 0,-4 4 0,5 0 0</inkml:trace>
  <inkml:trace contextRef="#ctx0" brushRef="#br0" timeOffset="156">68 831 7950,'-27'-35'0,"8"14"0,7 4 0,8 11 0,-1-4 0,10 5 0,13 1 441,11-8 1,5 7-273,7-7 1,8 8 104,9-2 0,7 4-321,-1 2 0,-3 0-433,3 0 0,-9 8-523,3 4 0,-4-3 1003,-2 3 0,0-1 0,0 7 0</inkml:trace>
  <inkml:trace contextRef="#ctx0" brushRef="#br0" timeOffset="454">967 692 7950,'0'-17'0,"-4"0"0,-7 0 0,-3 1 617,-14 5-303,-1 3 1,-6 10 261,1 4 0,1 11-166,4 12 0,-2 3 59,8 3 0,2 5-144,10 1 1,3 5-267,8-6 1,2 1 47,4-7 0,9-7-158,8-4 0,14-6 148,-3-5 0,5-4-100,-5-8 0,1-2-466,-1-4 0,1-6 223,-1-11 0,-7-2-92,-4-3 0,-5-5 146,-7 4 0,3-4 109,-9-1 0,1 1 113,-6 4 0,-7-1 223,-5 7 1,2 7-48,-1 10 1,5 4 204,-5 2 0,5 8-27,-6 4 0,8 7-55,-1 10 1,3-6-348,2 11 1,2-3-191,3 4 0,5-6-370,7-1 0,1-7 41,-1 3 0,8-7-538,4-6 1,-2-1 359,1-4 715,1-4 0,6 5 0,-1-7 0</inkml:trace>
  <inkml:trace contextRef="#ctx0" brushRef="#br0" timeOffset="707">1434 814 7950,'-10'0'1105,"-3"7"-731,7 5 1,1 3 276,5 2 1,0 3-21,0 3 0,7-4-210,5 4 1,3-4-327,2-2 0,6-5 12,0 0 0,8-9-205,-2 3 1,-2-6 45,2-6 0,-6-3-116,6-9 0,-8-1 149,2-4 1,-6 4 36,-5-4 0,-3-2-721,-3 2 476,-4 0 0,4 7 687,-12 5 0,2 3-108,-7 8 0,5 14-16,-6 3 1,8 6-183,-1 0 1,3-2-163,2 8 0,2-6-268,3 6 1,5-8-611,7 2 0,6-6-579,0-5 1,8-2 710,-2-5 0,2-3 754,-2 4 0,11-12 0,-4-3 0</inkml:trace>
  <inkml:trace contextRef="#ctx0" brushRef="#br0" timeOffset="938">2247 796 7950,'-17'-17'0,"-3"2"217,-3 3 0,-2 4 56,-4 8 1,3 0 128,3 0 1,5 8-82,1 4 0,2 3-37,9 2 0,0 1-184,6-1 1,14 2-175,3 4 1,12-4 97,-1 4 0,5-3 109,2-3 0,-6 0 95,-1 0 0,-7 1-50,3-1 1,-7 0 81,-6 1 1,-3-7-77,-8 1 0,-2-1 44,-4 7 1,-5-3-76,-12-4 1,2 3-116,-8-8 1,6-1-791,-6-5 1,8 0 75,-2 0-1688,11 0 2364,-3-7 0,13-3 0,-6-7 0</inkml:trace>
  <inkml:trace contextRef="#ctx0" brushRef="#br0" timeOffset="1116">2575 692 7950,'0'-17'2218,"0"8"-1645,0-7 1,-9 16-11,-8 0 0,-3 16 77,-9 12 1,8 7-117,-2 5 0,4-3-165,2 3 1,7 1-139,4-7 1,6 5-446,6-11 0,4-3-198,7-2 1,6-3-423,0-3 0,8-2-83,-2-3 0,3-4 927,3-8 0,7 0 0,2 0 0</inkml:trace>
  <inkml:trace contextRef="#ctx0" brushRef="#br0" timeOffset="1606">2748 347 7942,'0'17'482,"-7"8"1,5 8 156,-4 7 0,4 14-216,2-2 0,0 5 313,0 1 0,2-8-277,4 7 1,3-14-58,9 3 0,7-8-265,3-3 1,-1-2-195,2-5 0,-2-5 54,2-11 0,2 1-127,-8-7 0,6 0-543,-6-6 0,0-8 371,-6-3 0,0-5-440,1-1 1,-3 0-177,-4-1 427,5 9 320,-14-7 0,11 16 358,-7 0 0,2 8 77,-3 9 1,-1 1 362,8-1 0,5-2-214,6-3 1,8 1-114,-2-7 1,9 0-255,2-6 1,1-8-41,-7-3 0,7-5-179,-1-1 0,-1-6 151,-11 0 1,3-8-85,-8 2 0,-8-1-83,-9 1 1,-6-4 54,-6 4 0,-3 4 388,-8 2 0,-6 12-110,-1 5 0,-4 4-163,5 2 0,0 14 494,5 3 0,9 12 680,3-1 1,4-1-831,2 2 1,2 0-447,4 6 0,5-7-5,12 1 0,4-8-185,8 2 1,-1-5-1350,1-7 1,7 3 56,4-9 1603,4 9 0,-6-12 0,-1 6 0</inkml:trace>
  <inkml:trace contextRef="#ctx0" brushRef="#br0" timeOffset="2099">4063 191 8003,'-10'17'1367,"2"8"-1595,8 4 0,2 6 16,4 5 0,-2-2 1232,7 9 0,-7 4-154,2 7 1,4 5 53,1-5 0,5 4-461,1-11 0,8 5-30,4-10 1,1-3-345,-1-3 0,10-11-190,-5-6 0,5-4-411,-5-2 1,3-7 398,3-4 1,-3-4-322,3-2 1,-9-14-111,-3-3 1,-6-12-328,1 0 0,-12-1 375,-5 1 0,-4-4 94,-2 4 1,0 10 667,0 2 0,-2 9-232,-4-4 0,2 11 571,-7 1 1,7 9-369,-2 14 1,4-2 391,2 8 1,0-2-239,0 2 0,10-2-22,7-4 0,2-6-137,10 0 1,0-1-426,6-10 0,1-1 99,5-5 0,-5-7-310,4-5 0,-3-3-138,-3-3 1,-5-5 197,0 0 0,-14-7 72,3 1 0,-12-4 80,-1-1 1,-5-1 31,-5 0 1,-7 8 187,-11 4 1,4 6 337,-4 6 1,2 3-34,-3 8 0,11 2 374,-4 4 1,11 5-62,0 12 1,4-2-173,2 8 0,8-6-638,3 6 1,5 0-262,1 5 1,6-1-363,0-4 1,8-4 345,-2-8 0,4 0-297,1 1 1,3-3 741,3-3 0,4 3 0,8-5 0</inkml:trace>
  <inkml:trace contextRef="#ctx0" brushRef="#br0" timeOffset="2433">5740 831 7958,'-10'-8'-2064,"1"-1"3735,3-9-1138,4 1 0,-11 0-285,7-1 1,-8 1-136,3 0 1,1 1 108,-1 5 0,-6-3-268,-7 9 0,-1-1 101,2 6 0,2 2 290,-8 4 0,1 3 51,-7 8 0,8 8 176,4 4 0,4-2-272,2 2 1,7-6-116,4 6 0,6-8-232,6 2 1,6-6 91,11-5 0,2 1-20,3-7 0,5 0-141,-4-6 1,2 0-278,-3 0 1,3-6 161,-8 0 0,0 1-498,-5 5 525,-1-8 0,-6 8 46,1 0-101,-8 8 154,3 17 1,-5-6-726,4 4 0,4-6 348,7-5 1,2 1 481,4-7 0,12 0 0,9-6 0</inkml:trace>
  <inkml:trace contextRef="#ctx0" brushRef="#br0" timeOffset="2783">6242 710 7943,'-8'-25'0,"-4"6"282,-11-4 0,-4 5 116,-7 7 1,-1 3 150,1 8 0,1 10-123,4 7 1,-2 8 129,8 9 1,2 1-56,10 0 1,-3 1-143,8 5 1,8-7-234,10 1 0,5-3 109,6-9 0,4-1-14,8-11 0,5 3-87,0-9 1,1 1-150,-7-6 0,1-13 44,0-5 0,-9-5-243,-2 0 0,-5-6-790,-2-11 0,-2 2 471,-3-9 0,-4 1 94,-8-6 0,0 3 125,0 2 1,-2-8 321,-4 3 1,-4-4 83,-7 4 1,-6 0 230,0 0 1,0 14-45,6 3 1,5 18 142,0 0 0,7 11 216,-7 0 0,8 14-222,-1 9 1,3 8 149,2 10 0,0 1-143,0 5 0,5 3-308,1 8 1,8 0-158,-3 0 1,5-1-345,1 1 0,6-6 83,0 1 0,8-9-393,-2 2 1,3-5-1283,3-6 1,5 1 1977,0-6 0,16 6 0,-2-3 0</inkml:trace>
  <inkml:trace contextRef="#ctx0" brushRef="#br0" timeOffset="3146">7556 727 7843,'-17'-27'383,"-1"-5"0,1 10-260,0-6 0,-1-1 104,1-6 0,-6 2-70,0 5 1,-6 5 169,6 11 1,-8 4 30,3 8 0,1 10-137,-2 7 0,2 10 154,-2 14 0,-2 3 9,8 8 1,2-1 56,10 1 0,3-6-254,8 1 1,4-9-125,7 2 1,3-11-590,15-6 1,-1-11 387,7-6 1,5-5-211,1-1 1,-1-7 167,-5-5 1,-3-11-584,-3-6 0,0-3 238,-12-3 1,2 1 141,-13-1 1,6 2 280,-7 4 0,-1 4 216,-9 8 0,-5 8 738,-7 3 1,-1 6-463,1 6 1,0 5 382,-1 12 1,7 4-305,-1 8 1,9-1-191,-3 1 1,6-1-284,6 1 0,5-8-394,12-4 1,4-4-193,8-2 0,-1-7-1624,1-4 2214,-8-4 0,5-2 0,-5 0 0</inkml:trace>
  <inkml:trace contextRef="#ctx0" brushRef="#br0" timeOffset="3383">7798 762 7843,'-15'13'345,"3"4"0,-1 12 523,7 0 1,0 4-410,6 1 0,2-1-13,4-4 0,3 3-291,9-3 0,1-4-168,4-2 1,4-9-207,7-3 198,1-7 1,0 2-57,-1-12 1,-5 0-240,0-11 0,-2 2-82,2-14 1,1 6 148,-7-6 0,-5 0 55,-7-5 0,-7 7-60,2 4 792,-12 3 0,-4 11-173,-7 3 1,0 6 8,-1 6 0,3 3-195,4 9 0,-3 5-218,8 0 1,1 0-208,5-6 1,7 4 245,5-3 0,11 10 0,4-8 0</inkml:trace>
  <inkml:trace contextRef="#ctx0" brushRef="#br0" timeOffset="3621">8732 692 7843,'-35'-19'396,"1"-2"154,-1 15 0,6 1-236,0 5 0,2 0-122,-1 0 1,3 7-23,7 5 0,9 5-109,3 6 1,6-2 218,6 8 0,11 0-56,12 6 0,4-1 51,1 1 0,1-1-64,-1 1 0,-7-6 106,-4 0 0,-5-6-65,-7 5 1,-3-6-14,-8 1 0,-2-6-87,-4-6 0,-9-1-108,-8-4 1,-8-4-880,2 3 0,-2-8 505,3-3 1,3-8-1119,7 3 1448,1-4 0,-8-10 0,-2-2 0</inkml:trace>
  <inkml:trace contextRef="#ctx0" brushRef="#br0" timeOffset="3795">9129 243 7897,'-17'8'0,"8"9"28,3 12-190,12 3 0,-4-3-14,3 0 61,-3 0 0,-2 5-210,0 1 325,0 0 0,0 7 0,0 2 0</inkml:trace>
  <inkml:trace contextRef="#ctx0" brushRef="#br0" timeOffset="3891">9216 952 7897,'0'17'3465,"2"-7"-3079,4-4-304,-4-5 1,7-6-237,-3-1 154,-4-8 0,13 5 0,-5-8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4:11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0 259 8162,'35'-7'-1015,"7"3"734,4-8 0,18 7 30,5-7 0,11 8-71,1-1 0,9-3 501,3 2 1,-44 0 0,2 1-100,47-1 1,-47 0 0,1 0 67,3 3 0,0 0 1,-3 0-1,0 1 27,5 1 0,1 2 0,-3-1 0,1 0-23,7 0 1,1 0 0,7-3 0,0 0-222,1 0 1,0 0-1,7 0 1,0 0 115,-1 3 0,0 0 1,3 0-1,1-2-353,4 0 1,1-1 0,3 2 0,0 0 302,2-2 0,1 0 1,3 2-1,2 0-230,-29 1 0,0 0 1,1 0-1,-3-1 1,1-2-1,0 1 212,5 1 0,0-1 0,0 0 1,0-2-1,-1 0 0,0 0 35,-1 2 1,0 0-1,1 0 1,5-1 0,1-2-1,1 2 23,0 0 0,-1 2 0,1-1 0,2 0 0,1-1 0,-1 0-31,0 1 1,0 0 0,0 1 0,1 0 0,2 0 0,-1 1 74,2-2 0,-1 0 0,1 0 0,1 1 0,1 0 1,-1 1-243,2 0 0,1 0 1,0 0-1,0 0 1,0 0-1,2 0 199,0 0 0,1 0 0,1 0 0,2 0 0,1 0 0,-1 0-18,-1 0 1,0 0-1,1 0 1,4 0 0,2 0-1,-1 0-1,-4 0 0,0 0 0,0 0 0,-1 0 0,1 0 0,-1 0-30,2 0 1,-1 0 0,-1 0 0,-6 0 0,-1 0 0,1 0 37,3 0 0,0 0 0,0 0 0,-4 0 0,-1 0 1,0 0-5,1 0 0,1 0 0,-1 0 0,-3 0 1,-1-1-1,0 0-79,-1-1 0,0 0 0,-1 0 1,-2 2-1,0-1 0,-1 0 79,-4 0 0,0-2 0,-1 2 0,1 0 0,0 0 1,-2 1-32,26 0 0,-2 0 1,-1-1-1,-2 0-68,-9-2 0,-2 0 0,-8 2 1,-2 0 19,-6-1 1,-2-2-1,-6 0 1,-1 1-510,-2 0 1,-2 0 564,28-3 0,1 6 0,-20 0 0,5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4:13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69 379 8199,'-17'0'159,"5"8"49,1 4 1,5 5-124,-5 6 148,7 4 0,-4 7 61,8 1 0,0 2 41,0 3 0,14-4 88,3 5 1,12-11-220,-1-1 0,5-8-52,2 2 0,5-3-125,0-3 53,8-7 1,-9-3-44,7-7 1,-2-2-202,2-3 0,4-5-387,-4-7 0,-3-8 211,-3-4 1,-5 2 8,-7-2 1,-3 6 60,-7-6 1,-9 6-60,-3-6 0,-4 8 127,-2-2 269,0 4 189,0 2 1,-2 7-25,-4 4 343,4 12 0,-5 9-269,7 9 1,2 1 101,3-2 0,1-4-100,11 4 0,-3 0-214,9-6 1,4 4 7,2-9 1,9-4-295,2-3 0,7-3-326,-7-2 1,6-7 261,-6-5 0,1-3-22,-7-3 1,-1 1 0,-4 0-1,-6-1 1,-4 1 0,-4 0-571,-3 0 958,-4 7-154,-8-5 0,0 15 132,0 0 1,0 7 505,0 11 1,0-1-259,0 0 1,5 0 185,1 1 1,8-1-149,-3 0 1,10-5-59,2-1 1,14-7-183,-3 2 1,5-6-177,-5-6 0,1-5 46,0-12 1,-3 3-204,-3-3 1,-6-4 79,-11-1 1,-5-5 80,-7-2 1,-3 7-99,-9-1 0,-7 2 46,-16-2 1,-1 4-119,-5 8 1,-9 5 65,-7 1 0,5 7 56,6-2 1,7 6-68,-1 6 1,5 2-454,7 3 165,3 12 1,15-11 115,4 11 0,8-4-935,10-2 1260,-1 1 0,30-1 0,-5 0 0</inkml:trace>
  <inkml:trace contextRef="#ctx0" brushRef="#br0" timeOffset="239">1729 483 8187,'25'8'39,"-5"1"-20,3 9 1,-4 1 269,-2 4 1,0-4 469,1 4 1,-7-4-30,1-1-391,-1-9 0,1 7-100,-1-5 0,-5-3 240,6-2-207,-9-4-27,5-2 0,-8-2-352,0-4 1,-2-11 143,-4-12 0,3 2-65,-9-2-40,1 0-77,-7-5 1,3-1-72,3 1 0,-3 5 60,4 0 1,1 8-55,-2-2 0,9 3 25,-3 3 1,4 6-164,2-1 1,8 8-536,3-1 0,12 3 358,6 2 1,-2 0 524,2 0 0,-1 7 0,7 3 0</inkml:trace>
  <inkml:trace contextRef="#ctx0" brushRef="#br0" timeOffset="713">2404 362 8187,'-16'23'-105,"5"0"1,3 2-92,8-2 0,0 2 1367,0 4 0,0-2-466,0-4 1,8-2-241,3 8 1,7-8-155,5 2 1,2-6-312,4-5 1,3 1-32,-3-7 1,9 0-81,3-6 0,-1-2 132,-5-4 1,-1-3-148,1-9 1,-8-5-454,-4 0 1,-6-6 268,-5 6 1,-5-2 63,-7 2 1,0 4 38,0-4 0,0 4 262,0 2 1,0 5 16,0 0 1,-2 9 209,-3-3 1,3 6 18,-4 6 1,4 5 321,2 12 0,0-2-98,0 8 0,2-6-181,4 6 0,3-8 88,9 2 1,7-4-100,4-1 1,3-3-237,3-3 1,-3-5-58,-3-7 1,2 0-182,-8 0 0,6-2-28,-6-3 0,-6-5-230,-5-7 1,-6-1 98,5 1 0,-7-6-52,2 0 0,-4-2 98,-2 2 0,-6 4 51,0-4 1,0 9 268,6 3-18,-7 7 83,5-4 0,-6 10-33,8 4 0,0 4 177,0 7 0,0 0-276,0 0 0,6 6-39,0 1 1,7 6-253,-2-1 0,11-2-255,1 2 0,7-8-337,-1 2 1,12 0 174,5-6 0,4 4-299,2-9 0,-1-2 1008,1 1 0,8-7 0,1 4 0</inkml:trace>
  <inkml:trace contextRef="#ctx0" brushRef="#br0" timeOffset="1171">4012 673 8117,'-8'-34'0,"5"7"369,-9 4-190,0-4 0,-11 8 12,0-4 1,-2 3 29,2 3 0,2 8-64,-8 3 1,1 4 80,-7 2 0,0 2 120,1 4 1,1-1-121,4 13 1,4-5 220,8 10 0,5-2-141,1 2 1,9-2-104,2 8 0,10-8-76,13 2 1,4-9-118,7-3 0,1-7-305,-1 2 1,7 2 223,-1-3 1,0 1-509,-5-6 1,-6-6 286,0 1 0,-8-9-777,2 3 437,-4 3 478,-2 0 0,-5 8-26,-1 0 262,-7 0 0,4 8 157,-8 4 0,0 3 492,0 2 1,8 1 79,3-1 1,6-6-323,6 1 0,4-8-124,8 1 1,7-10-95,4-7 0,4-3-462,2-2 1,0-8-7,0-4 1,-2-4-204,-4-2 1,-4-1 76,-7-4 0,-8 1 111,-4-7 0,-6 2-239,-5-2 0,-5-4 41,-7 4 0,-7-4-96,-5-2 0,-3 2 301,-3 4 1,-6 11 311,-5 12 1,-4 12 53,-2 5 1,1 6 372,-1 6 1,6 5 7,1 12 1,6 12-236,-1 11 1,6-2 827,6 2 1,11 4-450,11 2 1,18 4-133,6-10 1,11 4-506,0 2 1,6-8-741,5-4 0,-1 3-1461,7-3 0,1 0 2140,5-5 0,-6-6 0,1-1 0,1 3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47.0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18 7768,'-9'-8'1500,"1"6"-1691,8-6 0,0 10 1140,0 4 1,0 0-358,0 11 1,2-2-351,4 14 1,-2-6-241,7 6 1,-5-6-253,5 6 1,-5-6-107,6 6 1,-3-8-377,3 2 0,3-9 444,-3-3-1555,3-7 1843,-5 4 0,5-8 0,-5 0 0</inkml:trace>
  <inkml:trace contextRef="#ctx0" brushRef="#br0" timeOffset="133">156 69 7768,'2'18'564,"3"-1"1,-3 0-447,4 1 1,-2 5-151,2 0 0,-2 6-80,7-6 0,-1 0-238,1-6 1,5 0 349,-5 1 0,5-1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4:21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5290 950 8041,'0'-18'400,"2"3"1,6 2 745,9 1-992,1 0 0,12 3-199,-7 3 0,8 4-290,-2 2 0,4 0 239,1 0 0,1 0 96,-1 0 0,1 0 0,0 0 0</inkml:trace>
  <inkml:trace contextRef="#ctx0" brushRef="#br0" timeOffset="426">5705 33 8153,'-7'-17'1011,"5"7"1,-6 4-960,8 12 1,0 4 48,0 7 1,0 8 596,0 4 0,0 11-198,0 6 0,2 14 14,4 9 1,-4 0-146,4 6 0,1-4-107,-1-2 1,5-5-73,-5-1 1,8-7-104,-3 2 1,3-6-2,-3-6 0,5 2 94,-5-8 0,-3 0-536,-2-5 0,-5 0-89,-1-1 0,0-5-291,0 0 1,0-8 137,0 2 0,0-4-438,0-2 0,-1-5-492,-5 0 1528,4-9 0,-13 13 0,5-7 0</inkml:trace>
  <inkml:trace contextRef="#ctx0" brushRef="#br0" timeOffset="1084">6120 725 8099,'-9'17'-56,"1"0"-80,8 1 0,0 7 1574,0 4-878,0 3 0,2 3-138,4-1 0,0 1-2,11 0 1,-4-7-234,10 1 0,2-8-129,-2 2 1,8-3-244,-2-3 124,-4-8 0,8-1 77,-5-8 1,-1 0-88,2 0 1,-2-6-138,2 1 1,-4-15-315,-8 3 1,1-6 2,-1 0 0,-8 4 164,-3-4 1,-4-2 141,-2 2-208,0 0 720,-8 5-100,6 9 1,-11 3 46,7 12 1,1-2-5,5 7 1,1 6-114,5 6 0,4 2 39,7-2 1,0-3-8,1 3 0,7-10-170,3-1 0,11-8 55,1 1 1,3-3-118,-3-2 0,-4-2 17,5-3 1,-12-5-184,-6-7 0,-4-1-7,-2 1 0,-7-6 141,-5 0 0,-3 0 43,-2 6-105,0-8 836,-7 5-34,-3-5-192,-7 16 1,1 9-131,5 11 1,3 11 65,8 1 1,0 7-504,0-1 1,2 2 91,4-2 1,-2-2-186,7-4 0,7-4 117,5 4 1,7-6-898,-1-5 1,4-3 414,1-3 1,-1-4 579,-4 4 0,4-12 0,-6-4 0</inkml:trace>
  <inkml:trace contextRef="#ctx0" brushRef="#br0" timeOffset="1273">7314 846 8099,'9'25'1383,"-1"2"-907,-8 7 1,0 5-129,0 7 1,0 0-16,0 12 0,0-5-97,0-1 1,0 4-117,0-4 1,0 2 21,0-14 1,2 6-120,4-5 1,-2-3-154,7-9 1,-5 2-1109,5-8-1381,-7 0 2619,4-6 0,-8-15 0,0-4 0</inkml:trace>
  <inkml:trace contextRef="#ctx0" brushRef="#br0" timeOffset="1477">7331 811 8099,'42'-17'0,"-3"5"-121,7 1 1,-2 9 552,2 2 0,0 4 642,-11 13 1,-1-1-512,-16 12 0,1 7 55,-13 5 0,-2 1-174,-10-7 1,-6 7-163,-11-1 1,2-5-1,-8-7 0,0-7-46,-5 3 1,-1-7-343,1-6 1,1 3-280,4-8 1,-4-1-465,5-5 1,3 0-23,2 0 0,3-5 871,3-1 0,-8-8 0,-2 5 0</inkml:trace>
  <inkml:trace contextRef="#ctx0" brushRef="#br0" timeOffset="2009">275 1417 9485,'0'17'994,"0"6"-930,0 0 1,0 13 212,0-1 1,0 17 393,0 0 1,2 11-209,4 1 1,-2 3-176,7 2 1,-5-2-320,6-3 93,-8 3 0,9-13-141,-7 3 1,7-5-284,-1-6 0,-3 2-130,3-7 0,-6-3-639,5-9 0,-7 2 1131,2-8 0,3 8 0,1-5 0</inkml:trace>
  <inkml:trace contextRef="#ctx0" brushRef="#br0" timeOffset="2156">33 2195 8083,'-17'-27'0,"7"8"706,5 7 0,5 2-301,5-1 1,5-2-266,7 7 1,10-6-44,8 6 1,1 1-207,10 5 0,-5 0-126,5 0 0,2 0-1213,10 0 1448,-12 0 0,11 0 0,-12 0 0</inkml:trace>
  <inkml:trace contextRef="#ctx0" brushRef="#br0" timeOffset="2498">915 2022 8083,'-34'-10'15,"-1"4"164,1 12 0,-7 0-126,1 11 0,1-1 186,11 12 1,-3 1 322,8 6 1,2-1-115,9 1 0,4 0-213,8-1 0,8-5-115,4 0 0,11-14 106,6 3 0,5-11-213,6 5 0,-1-8 89,7 1 0,-8-5-269,3-5 0,-7-5 28,-5-7 0,-4-1-64,-8 1 0,1-6 24,-1 0 0,-7-2-129,-5 2 0,-3 4 152,-2-4 0,0 3-26,0 3 664,0 0 13,0 0 64,0 7-19,0 2-105,0 24 1,2-5-174,4 12 1,-4-4-95,4-1 1,-2 5-484,1 0 229,-3 0 73,14-6 0,-7-5-556,8-1 0,1-1 1,1 1-1,2-5 1,2-4 568,-2-2 0,6-8 0,0-1 0</inkml:trace>
  <inkml:trace contextRef="#ctx0" brushRef="#br0" timeOffset="2781">1296 2160 8083,'0'17'547,"2"1"-383,3-1 0,-1 6 971,8 0-664,-8 8 1,11-12-32,-3 4 0,9-4-183,2-1 0,7-1-10,-1 0 1,10-7 1,1-4 1,2-4-240,-1-2 0,-5-2-39,5-4 1,-11-4-92,-1-7 0,-8-2 84,2-4 1,-9 3-428,-3-3 382,-7-3 1,2 6 113,-12-3 0,2 10 412,-7 1 1,-1 8-178,-5-1 0,2 5 40,3 5 0,-1 7-44,7 11 1,-2-2-61,2 8 1,4 0-283,-3 5 1,10-5-373,7 0 0,3-6-132,3 6 1,7-8-600,3 2 0,5-9-145,2-3 0,5-7 628,0 2 0,6-6-97,-5-6 795,-1 4 0,2-21 0,3 4 0</inkml:trace>
  <inkml:trace contextRef="#ctx0" brushRef="#br0" timeOffset="2990">2299 2264 8083,'-25'-25'0,"4"11"451,-8-3-167,8 11 0,-4-1 243,7 7 0,1 0-88,0 0 1,7 7-60,4 5 1,4 3-175,2 3 1,14 5 29,3 0 1,12 6 27,0-6 1,-2 5 0,2-5 0,-10 6 52,-2-6 1,-2 6-83,-9-6 0,0 2 9,-6-2 0,-2-4 20,-4 5 1,-5-5-281,-12-2 0,-4 0-102,-8 1 1,3-7-112,3 1 0,-2-7-297,8 7 1,0-8-2010,6 2-271,-1-4 2806,9-2 0,-7 0 0,7 0 0</inkml:trace>
  <inkml:trace contextRef="#ctx0" brushRef="#br0" timeOffset="3186">2454 2333 8083,'-7'-17'0,"-1"5"29,-4 1 1,-3 7-38,4-2 0,-5 6 2572,-1 6-1623,0 11 1,1 4-282,5 8 1,1 0-99,4 6 0,4-1-416,-3 1 0,5-6 27,5-1 1,5-7-438,7 3 1,3 1-105,3-2 1,-2-6-433,8-6 1,-1-7 4,7 2 0,0-4 795,-1-2 0,1-8 0,-1-1 0</inkml:trace>
  <inkml:trace contextRef="#ctx0" brushRef="#br0" timeOffset="3965">2731 1797 8285,'0'17'841,"0"1"1,-2 5-265,-4 0 0,4 13 63,-3-1-356,3 11 1,9-4-43,5 4 0,3 2-1,3-7 1,1 1-15,4-2 1,2-5 14,4-1 0,3-1-1,-3-10 1,4 0-15,1-5 1,3-7-451,3 1 1,-3-9-190,3 3 1,-5-12-360,-6-5 1,-3-1 332,-2-5 1,-11 4-117,4-10 0,-9 3-364,3 3 291,-7 0 937,4-1-340,-8 9 1,-6 9 784,0 11 1,1 11-173,5 1 1,0 5 133,0-5 1,7 6-322,5-6 1,11 0 39,6-5 0,9-3-152,3-3 1,7-5-189,-2-7 0,4 0-214,2 0 0,-1-7 137,1-5 0,-7-3-495,-5-3 0,-6-5 247,-5 0 0,-6 0-256,-11 6 0,-4-6 195,-8 0 1,-2 0 154,-4 5 0,-4 3 135,-7 4 1,-6-3-105,0 8 1,-6 1 678,6 5 0,0 2-298,6 3 1,-1 7 435,1 11 0,6-2-259,-1 8 1,8 0-96,-2 5 0,6-5-342,6 0 0,6-8-483,11 2 1,-2-4-735,8-1 1,7-3 620,10-4 0,-2-3-103,3-8 0,-7 0 186,6 0 0,-7-2-614,1-4 0,-6-3-132,-5-8 1242,-4-1-55,-7 1 56,-9 7 1,-3 3 433,-12 7 1,2 2 617,-7 3 1,1 7 260,-1 11 1,3-4-577,8 4 0,0 2-321,0-2 0,10 0-313,7-5 0,0-3-185,6-3 1,4-5 205,2-7 1,4-2-105,1-3 0,1-7 54,-1-11 1,-1 2-241,-4-8 0,-4 6 121,-8-6 1,-7 8 68,-5-2 0,-3 4 1296,-2 1-934,0 1 1,-2 8 913,-3 3-775,-5 4 0,0 4-61,5 4 0,3 3-666,2 8 0,9 1-614,9-1 1,7 0-3391,9 1 4205,9-1 0,1 0 0,8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13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578 67 7870,'-10'0'31,"-3"-4"0,1 3 253,-4-2 1,1 6 133,-4 3-172,0 3 0,0 5 270,0 5 0,3 5-251,0 8 0,5 3-45,-2 6 1,7-2 213,3 2-220,2-3-101,5 0 1,5-1 66,7-2 1,6-7-33,4-6 1,4-5-132,2-1 1,2-9 78,-2-1 0,-1-3-67,-2-3 0,1-5 1,-1-1 1,0-8-68,-7-5 1,-1-3-66,-5-3-1,-2-6 185,-9 5 1,-1-6 150,-4 3 1,-7-2-224,-3-1 0,-9 2-119,0 5 1,-6-2 31,0 5 1,-1 1-223,0 5 0,0 4-414,4 6 379,-4 1 162,6 5 0,-2 1-993,6 3 576,-2 1 124,8 8 465,0-2 0,2 7 0,2-3 0</inkml:trace>
  <inkml:trace contextRef="#ctx0" brushRef="#br0" timeOffset="2128">209 39 7856,'-4'-10'1,"-2"5"0,-3-2 0,0 3 0,-1 0 156,1 1 1,-5 2 296,-2-2 0,0 2-305,-3 1-14,3 4-76,-3 1 1,2 5-80,4-1 108,1 1 0,3 0-217,3 3 90,2-3 1,4 8 58,0-2 1,2-1-70,4 0 1,2 1 59,7 3 0,2 0-122,5 0 0,-1-3 84,4 0 0,0 0 14,0 6 1,1-2-5,-4 3 20,0-3 0,-4-2 27,-2 1 1,1 0 1,-5 0 0,0 0 271,-6 0-177,-2 0 0,-4-3 33,0 0 0,-2-2 125,-4 2 1,-3-1 154,-7-3-354,-2-1 1,2-1 153,-6-3-264,2-5 28,-3 2 94,4-4 0,0 0-281,0 0 119,0 0 1,5-4-791,1-3 1,7-1 131,3-1 723,1-1 0,2-4 0,0 0 0</inkml:trace>
  <inkml:trace contextRef="#ctx0" brushRef="#br0" timeOffset="2916">871 114 8952,'7'0'-770,"-1"0"1,0 6 2590,4 3-1106,-5 5 1,3 7-200,-1 4 1,1 1-63,1 9 1,1 0-111,-1 3 0,1-5 37,-1-1 0,1-4-101,-1-3 0,0-1 26,-3-6 1,2-3-157,-1-2-107,-3-3 183,0-4-30,-4-2-85,0-4 0,0-8-153,0-1 1,0-8-118,0-2 0,-4 0-291,-2-3 1,-3-2-307,0-1 492,-1-3 0,1 0-76,-1 0 1,2-1-47,2 1 1,-2 1 185,5 1 0,0 4-28,3 6 1,3 3 283,0 3 0,5 5 15,-2 2 48,7 6 0,-2 3 283,5 7 1,-4 6 222,4 6-349,0 2-110,3 2 1,0-1 62,0 1 1,0-1-148,0 0 0,0-3-17,-1-3 0,1-3 30,0-4 0,0-1-19,0-4 0,0-4-42,0 0 0,0-5-18,0-1 1,-4-5-49,-3-8 93,-1-1-56,-2-5 1,-3-4-7,1-3 51,-5-1-86,-2-1 0,-5-2-106,-5-1 0,-3 0-59,-3-4 1,1 5-222,-1-2 0,4 7 99,-4 3 1,5 6-57,2 4 0,-1 4-66,4 2 1,2 5-176,1 1 1,2 4-987,1 6 1606,0 3 0,0 2 0,0 4 0</inkml:trace>
  <inkml:trace contextRef="#ctx0" brushRef="#br0" timeOffset="3210">1704 29 7869,'-10'-4'233,"1"3"167,-1-2 0,-2 2-512,-1 1 83,-4 4 254,7 5 1,-7 3 435,4 4 1,4 0-349,3 2 0,4 1-277,-2 0 0,9 1 137,4 2 0,5-2 11,5 2 0,4-1 195,2 2-224,7-3 0,-3 3 48,3-4 1,-7 3 22,-3 0 1,-6 0 283,-4-3-364,-5 0 1,-3 0 164,-4 0 0,-9-1 154,-3 1 1,-9-1-265,-4-2 0,-3-2-35,0-5 0,-1-3-260,1 1 1,4-5-426,2 1 0,2-6-2044,1-3 1226,4-3 806,6-5 0,1 3 531,5-5 0,0 0 0,3-3 0</inkml:trace>
  <inkml:trace contextRef="#ctx0" brushRef="#br0" timeOffset="3400">1978 77 7796,'3'7'1036,"1"2"0,3-1-157,-1 4 1,0 4-384,0 3 1,-1 4 1233,1 6-872,3-1-477,-4 5 0,5-1 15,-1 3 0,-1 1-487,-1-5 1,1-2-430,-2-4 0,3-4 275,0 1 1,-2-3-552,-1-3 796,-4-3 0,6-3 0,-2-1 0</inkml:trace>
  <inkml:trace contextRef="#ctx0" brushRef="#br0" timeOffset="3560">1874 67 7873,'10'-6'963,"5"-1"0,4 2-382,7-1 1,-2 1 815,1 2 1,3 1-1148,1-1 1,0 2-553,6 1 0,-5 1-517,2 2 0,-3 0 819,0 3 0,-5 0 0,-1 4 0</inkml:trace>
  <inkml:trace contextRef="#ctx0" brushRef="#br0" timeOffset="3790">2508 455 7821,'-9'0'3311,"-1"0"-3222,5 0 0,1-1-1078,4-2 989,0 2 0,0-8 0,0 4 0</inkml:trace>
  <inkml:trace contextRef="#ctx0" brushRef="#br0" timeOffset="3952">2489 275 7751,'-9'0'2752,"3"-4"-2108,2 3-1604,4-3 960,0 4 0,4 0 0,2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1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264 20 8127,'-10'-5'0,"-3"-3"-155,-3 5 0,-2 0-299,-1 3 1,-4 1 694,-2 2 0,-2 2 867,-2 5 0,5 0-318,2 3-302,6 2-346,2 4 1,9-1-210,2 1 109,6 5-22,7-5 1,9 5 110,6-5 1,6 3-7,4 0 1,1 1 23,-1-1 1,0 1-279,-3 2 83,-1 3 2,-2-4 1,-8 1-227,-2 0 127,-7 0-85,-2 0 0,-6 2-123,-4-2 1,-5-2 185,-5-1 1,-3-2-54,-6-1 0,-4-4 63,-3-2 0,-1-7 4,-1-3 1,2-2 74,1-1 0,5-5 1,1-5 0,4 1 512,6-4-221,4-6-37,1 4 1,12-10 163,5 3 1,8 1-193,4-4 1,5 1-77,2-1 0,0-3-1,0 3 0,-6 1-39,3-1 1,-4 0-96,0-4-39,-2 1 134,-4-1 0,-5 1-40,-5 0 0,-3 2-31,-6 1 0,-6 5 292,-3 1 12,-1 0-121,-7 9 1,2 0 219,-4 7 1,-3 3 31,0 3 1,1 4 288,5 5 1,1 3-264,3 4 0,5 3-134,1 0 0,4 1-245,2-1 36,4-2-334,6 3 0,5-5-320,7-2 1,3-2-35,3-5 0,1-4-677,3-1 0,-2 0 440,5-1 843,-9 0 0,10-11 0,-6-3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2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8564,'0'14'1304,"0"5"-1374,0 6 0,1-1-512,3 1 0,0 2 985,2 4 0,4-3 1314,-1 3 0,1-7-271,6 5-833,-4-7-271,6-3 1,0-2-305,4-5-19,0 1 1,-3-8-423,0-2 399,0 2 1,-2-4-34,-1 3 1,1-8-84,-4-2 0,-1-3-349,-2-4 1,-2 2-608,-2-5 1,-1 4 472,-5 0 1,1 5-489,2 4 1278,-2 2-114,3 1-131,-4 4 1,4 6 1245,3 6-833,1-3 0,2 1 291,3-5 0,2 1-88,4-1-299,0-4 0,3 0 60,0-5 1,3-1 8,-3-3 1,0-4-37,-3-5 0,0 0-561,0 0 177,-4-2-176,-2 1 0,-7-3-272,-3 4 0,-3 0 326,-3 0 1,-4 3 119,-5-3 1,-2 3 154,-2 4 0,-2 2 174,3 4 1,1 1-99,1 2 1,4 6 102,3 3 1,1 5 253,5-1-295,0 2 1,5 4-394,1 0 89,6 0 0,3-3-227,4 0 0,4-4-543,2 1 1,3-4 65,0 0 1,2-1-1648,1-2 2456,-1 1 0,11-1 0,-2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2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303 113 8027,'-5'-9'244,"-4"-1"193,3 1 1,-2-4-247,-2 1 0,-3-2-131,-3 1 1,-2 4 179,-1-1-6,0 1-94,0 8 1,-1-2 241,-2 6 0,2 2 1,-2 5 1,3 6 93,3 3 1,1 2-93,5-2 0,0 3 131,7 0 0,-1 0-292,4-3 0,9-4-180,3-2 0,6-4-400,4-3 0,1-1 318,3-5 0,2 0-896,0 0 0,-2-5 287,2-1 0,-6-5 99,0-2 0,-3 4 251,-3 2 1,-2 5 181,-5-1 1,-4 3 191,-2 3 0,2 2 408,-2 5 0,0 4 298,-3 1-444,0-1-163,0 4 0,0-3-1607,0 3 665,0-3 448,0-1 318,4-9 0,1 4 0,5-4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2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8698,'0'18'1509,"3"2"-1134,1 3 0,0 2-153,-1 6 1,-1 3 1523,4 4-776,-4 0-529,7-1 1,-3 0 25,7-2 1,-2-1-462,5-3 0,-4-6-374,0 1 1,3-5-340,1-2 1,-3-6 307,0-3 399,2-1 0,-5-8 0,4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2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7965,'-3'15'170,"-1"4"1,2 1 100,5 5 1,0-1 2084,3 2-1053,0 1-798,4-3 0,3 4 273,3 1-345,2-5-248,5-1 1,1-7-22,5 0 1,2-6 19,1 0 0,-2-4-106,-5-3 1,3-3 17,-3 0 0,-2-4-169,-1-6 1,-3-3-1165,-3-3 553,-2-2 467,-5-1 0,-4 0-932,-2 0 499,-6 0 368,-2 5 1,-8-2-105,1 7 0,-2-2 519,1 8 0,0 1 511,-3 5 0,2 6-50,5 7 1,1 2 733,1 1 0,4 1-312,6 2 0,4 1-474,5 2 0,3-2-1249,4-4 0,0 0-507,0 0 0,4-1 1214,2-2 0,2 2 0,2-4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3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10 8143,'-5'-4'0,"-1"3"1045,3-2-697,2 2 1,-3 2 261,4 2 0,0 6 393,0 7 1,-3 4 462,0 5-754,-1 0-355,4 12 0,0-6 124,0 3 1,5 0-239,1 1 1,2 0-147,2-3 1,-1 0 3,1-4 0,-1-4-256,1-2 0,-1-2-254,1-1 0,-4-4-1784,0-3-1512,-4-1 3705,7-6 0,-4-1 0,4-4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3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8919,'0'-19'1744,"0"4"-1305,0 3 0,4 1 233,2 2 1,4-1-83,3 1 0,1-1 90,5 1 1,4 3-246,3-1 1,0 2-147,-1-1 1,4 2-1668,-3 4 749,3 0-412,-9 0 1,2 0 1040,-6 0 0,-2 8 0,-5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3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8855,'10'0'1249,"3"0"1,2 0-534,3 0 0,1 0-252,0 0 1,1 0-159,2 0 0,-1 0-254,5 0 35,-5 0 31,2 0 0,-4 1-2182,0 2 975,-5-2 562,0 3 527,-9 0 0,4 2 0,-4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46.22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35 7727,'0'11'-114,"0"1"0,0-1 1174,0 6-867,0 1 1,0 5-5,0 0 0,0 0-205,0-6 1,6 1-134,0-1 1,7 0 182,-1 0-34,-5-7 0,9 5 0,-7-5 0</inkml:trace>
  <inkml:trace contextRef="#ctx0" brushRef="#br0" timeOffset="133">225 17 7849,'0'-9'663,"0"1"0,0 21-1057,0 5 0,0 9 295,0-4 0,0 2 255,0-2 1,0-4-162,0 4 5,8-4 0,1-1 0,8-1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3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8143,'-5'15'0,"-2"-1"63,4-5 0,1 0 179,5 1 1,2-4-12,4 1 0,5-5-110,2 1 0,2-2-1396,1-1 599,4 0 676,-3 0 0,11-4 0,-1-2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4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0 8143,'-10'19'0,"1"3"259,0 0 1,3 4 844,3-4-447,2 4 1,1-2 553,0 5 0,2-1-600,4 0 1,4 0-8,6-3 0,5-2-135,-2-4 1,3-1-35,0-2 0,1-3-306,2-3 1,2-5 141,-1-2 0,0-2-569,-1-1 0,3-1-72,-3-2 1,-2-3-374,-1-7 1,-5-2 199,-1-4 0,-8 4-292,1-1 0,-5 0 312,-1-3 0,-3 0 40,-3 0 1,-6 5 355,-3 1 1,-4 2-89,3 2 0,-4 4 1064,2 2-484,1 6-26,-4 2 1,8 8 1921,-3-1-1418,7 9-215,1-5 1,5 7 270,0-4 1,1 3-529,3 0 1,1-1-248,4-5 1,5 1-428,2-5 271,2 1 88,1-3 1,0-2-2066,-1-2 1072,1 3 480,0-8 1,0 3-3191,0-4 3647,0-4 0,0-2 0,0-3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5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76 8143,'-5'4'775,"2"3"1,2 1-441,1 2 1,1 2 390,2 1 0,2 3 489,5-4-600,3 1-279,2-4 1,4 1 261,0-1 1,3-2-221,0-1 1,-1-4-243,-5 1 0,2-2 22,-2-1 0,-3-1-162,0-2 1,-2-2-415,2-5 0,-6 1 61,3-1 0,-4-2-325,1-1 1,-3-1 97,-4 2 0,0 1 256,0-2 391,0 3 42,0 5 0,0 5 500,0 6 0,0 4 841,0 2-672,0-1-408,0 2 1,1 0 675,2 0-487,2-1-349,5-2 1,-1-2-19,1-2 1,-1-1-96,1-5 0,3 0-207,3 0 1,2-1-102,1-3 0,-3-1-570,-1-4 0,1-4-1111,3 1 957,-4-5 382,-2 6 1,-6-4-44,-1 3 0,-4 1 120,1-1 690,-2 1-461,-1 2-21,-4 4 1,0 1 30,-2 8 0,1 1 0,5 4 1,0 4 126,0-1 1,1 2 358,3-1 1,-2-3 1249,4 3 1,3-3 824,4 0 0,4-2-1864,-1-1 0,2 0-374,0-4 0,1 0-317,0-3 0,0-1-221,0-2 289,0-2 37,-4-5 1,3 0-924,-3-3 551,-1 3 164,0-4 0,-5 1-457,1 1 439,-5-5 97,-1 6 0,-4-5 233,0 3 0,-1 0 1,-2 4 0,-2-1 285,-5 1 1,4 4 352,0 2-261,-1 2-195,-2 1 800,-1 4-346,5 1-342,-3 9 0,7-3 554,-2 5 0,1-1-292,2 0 0,2 3-299,1-2 1,2-1-251,4 1 0,1-5-300,-1 2 1,5-3-427,2 0 0,-2-2-903,2-2 1,0 2-44,3-5 0,0 0 1690,0-3 0,0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5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8143,'-5'4'0,"1"1"1168,4 5 1,0 0-327,0 3 1,4-3 121,3 3 1,1-3-439,1 0 1,5-2-77,2-1 0,1 0-259,-2-4 1,3 0-1,-2-3 1,2 0-100,1 0 0,-3 0-209,-1 0 0,-3-4-311,1-2 0,-3-3 100,0 0-48,-5-1 112,3 1 63,-7 4 1,3-1 7,-4 3 490,0 2 318,-4 1 1,3 6-185,-2 3 0,2 0 291,1 1 0,1-1-587,2 1 0,2-1-859,5 1 1,-1-2-1025,1-2 1,-1 2 339,1-5 1,-4 0-1879,0-3 3286,1 0 0,2 0 0,1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5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52 8143,'0'-19'4063,"-4"4"-2981,3 1 0,-3 10 56,4 4-601,0 4 198,4 10 0,1 1 400,5 4 0,0 5 316,3 4-991,-3 1 1,5 6 296,-2-3 194,-3 4 0,4-3-363,-5 5 0,1-4 1,-1-3 1,-2 1-674,-1-4 0,-3 3-839,3-6 1,-3-2-81,0-1 0,-2-5-1212,-1-1 1,0-5-1046,0 2 1,0-2 633,0-2 2626,-4-4 0,-2 4 0,-3-4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5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0 199 8143,'15'0'2716,"8"-3"-2142,2 0 1,4-1-647,5 1 0,-3 1 479,1-5 1,-2 1 362,2-3 0,-4-1-290,0 1 1,0-2-208,-6-1 1,-1-2-253,-5-2 0,-4-1-246,-6 5 1,-2-4-49,-8 3 252,-1 1 3,-8 2 1,-5 5 282,-4 2 1,-1 2-313,5 1 1,0 5 1090,2 4 0,5 2-260,5 5 0,4-3-78,-1 6 1,7-5-398,6 5 1,4-2-257,8 2 1,-1-4-1357,5 1 0,-1-4 810,3 0 1,-4 0-4531,-2 1 5023,3-7 0,-5 7 0,3-8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6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302 247 8114,'-10'-10'94,"1"2"-47,-1 2 0,-3 0 68,-3 3-98,-2 2 171,-5-3 1,1 8 609,-7 2-357,3 3-229,-2 5 0,1 1 247,5 7 1,4-1-198,6 5 0,2-4 14,4 3 0,4-4 56,8 1 1,2-2 98,7-1 1,4-4-123,3-3 0,4-2-99,-4-4 1,1-2-31,-1-4 1,-2 0-39,2 0 1,-3-7-115,-3-3 1,0-5 34,-3-1 0,0-6-147,-4-3 1,-3-3-795,1 0 616,-5 4 0,2-4-11,-4 3 0,0 1-378,0-1 469,0 4 0,-1-3 45,-2 1 0,2 3 21,-2-2 0,2 2 112,1 1 0,-4 1 19,1-1 0,0 4 471,3 2 82,0 7-411,-4 2 0,3 6 241,-2 4 1,2 5 281,1 8 0,-3 3 562,-1 0-818,1 4 1,4-2-87,2 5 0,3-4-140,3 0 1,1-4-190,-1 1 0,4-2-285,-1-1 0,5-1-168,-1-2 1,5-3 258,1-3 1,1-4-2513,-1 0 1678,-2-3 0,3 1 0,-5-4 1019,-2 0 0,2-9 0,-3-1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7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8112,'-6'11'768,"3"1"1,6 0-474,4 3 0,0 0-49,-1 1 1,3 1 29,-3-5 1,6 4-16,0-3 1,5-1-209,-1-2 91,-3-5-116,5-1 0,-6-1-12,4 1 0,-5-2 31,2-5 1,0 0-267,0-3 0,0-3-29,-4-4 1,-2-3-163,-1 4 1,-4-4-57,1 3 228,-2-3-96,-1 5 595,0-3-152,0 5 125,0 4 108,0 0 46,0 14 1,3-2 557,0 9 1,1-3-469,-4 2 0,1 0-103,2 1 0,1-1-505,2-3 1,6-2-504,-3-1 1,3-1-525,-3-4 0,4 2-843,0-3 2000,-1 0 0,2-7 0,1-1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7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0 199 8091,'6'15'-148,"1"-2"0,-4-6 563,3-1 686,-4-4-584,7 3 516,-8-10-479,7 4 1,-7-8 572,2-1-699,3 1-7,-5-5 1,3 2 163,-4-1 0,0-3-236,0 4 1,0-5 58,0 1 0,0 2-262,0 2 1,-3 1-132,0 2 0,-1-1-630,4 1 380,5 4-388,-4-4 0,10 7-810,-1-4 0,5 4 337,1-1 1,3-2 1095,3 2 0,2-4 0,5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7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 8067,'-14'0'0,"3"0"362,-1 0 0,1 2 584,2 4 0,-1 2 772,1 7-877,4 1-476,1 7 0,4-3 714,0 2-548,0-2-244,4-1 0,1-1-120,4-2 0,5-2-289,2-5 1,2-1-511,1-1 1,1 0 15,2-4 0,-1-1-1732,4-5 2348,-4 2 0,6-11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30.0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0 7971,'-12'10'749,"2"-7"1,15 9-400,10-4 1,2-3 0,23 7 446,8-2-636,7 8 0,18-15-68,10 4 0,-6-4 117,21-3 1,-3-3-269,-43-1 1,1 1-1,2 1 1,1 1 175,-4-2 1,1-1 0,-1-2 0,1 1-80,3 2 0,1-1 0,-4 0 0,2 0 2,5 4 1,0 0 0,-3 0 0,-1 0-38,-3 0 0,-1 0 0,-1 0 1,1 0-225,45 0 0,-4 0 98,5 0 1,-8 0-11,-7 0 1,-6 0 129,-9 0 0,-8 0-100,0 0 1,-17 0 124,2 0 1,-15 0 98,0 0 1,-5 8-116,-2-1 1,-8 1 14,0-8-1115,-10 0 442,5 0 1,-10-2 650,0-6 0,0-5 0,0-9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7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0 8067,'0'14'1807,"0"1"1,-1 4-921,-2 0 0,2 7-296,-2 2 1,5 6 19,1-3 1,5 1-186,-2-4 0,7 1 72,2-1 0,3-5-299,1-4 0,0-1-205,0-5 1,0-2-237,0-4 230,0-3 79,0-4 0,-1 0-674,-3 0 1,3-4 139,-2-3 1,-1-1-470,0-2 714,-3 5 429,2-3 0,-6 8-112,-2 0 1,-1 7 209,-5 6 1,-1 4-14,-3-2 1,2 3 197,-4 1 0,4-3-2783,-1 0 1073,2-5 1220,5 7 0,5-7 0,6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8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8079,'-5'0'0,"0"5"1727,5 1-1056,0 2 0,-1 3 31,-2 1 0,2 4 165,-2 6 0,2 2-13,1 5 0,4 0-168,2 3 1,3-2 96,0 5 0,1-4-389,-1 0 1,2-2-317,1 0 0,-4-4-490,1 0 0,-1-4 352,1 1 1,-1-3-943,-1-3 0,-2-2 180,-2-5 1,-2 1-1351,2-1-14,-2-4-179,-1 0 2365,0-5 0,0-9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8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 8079,'14'-9'-28,"2"0"-73,6 3 1,2-1 183,4 4 0,1-1 566,-1 4 1,3 5 1142,1 1-852,-5 2-514,-4 6 0,-1 1 735,-4 4-566,-1 0-235,-7 0 1,-5 1 138,-2 2 1,-2-2-193,-1 2 1,-5-2-48,-5-1 0,0-4-44,-6 1 0,0-4-125,-3 0 1,1-2-78,-1-4 0,0-1-248,0-2 1,3-1-2402,0 1 1321,5-2-1000,-3-1-736,5-4 3050,-1-2 0,1-3 0,-1-1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8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8079,'10'6'1011,"-1"0"0,-3 2-637,1 4 1,-5 0 206,1 3 1,1-2-876,-1 3 117,0-5-115,2 7 1,-3-7-153,4 1 1,0-2 443,4-4 0,3 3 0,2-4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8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76 8079,'-14'-12'0,"-1"-1"0,0 0 576,-1 4 0,3 1 2251,-2 1-2422,3-1-1496,-2 7-215,9-3 0,5 5 1306,6 2 0,7 2 0,2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9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8079,'-14'0'0,"-2"0"0,2 0 1365,-2 0-566,4 0-315,-5 0 1,7 4 141,1 2 1,0 3-155,6 0 1,1 2 5,5 1 1,5 0 236,5 4-274,4 0-265,-2-2 0,4 4 171,-1-2 0,1 2-83,0 1 0,-4-4-51,-2 1 0,-3-1 5,0 1 0,-5-3 29,-2-3 0,-2-1-114,-1 1 1,-1-4-171,-2 0 1,1-3-303,-5 0 1,1-2-611,-3-1 0,-1-3-2740,1-1 3689,4-3 0,-8-2 0,2-6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9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8079,'15'-5'0,"3"-2"354,-2 4 1,2-4 1237,1 4-1232,4 0 1,-3 3 1207,2 0-1035,2 0 0,-4 1 221,2 2 0,-5 2-406,-1 5 1,-9 0-168,-1 3 0,-4-1-2,-2 3 1,-4 1-157,-2 3 1,-7 0 141,-3 0 0,2 0 71,-2 0 1,4-4 40,0 1 0,4 0 41,2 3 0,4-4-102,-1-3 1,6 2 23,3-1 0,4-1-156,2-2 11,3-1-339,0-4 1,4 3-503,0-5 0,-1 1 47,0-1 0,1-2-685,-3 2 1,-2-2 342,-2-1 1,-1-1-1423,-2-2 2463,-3 2 0,-2-7 0,-4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9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10 8079,'-6'0'0,"3"0"1147,6 0-397,3 0-365,3 0 0,6 0 87,4 0 1,1 0-253,5 0 1,-1 0-162,1 0 0,3 0-352,-3 0 0,2 0-613,2 0 1,-5 0 905,-2 0 0,2-4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29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8079,'-1'9'0,"-2"0"0,2 5 0,-3 2 0,3 2 1767,1 1 1,-3 1-531,0 2 0,2-3-199,7 0 0,2 0-609,7-4 1,1-1-179,3-1 0,3-6-67,0-1 0,4-4 15,-4 2 0,1-4-186,-1-4 0,-2-1 79,2-4 1,-5-2-627,-2-1 1,-4 1 59,-2-2 0,0-1-144,-6-2 0,3 1 357,-3-1 1,1 5 118,-4-2 1,0 3 212,0 0 0,0 4 690,0 0-106,0 4-62,0-3 1,0 14 881,0 3-884,0 1-219,0 5 1,3-4 170,0 1 0,4 2-430,0-4 0,1 2-356,1-2 1,4 0-1294,0-4 1,0-3 858,0 1 0,2-5-650,4 1 1,-4-2 35,1-1 1291,-4 0 0,6 0 0,-4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0.1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0 8655,'-5'5'1295,"1"0"-712,4 4 1,-4 1 346,1-1 0,0 2-210,3 1 1,1 0 287,2 4 1,6-5-504,3 2 0,5-3-107,-1 0 1,2-2-180,1-1 0,0-2-44,0-2 0,3-2-119,0 2 0,-1-6 354,-6-3-1719,3 1 944,-7-7 0,3 6-726,-5-7-727,0 2 1552,-3 2 247,-2-1 482,-4 5 412,0 1 1,-4 5-680,-3 2 0,3 2 511,1 5 0,2-1 17,1 1 0,0-1-22,0 1 0,4-4-30,3 0-590,1-3 47,1 5 1,5-7-174,2 2 0,2-2 111,1-1 0,-3-1-394,3-2 0,-5-1 82,5-3 0,-3 3 19,-1 4 1,-1 0-22,-4 0 176,-1 0 0,-1 1-197,-1 2 1,-2 3-595,-2 3-2668,-2 1 3530,3-1 0,1 1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37.3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542 283 7793,'0'-12'929,"0"2"-302,-10 0 1,-3 5-203,-9-10 0,-3 10-326,-5-3 0,2 6-6,-9 2 1,7 10-327,-8 5 0,8-3 157,-8 3 0,11 3 114,-3 12 0,12-2-70,3 9 1,10-7 114,-2 8 1,7-3-160,7 2 1,6 6 54,9-5 1,8-3-62,0 2 1,10-9 111,-2 2 0,2 2-82,-2-1 0,-1 6 45,-14-7 1,4 0-8,-12-7 1,-5 7 118,-2 0 0,-8 0 219,-8-7 0,-12-1 165,-10 1 1,-10-1-194,3 1 0,-6-11-63,-2-4 0,0-6-90,0-2 0,7-2-85,1-6 0,9-4-129,-2-11 0,5-7-493,2 0 0,11-2-425,4 1 1,6 6 440,2-5 0,2 5-467,6 3 0,-3 2 80,10 5 935,10-5 0,0 7 0,8-10 0</inkml:trace>
  <inkml:trace contextRef="#ctx0" brushRef="#br0" timeOffset="372">1016 757 7793,'12'-23'-285,"-4"1"1,-6-1 78,-2 1 1,-2-1 867,-6 1 1,3-1-193,-10 1 1,0-1-76,-7 0 0,-1 3-125,0 5 1,-9 5-44,-6 10 0,3 0-64,-2 0 0,7 10 56,-8 5 0,10 8-73,-2 7 1,5-2 73,3 9 0,9-7-125,6 8 0,4-3 39,3 2 1,10-4-120,5-10 1,13-1 64,2 1 1,10-8-152,-3 0 1,6-10-234,2 2 0,-2-4 184,-6-3 1,3-3-137,-9-4 0,-1 4-125,-8-4-33,-9 4 178,7 3 322,-18 0 0,1 10-236,-11 5 1,-2 5-66,3 3 0,4-8-1106,-4 0 508,4-10 327,3 15 0,8-20 486,-1 0 0,11-10 0,-6-13 0</inkml:trace>
  <inkml:trace contextRef="#ctx0" brushRef="#br0" timeOffset="621">1173 599 7793,'13'-10'0,"5"18"323,-11-1 0,3 13 506,-2 10 1,-3 3-424,10 4 1,-3 6-46,3-5 0,5 2-62,-5-3 1,8-2-121,7-5 0,-5-7-180,5-1 0,3-1 109,-3-14 0,2 1-146,-2-8 0,-5 0 8,5 0 1,-5-18 24,-2-5 1,-3-7-53,-5 0 1,3-2-66,-11-6 0,1-4-112,-8 4 1,-3-2 88,-4 2 1,-6-4-503,-9 4 1,-1 6 272,0 1 0,-7 9-449,0 7 0,0 5 220,8 10 1,7 2 602,0 6 0,0 4 0,-8 11 0</inkml:trace>
  <inkml:trace contextRef="#ctx0" brushRef="#br0" timeOffset="840">1895 734 7793,'20'-22'86,"-5"-1"1,3 1 224,-11-1 0,1-7-216,-8 0 0,0 7 65,0 8 1,-10 3 50,-5-3 0,-5 5 20,-3 10 1,1 2 198,-1 6 1,0 7-97,1 15 0,7-2-109,0 9 0,10-7-111,-3 8 1,8-3-138,8 2 0,4 4 41,11-11 0,2 0 74,5-8 0,3 1-1027,4-1 0,6-7 465,-6 0 1,8-10-692,8 3 0,-8-8 1161,0-8 0,0-4 0,-10-11 0</inkml:trace>
  <inkml:trace contextRef="#ctx0" brushRef="#br0" timeOffset="1192">2594 599 7793,'-2'-22'-118,"-6"-1"1,-4 0-196,-11 1 0,1 7 485,-1 0 1,-2 10 529,-5-3 0,5 8-240,-5 8 1,7-1-125,8 16 0,-2-3-232,9 17 1,1 1 74,7 7 1,0 0-280,0 0 1,0-2 43,0-5 1,10 2 144,5-10 0,7-3-7,8-12 0,-5 3-135,5-11 0,3 1 94,-3-8 0,3-10-90,-3-5 1,-5-8-1,5-7 1,-5-7 73,-3-16 0,-7 5-49,0-4 1,-10-6 48,3-2 1,-8-3-114,-8 3 0,-4-5 38,-11 5 0,-7-3-119,0 3 1,-5 5 317,13 10 0,-6 5 584,13 10 906,-5 0-1186,7 27 0,3 6-50,10 19 1,0 13-23,0 18 1,10 5 159,6 9 1,4 3-181,2 6 1,8-6-170,0 5 1,8-7-1266,-8-8 1,2 2 669,-1-9 1,-4-3-2976,11-12 3376,-11 4 0,16-17 0,-8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5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29 105 7799,'-6'-9'366,"-1"-1"149,4 1 0,-3-1-216,2 1 0,1-1-47,3 1 1,0 3-153,0-1 55,9 1 0,-2 0 98,9-1 1,4 5 119,5-1 1,3 2-126,4 1 0,-4 1 82,1 2 0,-2 2-48,-5 5 0,-4 4-76,-5 1 1,-7 4-202,-3 3 0,-7 3-83,-6 3 0,-4 0-166,-8 1 0,-3 1 178,-3-1 0,4 1 102,2-5 1,3 2 147,3-2 0,3-2 282,7-4 1,2-1-94,4-3 0,5 2-112,5-4 0,3-2 132,6-4 1,4 0-241,3-4 1,2 0-383,4-3 0,-4 0-378,0 0 1,0 0-1883,-6 0 2489,0 0 0,1-4 0,1-1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44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246 38 7739,'-6'-10'-141,"-2"5"0,3-2-268,-5 4 0,1-4 1445,-1 4-396,-3 0-407,-2 3 1,-5 1 465,-2 2 0,1 7-73,-4 6 0,5 2 123,1 5 1,2-2-322,7 4 1,0 1-119,7 6 0,1-3-103,5 3 1,3-4 0,7-3 0,3 1-339,6-3 1,2-2 177,4-6 1,2-2-746,1-7 0,0 2-125,3-5 1,-3 0-484,0-3 0,-4-1 479,-2-2 1,-4-3 826,1-3 0,-2 0 0,-1-1 0</inkml:trace>
  <inkml:trace contextRef="#ctx0" brushRef="#br0" timeOffset="303">406 208 7739,'7'11'0,"-1"1"0,0 0 0,4 4 0,0-5 0,3 2 0,2 1 1689,4-2-1042,-5 1 0,3-7-131,-4 0 0,4-3-306,-2 0 1,-1-2 0,0-1-1,-2-1 1,1-2 0,0-5 48,0-3 1,-2-1-169,1-4 1,-5 5 96,-4-2 0,1-1-70,-1 2 0,0-4 113,-3 3-228,0 1 1,-1 3 361,-2 3-32,2 2 1,-3 5 25,4 2 36,-4 2-158,3 9 1,-4-2-205,5 3 1,0 1 131,0 3 0,4-3-873,-1 0 1,4-4 141,-1 4 0,3-4-156,0 0 0,2-5-167,1 0 1,0-5-1680,4 1 2568,-5-2 0,7-1 0,-3 0 0</inkml:trace>
  <inkml:trace contextRef="#ctx0" brushRef="#br0" timeOffset="598">880 265 7739,'5'4'-50,"0"1"50,-2 5 0,1 3 133,3-1 1,0 1-2,-4-4 766,5 1-546,-7-1 1,4-3 447,-2 1 19,-2-5-460,3 6 0,-1-8 107,1 0 0,-1-4 103,-3-5 73,0-1-345,-4-3 0,1 1 90,-3-4 1,0 4-166,-4-4 0,1 4-120,-1 0 0,2-2 52,2 1 0,-2 0-81,5 0 0,0 3 74,3-3 1,4 1-117,3 0 0,4 1-1036,2-1 1,4 1 481,-2 2 1,0-1-948,1 1 1,-5 3 374,2 3 1,1 2-969,-2 1 1731,1 0 0,-5 1 332,-1 2 0,1 3 0,-3 3 0</inkml:trace>
  <inkml:trace contextRef="#ctx0" brushRef="#br0" timeOffset="828">1078 170 7739,'7'10'-488,"-1"-1"245,0 5 362,4-3 0,-1 5 496,1-3 0,-1 4-195,0-1 0,0 1 7,-3 2 0,2-3 381,-5 0 0,3-5-332,-3 2 1,0-2 1,-3-2 0,0-3-139,0 1 0,-1-5 649,-2 1-642,2-2 1,-6-3-1,3-3 297,-2-5 0,3-6-311,-3 1 0,-1-3 57,-2-1 1,3-3 64,-1 0 0,2 0-131,-1 3 1,1 0-220,1 0 1,4 0 72,0 0 0,5 1-140,4 2 0,6 3-255,4 3 1,0-1-357,3 1 0,1-1-365,-1 4 0,3 3-2715,-3 1 3654,-4-2 0,4 4 0,-2-4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43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38 7793,'-4'-5'981,"2"1"-645,-2 4-305,0 0 0,3 1 2389,-2 2-1565,2 7 1,1 5 194,0 8 1,0 2-540,0 6 0,1 0 274,2 3 1,2 2-314,5 5 1,-4-3-245,0 0 1,1 0-111,2-4 1,0-2-107,-3-4 1,2 0-204,-1-6 1,0 0-399,-1-3 1,2-4-948,-5-3-1977,4-1 505,-6-2 1632,3-4 1376,-4 0 0,-4-10 0,-1 0 0</inkml:trace>
  <inkml:trace contextRef="#ctx0" brushRef="#br0" timeOffset="234">1 161 7777,'13'-24'52,"5"2"-89,4 6 0,8 0-192,-2 3 1522,2 5-855,3 3 1,-3 5 1275,1 0-852,-2 0-491,-4 9 0,-3-2 717,-6 9-496,-3 0-297,-3 3 1,-5 3 82,-2 0 1,-6 0-225,-3-3 1,-7-1-1,-3-3 1,-2 2-167,-1-4 1,0-1-258,1-2 1,-1-5 46,0-2 1,0-2-290,0-1 0,0-1-2205,0-2 1132,4-2 676,2 0 1,2-4 907,-1 3 0,1-2 0,-3-2 0</inkml:trace>
  <inkml:trace contextRef="#ctx0" brushRef="#br0" timeOffset="692">332 133 7777,'6'14'1202,"0"2"0,2 1-716,4 2-320,-1 0-76,2 0 0,-3 0 435,-1 0 1,4-3-120,0 0 1,-1-5-57,-2 2 1,-4-6-29,0-1-225,1-3-36,2 1 0,0-8-181,-3-3 1,-2-4-430,-4-2 324,0-4 176,0 2 1,0-3-636,0-1 323,0 0 156,-4 0 1,2 3-36,-5 0 0,5 5 159,-1-2 1,2 6 98,1 0 0,1 5 30,2-1 1,6 2 243,3 1 0,5 0-61,-1 0 1,5 3 182,1 0 0,0 2 37,-3-2-86,4-2-303,-3 3 0,2-5-160,-6-2 87,2-2 74,-8-1 1,3-2-126,-7 2 0,-1-3 45,-5 0 1,0-1-138,0 1 0,-2 2 42,-1 1 1,-5 1 56,-5-1 1,0 1 378,0 5-160,2 0-79,-6 5 0,6 4 892,-2 7-452,7 2-226,-2 5 1,7-3 58,-2 2 1,3 1-144,3-1 1,2 0-109,4-3 0,5-4-316,2-3 0,2-2-595,1-4 0,0 2-1622,0-5 1257,-5 0 639,4-3 1,-3-4-1639,4-3 1102,-5-1 1066,0-2 0,-4-3 0,-1-2 0</inkml:trace>
  <inkml:trace contextRef="#ctx0" brushRef="#br0" timeOffset="875">890 190 7777,'5'9'1226,"4"1"1,-4 0-620,4 3 1,1-4-104,-1 1 0,5-2 13,2-5 1,-2 4-34,2-4 1,-1-1 145,1-5 0,-2 0-216,-1-7 0,-2 2-156,1-8 1,-2 0 303,-4-3 1,-2 4-274,-4-1 0,0 0-229,0-3 1,-1 1-267,-2 2 1,0-1-577,-7 1 1,3 2-39,-6 2 0,3 1-961,0 2 1,-2 3 1780,-1 3 0,1-2 0,2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42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47 7752,'6'9'410,"0"1"1,0 3 1333,0 3-1368,2 6 1,-4 7 332,3 5 0,0 4-91,-4 3 0,0 2 125,-3 5 1,0-5-258,0-2 0,1-2-90,3-2 0,-3-3-835,2-2 1,1-7 359,-1-3 1,5-3-326,-2-3 0,-1-3 327,1-3 1,-3-4-3785,0 0 3861,-2-4 0,-1-6 0,0-6 0</inkml:trace>
  <inkml:trace contextRef="#ctx0" brushRef="#br0" timeOffset="390">246 132 8227,'-9'1'2362,"-1"2"-1944,1 7 0,-4 5 92,1 7-1,-6 1-28,-1 5 0,-3-1 10,-4 8 1,3-5 180,4 2 0,2-7-173,1-3 0,2-3-43,5-3-614,3-2 243,2-5 0,8-9-44,3-6 0,4-8-31,2-8 1,3-2-326,-4-5 1,4 1-424,-3 0 333,-1-1 188,-2 1 1,-2 1-12,-2 1 68,3-1 164,-8 3 1,6-1 84,-4-1 1,4 5-26,-4-1 0,4 5 145,0 2 1,1 6 124,1 0 0,2 6 308,2 0 0,0 3 470,3 3 1,3 3-515,0 7 1,1 1-95,5 5-550,-4-4 1,5 3-1,-4-3-753,-1-1 0,0 4-133,2-2 0,-3-1-1117,2 0 0,-6-3 2049,0 1 0,0 1 0,3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41.4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209 171 9348,'4'9'446,"-2"5"1284,5 1 0,-4 4-809,3 3 0,0 7 157,4 6-733,-1 1 0,-2 2 180,-1 0-322,0 0-64,4 0 0,-4-5-396,0-1 0,-4-3 143,2 0 1,0-4-50,-1 0 0,0-5-307,-3-1 1,0-1-801,0-5 1,0-4-401,0-3 1,0-3 1669,0 4 0,-4-5 0,-1 2 0</inkml:trace>
  <inkml:trace contextRef="#ctx0" brushRef="#br0" timeOffset="379">209 189 7723,'5'-14'315,"-2"1"-73,-6 7 0,1 2 221,-4 4 0,-1 7 652,-6 2 0,1 12 303,-3 5-785,-5 1-220,0 10 1,-7-2 136,5 6 1,3-7-149,4 1 0,3-6-21,-1-3 0,7-3-239,3-4 1,2-8-89,1-1 0,1-7-13,2 0 0,5-8-198,5-8 1,4-3-277,-1-9 160,2-4 203,0-5 0,0-4-1197,-2 0 522,2 5 446,-7-4 0,2 7-48,-3-1 1,-4 1 254,0 2 1,1 0 235,2-1 1,0 5 931,1 2-568,4 2-363,-4 5 1,4 3 848,-5 5-376,5 3 0,-4 4 1,8 8 486,-2 1 0,2 9-563,1-2 1,3 7-47,0-4 0,3 3-452,-3 0 0,0-2-433,-3 2 1,1-5-505,2-1 0,-2-2-2693,2 2 3586,-2 2 0,-1-8 0,0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9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19 123 9593,'0'10'1518,"1"4"-1077,2 5 1,-2 4 282,2 6-460,3 8 0,-5-2 527,2 9 0,-2 4-292,-1 2 0,1 4 471,2-4 1,-1 0-561,5-6 1,-4-3-374,3-6 1,-1-3-231,2-3 0,0-5-404,-4-2 0,0-5-50,-3-2 1,3-6 141,1 0-3061,3-6 3566,-6-3 0,7-9 0,-2-6 0</inkml:trace>
  <inkml:trace contextRef="#ctx0" brushRef="#br0" timeOffset="419">0 170 7701,'20'-9'128,"2"-1"0,7 1 61,5 0 1,11-1 43,6 1 1,4-1 341,1 1 0,-2 0 349,0 3-678,-9 2 0,1 4 0,-8 0 437,0 0 1,-5 4-261,-1 2 0,-7 7-56,-3 3 1,-6 2-55,-3 0 0,-6 2 186,-1 3 0,-4 0-187,2 2 0,-3 2 20,-1-2 0,0 3-280,0 0 1,0 1 86,0-1 1,0 0 81,0 1 1,0-1 43,0 1 1,0-2 113,0-2 1,4 2-231,2-1 1,3-2-83,0 1 0,4-4-53,-1 1 0,1-2-278,-4-1 1,0 0-212,-3 0 0,-2 0 287,-4 0 1,0 0 20,0 0 0,-5 0 68,-5-1 1,-4 0-40,-8-2 0,-2 1 126,-5-4 0,1-1 110,-1-2 1,-2-4-121,-1 0 0,-2-4-92,2 1 1,2-1-467,4-2-1,-1-5 235,2-1 1,2-2-652,1-2 1,2 2 278,1 1 0,1-1 62,2 2 0,1-2-24,3 2 0,1-1 680,-1 4 0,-3-5 0,0 3 0</inkml:trace>
  <inkml:trace contextRef="#ctx0" brushRef="#br0" timeOffset="754">1296 568 7668,'14'-5'896,"3"-1"140,8 3 0,5 1-490,7-4-868,1 4 183,-4-7 1,3 5 189,-3-2 0,2 0 261,-1 3 1,2 2-550,-3-2 1,2-1 89,-1 1 0,0 0-482,-3 3 1,-5-4 628,-5 1 0,3-4 0,-1 2 0</inkml:trace>
  <inkml:trace contextRef="#ctx0" brushRef="#br0" timeOffset="969">1855 350 7668,'17'0'173,"5"0"-63,9 0 0,3 1 273,4 2 0,-2 3 626,-1 3 1,1 5-155,-5 2 1,-3 0-361,-6 0 1,-7 3-70,-2 0 0,-3 0-95,-4 3 0,-6-2-6,-6-1 1,-8-1-12,-5-2-12,-4 1-157,-6-6 0,1 3-163,0-5 0,-1-3-281,1 1 1,4-5-1276,2 1 1,3-2 88,3-1 1485,2 0 0,5-4 0,-1-1 0</inkml:trace>
  <inkml:trace contextRef="#ctx0" brushRef="#br0" timeOffset="1241">2489 66 7668,'5'10'1403,"3"5"271,-1 3 1,2 6-708,4 4-311,-3 0-338,4 5 1,-6-4 34,-2 3 0,-1 5 76,-5 1 1,0 3 787,0 0 0,0-6-571,0 3 0,-3-4-470,-1-3 1,1 1-411,3-7 1,0-3-522,0-3 0,1-2-772,2-8-1749,-2 3 2215,8-11 1061,-8 3 0,3-8 0,-4-1 0</inkml:trace>
  <inkml:trace contextRef="#ctx0" brushRef="#br0" timeOffset="1661">2574 85 7668,'19'-14'0,"5"0"325,4 4 1,2 1 514,4-1 1,2 4-430,5 0 1,-2 1-19,2-2 0,-2 3 62,-1 4 1,-1 0 183,-3 0 1,-1 1-217,-5 2 0,-4 3-3,-2 3 1,-6 2-94,-3 1 1,-4 3-44,-2 4 1,-2 0 161,-2 0 0,-2 3-259,2 0 0,-1 1-46,1-1 0,0-2 19,3 2 0,0-2-139,4-1 0,-1 0 16,1 0 1,-2-1 105,-2-3 0,3 3-117,-3-2 0,2-1 55,2 1 0,-1-4-34,1 4 1,0-3 7,3 2 1,-6 1-1,3 3 1,-4 0 7,0 0 1,2 0-41,-5 0 0,0 0 218,-3 0 0,-4 0-97,-2-1 0,-4 1 68,-3 0 0,-1-4-49,-5-2 0,-4 0-8,-3 0 0,-1-4-38,-1-2 1,-5-2 4,-2 1 1,2-2-160,-2-4 0,5 0-359,-2 0 0,1 0-801,2 0 1,0-1 555,7-2 0,0 1-981,3-4 1,1 3 139,2-4 1,-1 4 1481,5-3 0,-5 0 0,2-4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7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67 9607,'0'14'1286,"0"1"1,0 4-578,0 3 382,0 3-468,4 3-311,-3 5 0,7 0 347,-5 5-156,4 4-234,-2-7 1,5 6 221,-1-7 1,-2 2-170,-1-1 0,0 0 29,4-7 0,-4 2-231,0-4 0,0-2-97,0 1 0,1-7-499,-4 1 0,4-5 360,-4 1 1,3-6-620,-3 0 302,0-1-756,-3-3-1256,0-1 1464,0-4 1,-3-1-1268,0-2 2248,0-2 0,-1-9 0,-1-1 0</inkml:trace>
  <inkml:trace contextRef="#ctx0" brushRef="#br0" timeOffset="233">0 124 7810,'14'-7'0,"2"1"0,7 0 328,5-4 1,8 1 513,5-1 1,5-2 531,1-1-718,5 1-399,5 2 1,-1 2-48,1 1 0,-3 0-278,-1 4 1,-3 0-374,0 3 0,-6 0 204,-3 0 0,-3 0-264,-3 0 0,-2 0-107,-5 0 608,-4 0 0,-1 0 0,-4 0 0</inkml:trace>
  <inkml:trace contextRef="#ctx0" brushRef="#br0" timeOffset="408">1013 20 8196,'-6'14'870,"-1"4"-457,4-2 0,0 3 265,3 3 0,0-1-285,0 4 0,0 1-61,0 2 0,1 1-79,2 3 1,-1 0 86,4 3 0,-1 1 34,2-5 0,1 4-83,-2-3 1,0 2-53,0-2 0,-3-1-177,4-2 1,-5-4-220,1 0 1,1-4-225,-1 1 1,0 0-520,-3-3 1,0 2-83,0-5 1,0-2 103,0-2 878,0-1 0,-8 3 0,-3 0 0</inkml:trace>
  <inkml:trace contextRef="#ctx0" brushRef="#br0" timeOffset="611">331 909 7744,'12'-1'2151,"4"-2"1,8-1-1955,10-3 0,4-1-595,3 2 0,2 0 1384,5 0 0,3 1-216,3-2 1,2 0-93,0 4 0,-3-3-559,-3 3 0,-9-2-517,-3 2 0,-7 2-313,-3-2 0,-4 2 711,-5 1 0,-4-4 0,-1-2 0</inkml:trace>
  <inkml:trace contextRef="#ctx0" brushRef="#br0" timeOffset="927">1590 436 7730,'14'0'581,"5"0"-472,4 0 1,7-3 288,1 0 1,2-5 508,2 2 1,2 1-549,-3-2 1,3 4 16,1-3 0,-3 3-627,-1-3 0,-3 2 141,0-2 1,-2 4-2240,-4-1 2349,-2-2 0,-4-1 0,0-3 0</inkml:trace>
  <inkml:trace contextRef="#ctx0" brushRef="#br0" timeOffset="1111">2110 304 7730,'19'0'-115,"0"0"1,3 0 316,0 0 1,6 4 641,-2 2 1,2 3-353,-6 4 1,0-1 142,-3 3 0,-4 4-105,-3 3 0,-5 1 70,-4-5 0,-6 1-110,-4 0 1,-5 0-87,-4 0 0,-2-3-149,-1 0 1,0-5-564,0 2 0,1-6-622,-1 0 0,4-5 930,2 1 0,3-2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5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 7765,'4'-10'647,"1"4"170,5 0 0,7 0-240,1-4-387,3 1 13,3-1 68,0 5 1,4-2 230,1 3 0,-4 1-257,0 3 1,-7 0-171,1 0 1,-7 1 22,1 2 0,-7 7-133,-2 6 1,-4 6 27,-4 3 4,-5-2 132,-2 9 0,-8-6-217,1 9-61,3-5 194,-7 3 0,8-2 480,-2 1-240,3-1-266,3-7 0,5 3 509,2-5-173,2 0-153,5-3 1,6 0-14,9 0 0,1-5-132,6-1-65,-1-2 157,3-6 0,4-1-318,-1-4 0,2 0-611,-2 0 1,-1-1-1308,1-2 956,-1-2 374,-6-5 1,-1 2-276,-4 1 1,-4-1 1031,-3 2 0,-5-3 0,-3 0 0</inkml:trace>
  <inkml:trace contextRef="#ctx0" brushRef="#br0" timeOffset="393">152 369 7775,'1'7'326,"2"-1"-209,7-4 249,5 6 0,6-7 415,4 3 1,0-3-384,7-1 1,1-1-71,2-3 0,2-1-116,1-4 1,-4-2 25,1-1 1,-6 1-624,0-2 233,-5 3 174,-5 0 1,-4 1-588,-3 0 324,-5-1 94,1 5 0,-8-3-74,0 5 1,-2 0-8,-8 3 1,3 2-43,-6 5 1,3 0 295,0 9 0,2 1 488,2 5 0,1-1 618,5 4-592,5-4-291,4 2 0,6-5 308,4-2-264,0 2-164,4-8 1,0 3-117,2-7 1,3-2 84,-3-4 1,-1 0-134,1 0 1,-4-1-147,1-2 0,-3-2-264,-3-5 1,1-2-498,-5-1 495,-3 0 214,-1 4 1,-7-1 140,2 1-31,-1 0 154,-2 3 1,1 2 228,2 4 0,-2 1-133,2 2 0,-1 3 76,1 3 1,-1 0-533,5 1 113,-1-1 177,3 1 0,4-2 39,0-1 0,8-3 0,-1-4 0</inkml:trace>
  <inkml:trace contextRef="#ctx0" brushRef="#br0" timeOffset="531">1155 227 7852,'-19'-4'-5,"0"3"-108,0-2 0,6 1-171,3-1 0,1 2-62,2-3 28,3 3 2,0 6 316,4-4 0,8 7 0,3-3 0</inkml:trace>
  <inkml:trace contextRef="#ctx0" brushRef="#br0" timeOffset="909">1250 331 7834,'12'22'76,"1"1"1,4 3 100,-1-1 1,1 2-49,2 2 0,-3-1 184,0 1 1,-5 0-85,2 3 1,-6 0-82,0 3 0,-5-3 409,1-3-440,-6-1 24,-2-4 0,-6 3 142,-2-5 1,2-4-137,-5-6 0,5-1 161,-2-2-413,-2-4 76,5-5 63,-4-5 0,9-5-213,2-3 99,2-2 48,1-4 0,4 0 365,2 1-327,7-6 71,1 4 1,5-6-1,0 4 1,1-1-86,2 1 0,-2-2 6,2-5 1,-3 1-4,-3 0 0,1-2 13,-4-1 1,-4 1 254,-3-1-212,-4 1 57,3 6 1,-5 2 142,0 6 0,-5 0-13,-1 7 1,-2-2 292,-2 8 0,1 1-8,-1 5 1,1 3 155,-1 3 1,2 5-242,2 1-233,-3 3-26,8-3 0,-3 3-537,4-2 230,0-3-279,4 5 0,5-7-523,3 1 0,2-2 322,-2-4 0,3 1-402,4-3 1,-3 0-63,0-1 1,-4-2 1071,4 2 0,0-6 0,3-2 0</inkml:trace>
  <inkml:trace contextRef="#ctx0" brushRef="#br0" timeOffset="1067">1694 464 8043,'10'4'584,"-1"1"-70,1 5 1,-1-1 512,1 1 1,-1-1-462,1 1 1,2-5-17,1-2 0,3-2 375,-4-1-399,1 0-273,1 0 1,-3-4-334,5-2 57,-5-3-239,3 0 0,-5-2-229,-3-1 1,1 0-35,-4-4 0,1 5-723,-4-2 0,0-1 475,0 2 0,-2 0-86,-1 6 1,-2-3 858,-4 3 0,-1 2 0,1 0 0</inkml:trace>
  <inkml:trace contextRef="#ctx0" brushRef="#br0" timeOffset="1289">1959 360 7778,'6'13'0,"-1"-1"0,-2 4 0,1-5 2655,3 2-1226,1-3-545,-3-4 1,5 1 259,-1-4 0,2 4-776,1-4 0,0-1-194,4-5 1,-2 1-289,2-5 1,2 0-423,-2-6 0,-2 3-23,2-3 0,-4-1 357,0 2 0,-2-1-375,-4 4 330,3 4 0,-7-3 251,4 5-56,-4 0 0,3 4 120,-1 2 0,-3 2 381,2 5 1,-2 0-785,-1 3 1,3 1-1402,0 1 1736,4 3 0,-1-3 0,3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3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61 161 7761,'-9'0'331,"-1"0"333,1 0-498,3 5 81,-2 0 0,4 5 223,-3 3 1,2 3-141,2 6 1,3 2 99,0 4 0,5 0-150,8-3 1,2 1 39,4-4 1,-1 0-101,1-3 0,5-4-62,1-2 1,-1-4-76,1-3 0,-3-1 52,3-5 1,-3-1-140,0-3 1,-2-2-91,-2-7 0,-2 2-364,0-5 0,-8 0 183,2-3 0,-7 2-131,0 1 0,-2-1 81,-1 4 247,0 1-177,0 6 545,0-2 0,0 8 13,0 0 0,0 5 189,0 8 1,6-1-239,3 3 1,1 1 63,6 3 0,3-1 121,3-2-286,5-3 35,-3-3 0,0-2-178,-2-2 0,1 2-46,-1-5 1,3 0-173,-3-3 1,0-4 6,-7-2 1,2-6-141,-4-1 1,-1-3 163,-2 0 1,-4 1-59,0-1 1,-3 5-195,0-2 69,-2 3 847,-1 0-253,-4 5-2,2 1 1,-2 8 229,4 2 1,0 6-194,0 0 0,4 4 112,3-3 1,2-1-230,4-2 1,2-2-255,3-1 1,1 0-61,0-4 1,-3 0 120,0-3 1,-5-1-164,2-2 1,1 0-1,-2-5 1,0-3-1,-3-1 1,-1 0-1,-3-1 1,-1 2-1,-2 0-558,-1 2 930,4 3 663,-4 2-137,3 4 0,-4 1-322,0 2 1,0 6-92,0 3 0,0 2-417,0-1 0,1-3-407,2 3 1,3-4-282,7-2 1,-2-3 823,5-4 0,0 0 0,3 0 0</inkml:trace>
  <inkml:trace contextRef="#ctx0" brushRef="#br0" timeOffset="120">1111 105 7736,'-19'0'488,"0"0"1,5 0-822,1 0-408,7 0 0,-2 1 178,5 2 563,0-2 0,3 7 0,0-2 0</inkml:trace>
  <inkml:trace contextRef="#ctx0" brushRef="#br0" timeOffset="295">1244 1 8598,'1'10'1502,"2"3"1,-1 1-703,4 5 1,-2 4-366,2 3 0,-4 1 43,1 1 0,1 2-661,-1 1 0,2-1 166,-2 1 1,-1-2-1148,4-4 1,-3-2 260,4-4 903,-5 0 0,6 0 0,-3 0 0</inkml:trace>
  <inkml:trace contextRef="#ctx0" brushRef="#br0" timeOffset="420">1234 313 7736,'-9'-10'1539,"4"5"0,8-2-1234,6 4 0,6-4 72,-3 4 0,5 0 496,-1 3 0,6 0-379,3 0 1,0 0-2907,0 0 2412,-4 0 0,2 0 0,-4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31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56 7849,'-8'1'833,"0"4"0,3 4 2372,1 6-2961,1 3-130,3 5 88,0 1 0,-4 9 266,1 1 0,0 3-189,3 1 0,4-1-46,3-3 1,4-1-234,2-5 0,3-2-339,-4-1 0,5-7-175,-1 1 1,1-7-586,-2 1 1,2-6 1098,-4 0 0,4-5 0,-3 2 0</inkml:trace>
  <inkml:trace contextRef="#ctx0" brushRef="#br0" timeOffset="281">265 359 7818,'5'14'724,"4"1"0,-4 4-269,4-1 1,2 1 126,2 0-312,-3-4 1,8 2 290,-2-5 0,2-2-209,0-4 0,1-4-118,0 1 1,3-3-23,0-3-4,1-2-39,-5-9 1,-3 3 6,-2-5 33,-3 0-1,0 2-283,-5-4 116,3 3 0,-6-1 64,1 0 1,-3 5 46,-3-2 0,0 6 41,-3 1 1,3 3-1,-3 0 0,4 3-160,-2 3 114,-1 7-30,4 0 0,-2 8-954,6-2 420,2 2-269,5 1 0,3-4-722,3-3 0,5 1 531,1-4-1180,9-1 925,-6-4 1132,8-3 0,-5-1 0,0-5 0</inkml:trace>
  <inkml:trace contextRef="#ctx0" brushRef="#br0" timeOffset="807">1041 331 7808,'-10'-10'0,"-2"5"0,-1 2 856,-4 2-514,7 1 0,-8 5 515,2 5-414,3-1-157,-1 9 1,4 0 296,1 4-376,4 4-19,1-6 0,4 2 64,0-6 1,7 0-22,2-7 1,7 2-13,0-8 0,2 0-38,1-3 0,0-4-78,0-2 0,-2-7-199,-1-3 56,2-2 60,-7-5 1,2 0 1,-3-2-16,-5-3-78,3 4 1,-7-3-64,3 2 1,-3-3-15,-1 3 0,-1-2-74,-3-2 0,-1 4 5,-4 0 0,1 3-71,-1-3 1,1 4 351,-4-1 72,1 6-208,2 2 0,3 9 781,-1 2-329,5 6-148,-6 6 1,7 7 117,-2 6 0,3 3-33,3 7 0,2-3 102,4 3 1,4 1 21,0-2 1,3 1-68,0-4 1,2-3-282,1 0-31,0-8 1,0 1-571,0-8 393,8-1 1,-5-4-30,7-2 0,-6-1-136,2-2 1,-4-6-105,1-3 0,-3-3-346,-3-7 1,-4 1 177,-5-7 0,-3 3 71,-4-3 0,-1 1 276,-2-2 169,-3 3 6,-3 4 0,0 2 163,-1 1 0,1 3-74,-1 7 1,1 2 142,-1 4 0,5 2 108,2 4 1,2 6 314,1 10 0,4 1-291,2 2 1,7 2-37,3-1 1,-2 0-1142,2-1 439,0-2-97,3-8 0,0-1-542,0-5 0,3 0 335,0-3 1,0-2-267,-3-4 0,0-4 457,0-2 1,-4-4-271,1-3 788,-4-1 0,1-9 0,-3-2 0</inkml:trace>
  <inkml:trace contextRef="#ctx0" brushRef="#br0" timeOffset="926">1684 217 7801,'6'-6'662,"-3"0"1,-1 4-63,1-2 1,1 8 388,2 2 1,4 4-378,-1 6 1,1 0 142,2 6 1,2-2-370,-1-1 0,4 0-197,-2 0 1,3-3-1253,1-1 633,0-3-209,0 2 1,3-9-552,0-2 0,-1-2 1190,-5-1 0,2 0 0,-3 0 0</inkml:trace>
  <inkml:trace contextRef="#ctx0" brushRef="#br0" timeOffset="1074">1978 189 7783,'-18'0'1334,"2"0"0,-1 4-869,5 2 1,-5 7 222,1 3 1,-2 6 296,-1 3-507,0 2-222,-4 6 1,4-4-904,0 3 391,5-7-126,4 3 1,1-8-1012,-1 2 1393,5-7 0,-4 3 0,4-3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36.3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68 338 7778,'-13'-12'373,"1"2"17,4 10 1,6 2 116,-6 6 0,3 7 0,0 12 307,-2 3 0,-1 13-745,8 2 0,0 0-3,0 8 1,0-6 56,0-1 1,10-9-624,5 1 0,8-13 291,7-3 1,-2-2 208,9-12 0,11-1 0,9-7 0</inkml:trace>
  <inkml:trace contextRef="#ctx0" brushRef="#br0" timeOffset="115">361 23 7817,'-32'-10'0,"6"7"-488,-4-4-143,15 4 0,5 6 631,10 4 0,-10 6 0,-2 9 0</inkml:trace>
  <inkml:trace contextRef="#ctx0" brushRef="#br0" timeOffset="374">925 180 7817,'-33'-10'0,"6"8"-38,-11-6 1,3 6-76,-3 2 0,-9 10 444,9 5 1,1 5-65,14 3 0,11-1-272,4 1 1,6-1 58,2 1 0,17 7-117,6 0 1,14-3 57,1-11 0,4 4 33,4-5 1,-4 5 45,-4 2 0,-6 1-13,-9-1 0,-11 1 222,-4-1 98,-6 1 0,-19-1 126,-6 1 0,-14-8-161,-1 0 1,-2-10-557,2 3 1,3-6-355,5-2 1,5-10 563,-5-5 0,-5-15 0,0-5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53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40 223 7878,'-10'-5'2744,"0"1"-2091,1 4-725,3 4 0,2 1 109,4 5 1,0 1 37,0 2 0,3 5 183,0 4 1,5 1 101,-2-4 1,7 1-142,3-1 0,3 0-13,0 1 0,1-5-172,3-2 1,-1-4-17,3-2 0,-2-3-50,3-4 0,-4 0 33,4 0 0,-4-4-127,0-3 0,-1-6-2,-2-3 1,-4-2-149,-2-1 1,-7-1 91,-2 1 1,-3-1 18,-1-3 0,0 4 116,0-1 0,-5 1 65,-1 3 1,1 2 139,-2 1 0,4 2 181,-4 2 482,5 3-486,-6 2 1,7 6 101,-3 4 1,4 2-117,4 8 1,-2 3 11,4 4 0,-3 4-295,4-1 0,-1-2 120,4 2 1,1-4-939,2 0 1,-2-1-5,6-2 1,-4-1-395,3-2 1,0-2 365,3-4 1,-3-1-1031,0-3 1844,-4 3 0,2-8 0,-4 3 0</inkml:trace>
  <inkml:trace contextRef="#ctx0" brushRef="#br0" timeOffset="186">640 339 7878,'6'6'1237,"0"3"-563,-3 5-365,5 6 0,-2 3-208,3 3 0,1 2 116,0 1 0,-1 1-14,1 2 0,-4-1-25,1 1 1,-2-2 20,2-1 0,1-3-297,-1 0 0,0-6-337,0-1 0,1-4-643,-1-5 1,-2-1-36,2-3 1113,-5-2 0,2-4 0,-4 0 0</inkml:trace>
  <inkml:trace contextRef="#ctx0" brushRef="#br0" timeOffset="412">678 426 7878,'15'-29'511,"8"5"0,-6 0-346,9 5 0,3 5-182,3 4 1,4 1 227,-4 6 1,0 0 155,-3 3 0,-4 5 126,-3 5 0,-5 4-120,-4 5 1,-7 1 203,-3-1 1,-6 0-174,-3 1 1,-4-4-80,-3 0 0,-2-4-200,-4 1 1,-1-4-154,1-2 0,-1 0 6,1-3 1,0-1-167,-1-3 1,1-1-2044,0-2 1652,4 1 0,1-5 0,4 3 579,0-2 0,5 0 0,1-4 0</inkml:trace>
  <inkml:trace contextRef="#ctx0" brushRef="#br0" timeOffset="854">1452 446 7784,'25'-15'401,"-6"1"1,-5 4-217,-4 0 0,-1-3 191,-3 1 0,-2-2-170,-4 1 0,-5 2-61,-5-2 0,-5 2-214,-7 2 1,-3 3 118,-4 3 0,0 3 160,0 3 1,0 7-3,0 6 0,5 2 80,5 2 1,2 2-61,7 1 0,2 3-69,8-4 1,2 2 24,1-2 1,8-4-6,8 1 1,1-6-80,6 0 1,0-7-12,3-3 0,1-1-183,2-2 1,-5-6 24,2-4 1,-3-1-204,0-9 0,-3 2 46,-3-8 0,-6 4-112,-5-4 1,0 3 74,-6-3 0,-1 2 48,-5-2 1,-2-1 170,-5 5 1,0-4 12,1 3 0,-2-3 167,-2 4 1,2-1-4,-2 4 1,4 1 242,2 1 1,0 7 285,4 3 0,-2 5-247,2-1 0,2 6-71,-2 4 0,2 5-89,1 5 1,4 2-65,2 3 1,3 0-46,1 4 1,3-2-119,0 2 1,4 1-181,-1-4 1,0 0-601,3 0 0,-1-3 147,4 3 0,-1-3 0,-1-1 0,1-2 0,3-2 1,0-1 604,-1-2 0,4-2 0,-2 0 0</inkml:trace>
  <inkml:trace contextRef="#ctx0" brushRef="#br0" timeOffset="1162">2188 475 7784,'0'-10'293,"0"0"-239,0 1 0,-4-1 27,1 0 0,-4 1-103,0-1 0,-1-3-19,-2 0 0,0-1 121,1 1 1,-5 3 11,-2-3 1,0 3 345,0 4 1,3-2-167,-3 5 0,3 0 39,-3 3 0,3 1-38,-3 2 0,3 2 139,-3 5 1,4 4-95,0 2 0,4-1-84,2 1 1,3-3-118,0 3 0,2-4 113,1 1 1,5-2-263,5-2 0,1-3-97,5-3 0,3 1-91,4 0 1,1-1 17,-2-3 0,-1 0-145,1 0 0,-5 1 113,-1 2 0,-4 1-17,1 3 0,-3 1 15,-4-1 1,2 5 65,-5 1 1,0 0-214,-3-4 1,0-2-890,0-1 1272,0 1 0,0 2 0,0 1 0</inkml:trace>
  <inkml:trace contextRef="#ctx0" brushRef="#br0" timeOffset="1425">2188 1 7907,'0'9'235,"0"2"1191,0 2-876,0-2 1,1 8-31,2 0 0,2 2 15,5 5 1,0-1 0,-1 5 1,1-1 146,0 0 1,-1 1-194,1 2 0,3-2-130,0 2 0,0-2-592,-4-1 1,2-1 4,2-2 0,-1 1-124,4-4 0,-4-2-352,1-5 0,1 1-2248,-1-4 2951,0 0 0,-4-3 0,1 0 0</inkml:trace>
  <inkml:trace contextRef="#ctx0" brushRef="#br0" timeOffset="1721">2197 465 7817,'-5'-6'241,"2"-1"0,6 5 391,3-1 1,7 2-315,3 1 1,6-1-231,1-3 0,7 3 81,-1-2-13,-2-2 1,-1 4 97,-3-3 0,3 2-26,-4-1 0,1 2-315,-4-2 88,-4-3 71,-1 5 1,-4-6-286,0 4 1,-5-2 103,-2 2 210,-2 2 0,-2-3 79,-2 4 1,-2 5 169,-5 5 0,0-1-195,1 4 0,3 2-46,3 2 0,2-2-246,1 1 1,1-4 148,2 0 0,5-1-751,8-1 1,-2-2 31,8-1 0,-3 0-325,3-3 0,-3-1 445,0-3 1,-3 0 586,3 0 0,1-9 0,-5-1 0</inkml:trace>
  <inkml:trace contextRef="#ctx0" brushRef="#br0" timeOffset="1929">2749 523 7817,'-10'0'0,"4"1"646,-1 2 198,5 3 0,-2 4-445,4-1 0,1-3-135,2-3 0,7 1-73,6-1 1,0 1-112,3-4 0,-1-5 129,4-1 1,0-3 24,0 0 1,-1-2-277,1-2 1,-2 2 34,-4-2 1,-2 2-8,-5 2 0,-3 2 569,-3 1-9,2 4 1,-5-3-121,0 5 1,-1 2 29,-5 1 0,3 2-1212,-4 5 661,5-1 1,-2 1-445,4 0 0,5-1-309,5 1 0,1-1 848,5-3 0,4 3 0,5-4 0</inkml:trace>
  <inkml:trace contextRef="#ctx0" brushRef="#br0" timeOffset="2042">3465 533 7807,'-6'-4'330,"2"2"-256,8-6-74,2 7 0,4-4 0,-1 5 0</inkml:trace>
  <inkml:trace contextRef="#ctx0" brushRef="#br0" timeOffset="2159">3726 552 7807,'0'-6'325,"0"-1"0,1 5 497,2-1 1,3-2-2207,3-2 586,1 3 798,0-1 0,-1 1 0,1-1 0</inkml:trace>
  <inkml:trace contextRef="#ctx0" brushRef="#br0" timeOffset="2252">4045 552 7807,'10'-3'249,"0"0"-249,-1-5 0,1 3 0,0-5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6:53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19 358 7863,'-10'-4'2328,"5"2"-2933,2-5 78,10 1 416,4 1 1,9-1 44,3 3 1,5-1-53,4-3 0,5 0 178,-2 3 0,7-2 510,3 3 1,4 0-322,2 3 0,0-4 91,4 1 1,-5 0-151,2 3 0,0 0-51,0 0 0,4-3-140,-1-1 1,-3 0-256,0 1 1,2 1 114,1-5 0,3 1-165,3-4 1,-2 1 3,2-1 0,-3 3 63,-3 1 0,-1-1 235,-2-2-97,-7 3 56,6-2 1,-12 6 96,0-5 1,-2 5-61,-4-1 0,-4 2 13,-4 1 0,-6-3-100,0-1 1,-6 1-291,0 3-443,-2 0 242,-2 0-97,-3 0 683,-6 0 0,-6 0 0,-3 0 0</inkml:trace>
  <inkml:trace contextRef="#ctx0" brushRef="#br0" timeOffset="278">1528 20 7913,'6'-10'1364,"3"5"265,1 1 1,6 3-1585,10 1 1,6 5 1,13 1 1,4-1-541,12 2 1,-3-1 365,10 4 1,-5 0-197,-1-1 0,-2 1 453,-9 0 1,-3 4 485,-6 2 0,-8-1-96,-5 1 0,-2-3 133,-8 3 1,-3 0-416,-9 3 0,-3-2 142,-4-1 1,-6-1-330,-7 1 1,-3 1 111,-10-4 0,-1 3-544,-5-3 1,-3 0-231,-3-3 0,-5-1 0,-3 0-1348,-1-3 1290,-1 3 1,3-4-528,-1 5 0,9 0 1196,-2-1 0,3 5 0,-3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42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49 7974,'0'-8'254,"0"0"0,2 1-578,4 1-17,3 3 1,11 0 124,2 0 0,6-2 234,5 2 1,0 0-202,3 3 270,-2 0-80,2 0 0,-5 2 175,2 3 0,-5 1-90,-1 5 0,-2 2 80,-3 0 0,-3 4 128,-5 2 1,-2-1 176,-4 4 0,-1 0-202,-1 3 0,-3 2-87,-3 1 0,-3 0-78,-3 0 1,-5-2-126,-3 4 1,-2-2-101,-3 2 1,0-1 86,-3 1 0,3 2-52,-3-5 1,0 1 69,-2 0 0,2-4-97,0 1 0,3 0 167,0-3 0,6-2 16,2-1 0,2-1-75,4-2 1,1 0 9,4 1 0,4-2-12,1-1 0,7 2 1,5-3 0,0-1-132,5-1 1,0 1 93,3-1 0,-1 1-25,1-1 1,0-2 30,-1 2 0,1 1 16,0-1 1,-4 3 44,-2-3 1,-4 3 134,-2 0 1,-2 1-74,-1-2 0,-4 4 186,-3-1 0,-3 1 6,-3 2 0,-3 2-124,-4 1 1,-2-1-26,-2 1 0,-1-3 11,4 3 1,-2-4-100,2 2 0,0 0-2,2-1 0,1 0-163,0-2 0,2-1-266,1 1 1,3-1 186,-1 1 1,6-2-51,3-1 0,2 1 53,3-1 0,0 2 247,5 0 1,-1 0-120,4-3 1,-2 3 115,0-2 0,-1 1 24,1 2 1,-4 2 240,-2 0 1,-2 0 200,-1-2 0,-3 2-173,-3 0 1,-1 4-154,-1-1 0,-3-1-314,-3 1 1,-4-4-419,-1 1 0,0-2-163,3-3 1,0-2 705,-1-4 0,-2-4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48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25 8223,'5'-7'282,"3"1"1,4 0-893,4 3 1,4 0 174,-1 3 0,0 0 1251,-3 0 0,4 0-83,-1 0 1,-1 7 98,-4 1 0,-2 3-344,-4 0 1,-3 2-149,-3 3 0,-1 3-259,-1 1 1,-4 2 97,-5 0 0,1 1-92,-3-1 1,-1 1-15,1-4 0,1 3-94,5-3 1,-2 1 41,5-4 0,-1 0-174,3-3 0,4 2 36,1-4 1,3 0-36,3-3 1,2 0-373,4 1 1,3-4 239,2 1 1,-1-4-841,1 0 1,-4-1 498,1-1 0,-1-3 625,-2-3 0,-3-1 0,-1-2 0</inkml:trace>
  <inkml:trace contextRef="#ctx0" brushRef="#br0" timeOffset="176">8 231 7823,'-4'0'612,"11"0"0,3 3-469,9-1 1,3 1-256,-1-3 0,3-1 22,1-2 1,2 2-288,1-5 0,2 3 162,-3-2 0,3 0-218,-6 0 433,-1-3 0,-3 4 0,1-4 0</inkml:trace>
  <inkml:trace contextRef="#ctx0" brushRef="#br0" timeOffset="450">404 165 8452,'0'8'1568,"-1"4"-611,-2 2-606,2-2 1,-2 3-50,6-1 1,-1 2-92,3 0 1,4-2-34,2-1 0,3-2 57,0-1 0,1-4-237,2-3 0,2 0 84,0 0 1,1 0-27,-4-3 0,0-4-74,-3-1 1,2-4-71,-4-1 0,0-1 86,-3-2 0,-3 2-64,-3-3 1,-1 3 111,-1-3 0,0 2 56,0-2 313,0 2 1,-1 5 104,-1 1-187,1 2 0,-3 8-125,4 2 1,3 5-50,0 2 1,2 0-121,-2 1 0,3 0-297,0 2 0,1-2-183,1-1 0,1-2 243,2-1 1,-1-3-1241,4-2 1,-3-3 240,3 1 1,-1-2 1196,0-1 0,3-4 0,-3 0 0</inkml:trace>
  <inkml:trace contextRef="#ctx0" brushRef="#br0" timeOffset="696">840 198 7823,'0'8'592,"3"0"178,-1 1 1,5 2-66,-2 0-678,3 3 129,0-5 1,1 3 115,2-4 1,2 0 100,3-3 1,1 2-62,-1-5 0,3 1-90,1-3 0,-1-1-102,-3-1 1,1-3 48,-1-3 0,1-1-66,-1 1 0,0-4 96,-3-1 0,-1 0-25,-3-1 1,-2 3-321,-2-3 1,-2 3 121,-6-2 0,-1 3-830,-4-1 0,-4 0 463,-2 2 1,-2-1-283,0 5 0,0 1-21,3 2 1,1 1-898,3 1 1591,1 0 0,0 0 0,0 0 0</inkml:trace>
  <inkml:trace contextRef="#ctx0" brushRef="#br0" timeOffset="996">1210 140 7823,'6'6'159,"-1"-1"0,-2 1 313,3 2 0,-4 0-248,4 0 1,-3 1-202,2-1 0,1 3 432,5 0-210,-1-4 0,5 0-36,-1-5 0,1 4-6,2-3 0,-1-1 80,1-2 1,-2 0-77,-1 0 1,1-3 86,-4-3 0,0-1-67,-3-1 1,-1-2-199,-1-1 0,-3 1 39,-3-3 1,-1-1 66,-1-2 0,-3 2-36,-3 0 0,-1 3-18,-2-3 0,-1 4-144,-2-1 1,-1 5 25,5 0 0,-4 5-341,3-2 1,-1 2 182,1 1 1,2 0-820,-2 0 0,4 0 120,2 0 0,3 4-943,-1 1 1837,-1-1 0,3 7 0,-3-2 0</inkml:trace>
  <inkml:trace contextRef="#ctx0" brushRef="#br0" timeOffset="1220">1482 256 7823,'12'8'0,"-2"-3"-131,4 1 135,-4-4 43,5 1 1,-6-3 346,2 0 1,-1-1 45,-2-1 0,-3-1 86,1-5 0,-4 1-60,0-4 1,-1 2 110,-1 1 0,-1-4-48,-1-2 1,0 1-88,-4 0 0,1-1 168,-3-2 1,2 0-238,1 2 1,3 0 7,-1 3 0,2-1-209,1 1 0,0 2-237,0-2 0,4 2-322,1 4 0,6-2-1426,3 1 1813,2 2 0,4-3 0,1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47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 1 7922,'-8'3'87,"0"3"1,2 2 118,1 3 0,2 6 755,-2 5-639,3 1 0,-2 5 138,4-1 0,4 1 162,1-4 0,4 0-142,2-2 0,1-3-139,5-5 1,2-2-331,0-4 1,3-3 88,-3-3 0,4-1-239,-1-1 0,-2-3 192,0-3 1,-4-5-554,-2-2 0,0 0 174,-3-1 0,-2 1 6,-4 0 1,-3 1-156,1 3-49,-2 1 610,-1 4 0,0 4-90,0 9 1,2 3 169,1 4 0,4 1-51,-2-1 1,2 0-2,2-3 0,2 2-15,-1-4 1,6-3-46,1-2 1,-1-5 22,3 2 0,-1-6-39,-2-2 1,0-6 91,-3-3 0,1-2-88,-6-3 1,1 1 306,-6-1 1,-1-1-66,-5 1 1,-1-3-148,-5 2 0,-2 0-223,-3 1 0,-2 5-318,0-3 1,-1 4-19,1 2 0,-1 0 217,1 6 1,2 1-667,0 1 0,7 3-202,-1 0 1073,5 0 0,0 3 0,3 2 0</inkml:trace>
  <inkml:trace contextRef="#ctx0" brushRef="#br0" timeOffset="108">577 108 7922,'8'12'0,"-3"3"181,1 4 0,-4 1 353,4-4 0,-3 1-647,2-1 0,1 0 113,2-3 0,0 3 0,0-3 0</inkml:trace>
  <inkml:trace contextRef="#ctx0" brushRef="#br0" timeOffset="241">733 50 7938,'-12'-3'0,"6"2"450,-3-2 0,6 3-513,-3 3 63,4 1 0,2 8 0,5 1 0</inkml:trace>
  <inkml:trace contextRef="#ctx0" brushRef="#br0" timeOffset="425">914 75 7937,'-12'0'-4,"-1"1"423,-3 2 1,-1 1 622,1 4 0,-1 3-425,1 0 1,4 4 69,4-1 0,1 1-270,4 2 1,1-1-45,5 1 0,2-1-196,6 1 1,2-2-120,3-1 0,2-2-1021,1-4 748,2 0 1,1-1-1137,0-1 1,3 0 1350,2-3 0,1 4 0,-4-3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46.1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370 412 7851,'0'-12'0,"-1"0"822,-2 3 0,0 0-312,-5-2 0,-2 3-875,-6 0 0,-5 1 278,-1 4 1,-5 0 119,-3 3 0,-5 2 0,-1 3 1191,2 3-819,3 5 1,4-2-102,5 2 0,3 2-221,5 4 1,6 1-178,5 2 1,10 2 111,4-2 0,8 2 69,5 0 0,2 1 47,4 0 0,3-1-259,3-3 0,-3 3 44,-3-2 0,-3-1-81,0 1 1,-6-1 110,-5 1 0,-3-1 226,-5-2 0,-3-1-121,-2 1 66,-6-2-81,-5 4 1,-5-7-96,-3 3 1,-4-6 62,1 0 1,-4-3-23,1-3 0,1-1-38,-1-4 1,4-4-160,-1-1 0,5-6 35,3-3 0,3-1-153,2-2 0,4 0 23,4-2 1,4-3 67,5-2 0,3-1 207,5 0 1,2-3-118,4-2 1,-3 1 222,-1-2 0,1 1-42,3-3 0,-3-2-5,0-1 0,-1-3 5,1 0 1,-3 3 175,-5 0 0,1 2 195,-4 1 1,-1 3-165,-5 0 0,1 6 110,-3-1 1,0 7-114,-3 2 1,0 3 44,0 5 1,-1 3-68,-2 2 1,1 4-147,-3 5 0,0 4 97,-4 9 1,1 2-96,0 4 0,2 3 419,1 2-80,3 2-302,-2 1 0,8 0 182,2 0 1,4-1-70,4-2 0,2-2-371,0-6 1,5-2-1,4-4 0,-2-3-49,4-2 0,-3-3 113,3-2 1,2-3-22,-2-3 0,-2-1-266,-3-1 0,-4-4 115,1-5 0,-1-1-105,-2-1 0,-6-3 80,-1 2 1,-7-1 279,1-2 0,-3 1-112,-3-1 0,-1 5 257,-4 1 0,-1 2 100,1 4 1,0 1 121,0 4 1,0 1-135,3 2 0,-2 5-84,5 6 0,-1-1 30,3 0 0,4 1-7,1 3 0,6-2-213,3-1 1,-1 0-59,0-6 1,1 2-222,2-5 1,1-1 88,-1-1 0,1-2-61,-1-1 0,1-4 7,-1-2 1,-2-4 10,0-1 0,-4-2 33,1 2 0,-3-4 54,-3 1 0,2 2 318,-4 1 0,2 5 371,-2 1 331,0 3-490,-3-2 1,2 9 275,1 3 1,1 3-601,-2 3 0,0 1 114,4-1 1,0-2-526,5-1 0,0-3 238,6-3 0,-2 2-2425,7-4 2583,0-4 0,3-4 0,-1-3 0</inkml:trace>
  <inkml:trace contextRef="#ctx0" brushRef="#br0" timeOffset="130">1251 248 7844,'-21'-5'0,"-1"-1"937,5 3 1,0 0-688,6 3 1,1 4-669,4 1 1,3 6-1094,3-1 743,0 1 495,3-2 1,3-1 272,5 0 0,1 0 0,5 1 0</inkml:trace>
  <inkml:trace contextRef="#ctx0" brushRef="#br0" timeOffset="292">1399 264 7844,'-7'9'648,"-1"2"0,-2 3 886,2 5 0,0 0-942,-1 3 0,5-3-143,1 3 0,3-4-334,3 1-79,1-1 1,7-3-386,0-1 0,4-2 324,-1-4 1,1-1-1401,2-1 1,-1-3 291,1-3 1133,-1 0 0,4-3 0,1-2 0</inkml:trace>
  <inkml:trace contextRef="#ctx0" brushRef="#br0" timeOffset="814">1646 1 8268,'0'8'1149,"-3"4"-1082,0 2 1,0 5-180,3 3 0,-2 5 1099,-1 3 1,-2 2-403,2 1 0,-1-2 380,1-1 1,2-5-391,-1 0 0,4-1-137,4-5 1,4-1-302,1-4 1,3-2-246,-3-4 1,3-3 76,0-2 0,1-3 139,-2 0 1,2 0-386,-4 0 0,3-3 113,-3-3 1,0 3-497,-3 0 1,-3-1-180,1 1 517,-1 1 0,3 3 387,-3 1 0,0 6 352,-3 3 0,0 2 120,4-2 0,-3 1-281,6-1 0,-2-3-52,7 1 0,-1-4-32,0-2 0,3-2-190,-2 2 1,0-6-58,0-3 1,1-1-184,-5-1 1,1-1 5,-6-2 0,1 1 47,-3-4 0,0 1 415,-3-1 1,0 0 5,0 3 1,-4 3 0,-1 3-1,-3 1 1,0 3 0,0 3 489,0 4 1,0 4-402,3 1 0,-1 3 78,3 0 1,1 2-169,5 0 0,1-2-64,5 0 0,2-2-1072,3 2 1,1-2 530,-1-4 1,0 0-1767,-3 1 1,3-1 2155,-3 0 0,3 0 0,-1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44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222 285 7877,'-4'-4'-405,"-1"3"283,2-2 0,2 2 369,-5 1 0,3 0 129,-2 0-233,3 0-133,-2 0 184,4 0-167,0-3 119,0 2 1034,0-3 1,-1 2-1013,-1-1 0,-2-1-33,-1 1 0,-3 2 3,3-1 0,-5 1-123,-1 1 1,-1 0 99,1 0 1,1 0-89,-4 0 0,4 3 78,-1 3 0,-1-1-114,1 0 1,0 3 36,3 3 1,0 4 82,0-1 0,2 5-64,1 3 1,3-1 232,-1 1 1,2 0-49,1 2 0,4-2-105,1 0 1,5-4-122,1-2 1,5-3 136,0-5 1,1-1-199,2-1 0,1-2 37,-1-4 0,0-5-78,-2-3 1,1-4-5,-1-5 0,3-2-1,-6 0 0,2-4 28,-5 1 0,0-4 62,-3-2 1,-2 0-12,-1 0 1,-3 3-4,1-3 1,-3 0-13,-3 1 1,-2-4 19,-3 0 0,0 2-117,0-1 1,0 7 127,-1 1 1,1 4 157,0 1 0,3 7 182,2 2 101,-1 5 1,3 4-78,-2 7 1,3 5-85,3 6 1,-1 3-221,3 6 1,4-2 81,2 5 0,0-5-152,0 1 0,1 1-213,2-3 0,2 3-433,-3-6 1,3 3-63,0-6 1,1 0-691,-1-2 0,1-5 1414,-1-1 0,4 2 0,1 0 0</inkml:trace>
  <inkml:trace contextRef="#ctx0" brushRef="#br0" timeOffset="400">675 244 7841,'-8'-4'0,"1"2"-262,1-3 1,-1 3-302,1-1 1,0 1 1125,0-1 0,-1 3 316,2-3-391,-3 2 0,0 4-133,0-1 1,0 2-44,3-1 0,-2-1-107,1 3 0,2 1 0,-2 2 0,1 1 26,-4 2 0,2-1 7,2 4 0,-3 0-28,3 6 1,1-2 26,1 4 1,2-4-113,1 1 0,1-4-154,2-1 1,3-5-57,5-1 0,0-1 94,5-4 0,-1-1-283,4-5 0,-2-4 70,0-4 0,-1-3-68,1 3 1,-5-1-1,-1 1 36,-1 2 607,-2-3-222,-4 8 327,0 0 1,-7 10-180,1 3 1,-1 2-29,3 0 1,0-2-426,0 2 0,1-2-443,1-1 1,3-2-160,3-1 1,4-3 367,2 1 0,-1-3-865,0-3 1,1-2 1254,3-3 0,-1-4 0,1-1 0</inkml:trace>
  <inkml:trace contextRef="#ctx0" brushRef="#br0" timeOffset="610">914 293 7841,'0'-12'543,"0"2"-306,0-4 1,-4 7 80,-1-1 1,0 2-72,0 1 0,2 1 289,-3 4 1,5 1-126,-2 2 0,2 1-179,1 5 0,6-1-51,3 0 0,5 1-26,3 2 0,0-2 12,5 2 1,-4-2-62,1 0 1,-5 2 47,-3 0 0,-3 0 70,-2 0 0,-3 0-7,-6 2 1,-3-2-58,-5 3 1,-1-4 32,-5 1 0,2-5-220,1 0 0,-1-4-303,4 0 0,-2-1-1031,2-1 0,2-3 139,4-3 1222,3-1 0,-5-1 0,2-1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 7886,'0'-8'380,"0"10"757,0 15 1,0 2-271,0 7 0,0 10-468,0 3 1,6 4-295,1-5 0,1 1-97,-1-1 1,-3-2-307,9-4 1,-2 3-163,1-10 1,5 1-540,-4-7 0,-2-6 999,2 0 0,0-9 0,6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5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 7914,'-23'0'337,"3"0"0,14 2-1325,0 4 553,-5 5 1,9 8 434,-5 0 0,5 9 0,2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7923,'0'19'477,"0"2"64,0 5 0,2-4-59,5 3 1,-5 3 280,4-2 1,5 1-266,2-1-307,4-4 1,9 3-80,-1-12 0,9 2-166,-1-9 0,-4 1 30,4-7 1,-8-2 134,7-5 1,-2-10-158,2-9 0,-6-8 122,-13 2 0,-3-4 42,-3-3 0,-5 1 8,4-1 0,-3 9 516,-3 5 945,0 3-1072,-9 12 0,7 3-86,-5 14 1,5 12-171,2 13 1,0-2-260,0 2 1,0-2 114,0 2 0,9 2-979,4-8 1,-3 0-191,3-7 1,0 4-702,6-3 0,1 3 1755,-1-10 0,9-5 0,2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34.8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248 21 9468,'-12'0'-1257,"-1"10"1456,5 5 1,6 15 909,-6 7 1,3 16-611,-2 7 0,4 5-177,-4 3 0,4 7-286,3 0 0,0 0 43,0-7 0,10-8-626,5 0 1,-2-10-39,2 3 0,-7-13-364,7-2 1,-8-11-104,8 3 1052,-10-5 0,5-2 0,-10-1 0</inkml:trace>
  <inkml:trace contextRef="#ctx0" brushRef="#br0" timeOffset="135">23 629 7827,'-13'-22'857,"6"-1"0,4 8-1164,3 0 0,3 10-32,4-2 1,6 4 1103,9 3 0,3 0-340,5 0 1,5 8-560,10-1 1,3 1-350,5-8 0,-3 0-1089,10 0 1572,-10 0 0,15-10 0,-7-3 0</inkml:trace>
  <inkml:trace contextRef="#ctx0" brushRef="#br0" timeOffset="469">767 178 8349,'-15'-10'-309,"0"10"0,10 10-83,-3 13 1,6 10 1530,2 4 1,2 8-346,6 8 1,-3 4-197,10 11 0,0-3-227,7-5 0,1-4-129,-1-11 0,8 0-173,1 0 1,6-10-162,-7-5 0,8-12 42,-8-3 0,2-10 66,-2 2 1,-4-7-310,4-7 0,-5-8 143,-3-16 0,-2-4-334,-5-10 0,-5 8 184,-10-1 1,0 3 85,0-3 1,0 6 562,0 9 0,-2 8-22,-6 0-106,6 10 1,-8 5-77,10 15 1,0 8-32,0 7 1,0-3 15,0 11 0,10-3-357,5 3 1,-3 2-274,3-10 1,8 0-385,7-8 1,8-1-232,-8-6 1,10-5 120,-3-10 994,6 0 0,2 0 0,0 0 0</inkml:trace>
  <inkml:trace contextRef="#ctx0" brushRef="#br0" timeOffset="834">2007 697 7827,'0'-12'-28,"0"-8"1,3 9 361,4-4 168,-4-5 112,7 8-379,-20-11 1,5 3-205,-10 5 1,7-2 174,-7 9-292,0-9 0,-8 7 85,1-5 0,-1 5-33,1 10 1,7-8 13,0 1 0,0-1 59,-8 8 0,1 10 134,-1 5 0,0 3-79,1-3 0,7 12 140,0-4 1,10 7-70,-3 0 0,6-3 6,2 11 1,0-10-52,0 2 0,2 2-11,6-2 0,4-2-1,11-13 0,2 2-107,5-9 1,-5-1 1,5-7 1,3 0 49,-3 0 1,0 0-306,-8 0 0,-7 0-51,0 0-177,1 0 180,-4 0 0,6 11-14,-11 4 0,1 5-91,-8 2 0,0-7-786,0 0 1191,0-10 0,10 15 0,2-7 0</inkml:trace>
  <inkml:trace contextRef="#ctx0" brushRef="#br0" timeOffset="1036">2255 21 7827,'0'-13'1223,"0"5"-918,0 16 1,0 7 479,0 15 1,0 5-253,0 10 1,8 3-102,-1 5 1,8 4-193,-7 11 1,2 4-19,-3-4 1,-2 12-759,10-12 1,-7-3 427,7-5 1,-8-10-634,8 3 433,0-15-259,8 4 1,-3-24-1553,-5 4 2119,5-14 0,-17 12 0,7-8 0</inkml:trace>
  <inkml:trace contextRef="#ctx0" brushRef="#br0" timeOffset="1149">2187 629 7827,'-22'-10'54,"9"8"1,8-16 2,20 11 1,3-1-109,20 8 1,7 0-133,7 0 0,8 0 183,-7 0 0,10 10 0,-6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6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9 7941,'-3'-9'365,"-3"9"0,4 4 0,-5 13 380,5 5 0,-4 10-42,-1 0 0,-1 11-351,1 2 1,5 6-187,-4-6 0,4 0-247,2-7 0,8 1-408,5-1 1,-2-8-1653,2-4 2141,8-13 0,0 4 0,7-6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6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0 7926,'-19'9'-505,"0"-5"-615,0 9 1120,8 0 0,-6 14 0,6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6.7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7864,'0'19'0,"0"7"842,0-1 0,2 7-302,5-6 1,3 0-75,10-7 1,-1-2-209,0-4 0,9 4-178,4-4 1,4-4 87,3-3 1,-1-4-64,1-2 0,-1-4-31,1-9 1,-9 0 87,-4-13 0,-7 3-119,-6-3 0,2 3-5,-9-9 0,0 8 241,-6-2-8,-8 5 1,-3 10 778,-8 5-705,0 4 1,2 10 16,4 5 1,4 11-871,9 1 0,0 7 385,0-6 1,11 6-1325,8-6 0,9 0 732,10-7 0,9 0-388,5 0 1,3-8 1102,3-5 0,0 5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7.1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270 404 7864,'-8'-19'0,"-5"8"523,-13 5-247,-4 4 1,-2 6 110,0 9 1,6 8 144,-6 18 1,9-1-283,-3 1 0,13 6-48,7 0 1,4-3 30,2-9 0,10 1-21,10-9 1,7-5 12,12-8 0,-3-7-60,-4 1 0,11-6-13,-4-6 0,-3-5-74,-4-8 1,0-9-257,7-4 0,-9-7-233,-5-5 0,-3 3 226,-3-4 1,-6-2-135,0 2 0,-9-6 120,2 6 0,-10-9-89,-2 3 1,-9 4 98,2 2 1,-4 4 126,-3 3 0,1 10 32,0 9 0,0 8 191,-1 11 1,-5 4 430,-1 9 0,-2 11-308,3 21 1,10 4 174,-5 9-1,14-1-120,0 1 1,6-2-54,6-5 1,5 2-129,8-8 1,9-2-217,4-11 1,4-4 106,3-9 0,1 1-143,5-1 1,-2-8-300,8-5 0,-8-6 187,2-6 0,2-7-454,-2-13 0,0 2 279,-7-8 1,-8 2-219,-4-2 1,-7-2 143,-6 8 0,-4-6 294,-9 7 1,-3 1 201,-3 11 0,-5 5 258,-8 8 0,0 0-87,0 0 1,-1 11 215,1 8 0,6 2 345,0 11 1,9-6-305,-2 6 0,4-2-474,2 2 1,8 2-319,5-8 0,11 0-578,1-7 0,9-6 214,-2-1 1,5-5 687,1 6 0,1-9 0,-1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7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9777,'10'20'102,"7"-1"166,-4 0 1,4 7 275,3-1 0,1 7-391,5-6 0,-3 6-243,9-6 1,2 0-170,11-7 1,-4-2-550,4-4 1,-4-5 807,-3-8 0,1 9 0,-1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7.4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636 0 7864,'-50'0'0,"-3"2"9,8 5 1,0 4-122,7 8 0,-1 9 736,1 4 0,-1 4-434,1 3 1,1 5-452,5 1 1,-4 2 117,4-2-5,-5-13 0,-1 22 0,-1-13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7.8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7888,'28'-10'1539,"2"1"1,19 3-2057,9-1 0,2-1 58,10 1 0,-8 5 685,2-4 1,-4 4-96,-2 2-237,0 0 0,0-9 1,-1-2-1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7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58 7892,'22'0'964,"3"0"0,7 0-1190,13 0 0,5-6 201,7 0 0,10-3-1320,3 3 982,5 4 1,2-16 0,0 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8.1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 39 7831,'-2'-6'-4,"9"-1"0,16-1-62,9 1 0,5 5 1046,1-4 0,1 3-424,-1 3 0,7 0-1540,0 0 1,0 9 983,-7 4 0,-8 4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37:58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 7831,'-10'0'713,"16"0"-379,13 0 0,13 0 166,0 0-250,5 0 1,10 0-759,4 0 0,-2 0 508,3 0 0,-1 0 0,7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32.7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23 248 7802,'0'23'602,"0"0"1,-7 12-222,-1 10 1,1 2-104,7 13 1,0 6 35,0 1 1,10 11-96,5-18 1,5 8-4,2-16 0,3 6-19,5-13 1,-2 3-139,9-18 1,1-8-21,7-7 0,0-10-163,0 3 0,0-8 18,1-8 1,-4-7-81,-4-15 0,2-5-159,-10-10 1,0-3 120,-7-4 1,-8 4 149,0-4 1,-10 4-17,2 3 1,-4 2 188,-3 6 0,-8 4 255,1 11 426,-11 9-476,6 3 1,-1 13 68,5 4 0,6 8-306,2 15 0,0 5 68,0 10 1,2 0-439,6 1 0,5-9 189,9 1 1,1-3-693,-1 2 0,3-4 182,5-11 1,3-1-67,4-6 1,-1-5 689,-6-10 0,-5-10 0,7-3 0</inkml:trace>
  <inkml:trace contextRef="#ctx0" brushRef="#br0" timeOffset="307">1060 587 7960,'13'10'422,"-6"5"1,4 7-47,-4 8 0,8 5 57,-7 11 0,9-9-150,-2 1 1,13-11-188,2 3 0,2-5-5,-2-2 0,-2-11-164,10-4 0,-11-6 156,3-2 0,3 0-81,-3 0 1,0-17-370,-8-6 1,-1-12 195,-6 5 1,2-7-40,-9 7 1,-1-8 62,-7 8 1,0 0 486,0 7-82,0 1 506,0 9-155,0 3-275,0 40 0,3-10-179,4 25 0,6-12 44,9 5 0,-7-11-493,0 3 0,3 3 172,12-3 0,-5-3-480,5-12 1,3-5 11,-3-10 1,7 0-244,-7 0 1,0-2-18,-7-6 0,-1-4 850,1-11 0,0-9 0,-1-3 0</inkml:trace>
  <inkml:trace contextRef="#ctx0" brushRef="#br0" timeOffset="699">2030 677 8907,'13'22'559,"-3"1"-415,-10 0 0,7-1 24,1 1 1,9-1-62,-2 1 1,5-1-84,3 1 1,2-8 9,5 0 1,-5-8-137,5 8 0,3-10 131,-3 3 0,0-8-121,-8-8 0,8 3 66,1-10 1,-4-7-178,-12-8 1,3-3 103,-11 3 0,8 5 33,-7-5 533,-1 5-171,-7 2 51,0 11-36,0 2 1,0 27-72,0 6 1,0 12-201,0-5 1,8 0 87,-1-7 0,18-1-298,-2 1 0,7-3 104,0-5 0,3-5-80,4-10 0,3 0 66,-10 0 0,8-3-13,-8-4 0,0-8-9,-7-15 0,-3 5 37,-5-5 1,2-3 133,-9 3 0,-1 0-61,-7 7 506,0 1 1,-2 2 105,-6 5-330,6 5 1,-8 20-134,10 5 1,0 7-115,0 8 1,0 3 71,0 5 0,0 9-160,0-9 1,0 9-679,0-9 0,10-3 365,5 3 0,5-13-854,2-3 0,1-2 1212,0-12 0,9-1 0,3-7 0</inkml:trace>
  <inkml:trace contextRef="#ctx0" brushRef="#br0" timeOffset="907">3383 0 7831,'20'23'-529,"-5"-1"0,3 11 1379,-11 5 0,3 14-364,-2 8 0,-6 6-8,6 1 1,-6 1-142,-2-1 1,0-1-632,0-6 1,3 2-113,4-9 1,-4-8-303,4-7 1,-4-18-181,-3 2 888,10-4 0,3-6 0,9-2 0</inkml:trace>
  <inkml:trace contextRef="#ctx0" brushRef="#br0" timeOffset="1116">3519 564 7831,'22'-22'0,"8"9"24,0 6 1,8 4 35,-8 3 1,10 10 105,-2 5 0,-6 8-50,-2 7 1,3-3 665,-3 11 1,-8-1-287,-7 9 0,-10-1 138,3 0 1,-8 0-244,-8 0 1,-4-2-50,-11-6 0,-2 3-191,-5-10 0,5-7-154,-5-8 1,-2-10-587,1 2 1,-1-7 435,2-7 1,5-13-508,-5-10 1,5 0 272,2 7 0,3 1-813,5-1 1,2 3-332,6 5 1531,4-5 0,3 7 0,13-9 0</inkml:trace>
  <inkml:trace contextRef="#ctx0" brushRef="#br0" timeOffset="1336">4037 745 7831,'23'-36'0,"-8"4"-138,0 9 0,-10 1-682,2-1 1591,-4 1 1,-13 9 254,-5 6-518,-5 4 0,-3 16-134,1 9 0,9 3-89,6 13 0,-3-1-84,2 9 0,1-1 0,7 0 1,2 0-7,6 0 1,-3-7-107,10-1 1,0-12-414,7-2 0,8-3 209,0-13 1,10 1-677,-2-8 1,2-3 45,-2-4 0,4-6-255,-4-9 0,2-3 235,-2-5 765,4-6 0,-17-9 0,8 0 0</inkml:trace>
  <inkml:trace contextRef="#ctx0" brushRef="#br0" timeOffset="1528">4669 722 7831,'15'10'67,"0"5"1,-10 8 187,2 7 1,-2-3-1,3 11 1,-6-3 17,6 2 1,-6 4 140,-2-11 1,0 0 166,0-8-161,0 1-409,0-1 0,0-12 85,0-10 0,0-10-130,0-12 1,0-11 80,0-4 1,0-8 87,0-8 1,-7 5 30,-1-4 0,-7 7 145,8 7 0,-1-2-257,8 10 0,0 0 81,0 7 1,3 1-524,4-1 1,6 8 167,9 0 220,11 10 0,2-15 0,10 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8:42:00.8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36 8185,'-16'-11'0,"-1"2"0,-1 2 433,-3 2 1,-2 1 0,0 5 0,-2 3 0,-2 6 755,0 4-1033,-6 4 1,8 7 56,-2 3 0,3 6 61,4 5 1,3 6 108,6-2 0,4 3-115,3 1-117,3 1 1,7-6 0,6-3-30,6-2-48,10-7 0,2-1-224,6-6 0,4-4 108,4-4 1,0-7 36,-1-4 1,-1-4-11,-2-4 0,-4-4-129,4-7 1,-9-4 93,-3-4 0,-5-6-146,-3-3 0,-8-2 105,-8-1 1,-4-5-64,-4 1 0,-8-2 191,-8 2 0,-6 2-75,-1-2 0,-6 4 17,1 3 0,-2-1-111,-1 6 0,3-1-150,1 5 1,-1 8-158,-3 3 1,0 10 438,-1 2 0,1 10 0,-1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40.1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46 472 7848,'-13'0'1131,"3"0"-649,0 0 1,8 17 423,-6 6 0,6 12-556,2-5 1,2 10-265,6-3 0,-3 4-893,10-4 587,0-4 0,7-3-333,1 0 0,-1-3-1322,1-12 1875,-1-5 0,1 0 0,0 3 0</inkml:trace>
  <inkml:trace contextRef="#ctx0" brushRef="#br0" timeOffset="134">294 111 7811,'-23'-13'-312,"1"6"-136,-1 4 1,3 6 14,5 4 392,-5 6 41,17 9 0,-17 1 0,8-1 0</inkml:trace>
  <inkml:trace contextRef="#ctx0" brushRef="#br0" timeOffset="418">429 314 7811,'0'22'0,"0"1"0,3 7 522,4 0 0,-2 10-181,10-2 0,-7 4 42,7 3 1,0-2-110,7-6 0,3-4 33,5-10 1,-2-3-179,10-5 1,-8 2-95,7-9 0,-7-3 45,8-13 0,-11 1 21,3-16 0,-4 3-89,-4-17 0,-2-1 69,-5-7 1,3 0 124,-11 0-122,1 10 70,-8 2 1,-3 3 179,-4 0-15,-6 10-137,-9 0 0,2 27-132,5 1 0,2 12-142,5 10 0,6 2-421,-6 6 0,8 2 268,8-10 1,-1 8-822,16-8 1,-5 0 105,12-8 0,2-1-875,-2-6 1835,10-5 0,-5 0 0,11 2 0</inkml:trace>
  <inkml:trace contextRef="#ctx0" brushRef="#br0" timeOffset="659">1557 269 7811,'-25'-20'488,"-6"4"1,6 6-336,-5 10 0,-2 0-110,2 0 1,0 10 371,7 6 0,11 4-147,4 2 0,6 8-293,2 0 1,17 3 118,6-3 1,14-5-193,1 5 0,4-2-12,3 2 1,-9-5-13,-6 5 0,-8-5 89,-7-3 0,3 1 120,-11-1 1,-2 1 340,-12 0 1,-8-3-172,-15-5 0,2 2 47,-9-9 1,-1 7-16,-7-8 1,2 1-557,6-8 0,-3 0-796,9 0-828,1 0 1891,8-10 0,-1-13 0,1-12 0</inkml:trace>
  <inkml:trace contextRef="#ctx0" brushRef="#br0" timeOffset="789">1760 449 7811,'15'10'-25,"0"5"1,-3 5-140,3 3 1,5 7 222,-5 0 1,-2 0-166,2-8 106,0 1 0,17-1 0,4 1 0</inkml:trace>
  <inkml:trace contextRef="#ctx0" brushRef="#br0" timeOffset="923">2143 156 7811,'-35'-13'146,"-8"3"1,18 10 767,-5 0-1431,15 10 1,5 5 268,10 15 0,10-5 248,5 6 0,5 4 0,3 0 0</inkml:trace>
  <inkml:trace contextRef="#ctx0" brushRef="#br0" timeOffset="1423">2571 269 7811,'-22'-23'-160,"-8"10"225,0 6 1,-10 7 150,2 7 0,5 6 100,3 10 1,5 9 381,3 6 0,9 7-623,6 7 0,4-4 71,3 5 0,3-6-220,4-2 1,8-7 68,15 0 0,3-18-135,5 2 0,4-14 66,-4-1 0,-3-4-2,2-3 1,-7-13 45,8-9 1,-8-3 220,8-13 0,-11 0-70,3-7 1,-12-2-78,-3-6 1,-10 5-33,2-4 1,-4 2 51,-3-3 0,0 5-195,0-4 1,-8 7 86,1 7 1,-11 1-139,3 14 225,-5-5 1,-2 26 129,-1-6 0,8 26-35,0 12 0,10 10-121,-2 5 0,4 8 274,3 0 0,3 7-59,4-8 1,6 8 23,9-7 0,3-3-179,5-12 1,-2 2-294,9-10 0,1-10 132,7-13 1,3-4-42,4-3 1,-4 0-121,5 0 1,-6-18 104,-2-4 1,-10-8-284,-5 0 1,-5 2 140,-2-9 0,-10-1 168,-6-7 1,-9 10 24,-13 5 0,0 5 183,-16 2 1,-1 11 24,2 4 1,0 8 202,7 8 0,1 7-170,-1 15 1,8 5-8,0 10 1,10 2 81,-3 6 0,8-3-75,8 10 0,5-10 134,9 3 0,11-5-267,4-3 0,6-10-427,2-5 1,8-13-176,-1-1 1,8-11 582,-7 2 0,10-14 0,-6-6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44.9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0 306 8653,'0'23'-105,"0"2"180,0 5 1,8 5 200,0 10 0,12-2 5,2-6 1,3 4 143,13-11 1,7 7-279,7-7 1,4-7-96,-4-8 1,-2-10-91,10 2 1,-17-4 56,2-3 1,-7-3-11,-1-4 1,-7-6 20,-15-9 0,-2-1-91,-6 1 0,-4-1 98,5 1 1,-13 7-24,-3-1 1,-10 11 214,3-2 0,3-3-46,-3 2 0,7 11-28,-7 12 0,10 5-50,-2 3 1,4 9-239,3 6 1,3-6 91,4-2 0,8-5-234,15-2 1,-2-3-197,10-5 0,-1-5-455,8-10 0,-2 0 20,-6 0 0,-4-10 906,-10-5 0,-1-5 0,1-3 0</inkml:trace>
  <inkml:trace contextRef="#ctx0" brushRef="#br0" timeOffset="212">1015 600 7804,'3'22'277,"4"1"0,6 7-28,9 0 0,1 2-290,0-2 1,-1-12 79,1 5 1,7-8 50,0 0 0,2-5-4,-2-10 0,-5 0 187,6 0 0,-6-13-102,-3-9 1,-2-4-56,-5-11 1,-5-1 99,-10-7 0,0 3-35,0 4 1,-10-5-88,-5 6 0,-7 4 63,-8 3 1,-6 8-424,-9 7 1,3 5 170,4 10 0,-2 2-487,10 6 0,0 4-47,7 11 1,11-1-988,4 1 1616,6 9 0,2 3 0,0 11 0</inkml:trace>
  <inkml:trace contextRef="#ctx0" brushRef="#br0" timeOffset="696">1759 397 7804,'-22'0'187,"-1"0"0,-2 0 127,-5 0 0,5 17 231,-5 6 0,15 14-237,8 1 1,4-3-140,3 3 1,0-1-154,0 8 1,18-10 134,4-5 1,6-5-90,-6-2 1,3-11 68,5-4 0,-2-6-193,10-2 1,-11-10-43,3-5 1,-5-15-38,-2-7 0,-1-6 53,1-2 1,-8-3-13,0-4 0,-10 2 118,2-10 1,-4 9-22,-3-1 0,-3 4-83,-4 3 0,-6 0 81,-9 0 0,-1 2-101,1 6 0,-1 12 249,1 10 61,-1 10 0,3 7-58,5 21 1,5 9 117,10 13 1,0 18 64,0 5 0,3 4-87,4-4 0,6 0 25,9-1 1,3-9-51,5-5 0,5-8-219,10-8 0,3-7-126,5-15 1,-3-5-275,10-10 0,-7-2 233,7-6 0,-10-12-11,2-10 1,-4-12-198,-3-3 0,-10-1 86,-5-6 1,-7 4 250,-8 3 1,-5 3-55,-10 4 0,-10 5 753,-5 11 0,-5 9-141,-3 6 0,1 9 97,-1 13 0,8 10-149,0 20 0,10 1 141,-2-1 0,7 0-682,7 0 1,8-3 142,15-4 1,-2-5-1604,9-11 1,1-2 302,7-5 1232,0-5 0,0-10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4:49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0 430 7850,'0'-9'483,"0"1"0,0 23-591,0 7 94,0 0 0,0 15 1070,0-4-638,0 11 1,0-2 13,0 8 1,13-3-39,4-3 0,10-3-348,1-8 0,5-2 136,5-3 1,-1-6-44,7-11-70,-7-4 1,9-7-203,-8 0 147,1 0 1,-8-13-203,-3-3 1,1-12-223,-7 1 0,-5-5 47,-6-1 0,-8 0-289,3 0 1,-6 7-57,-6 4 300,-3 4 1,-6 7 482,4 0-73,4 7 89,7 4 1,0 11 19,0 11 0,9-1 137,8 6 0,1-5 373,10 6 1,5-8-274,5 2 1,8-9 106,-2-2 1,4-7-190,2 1 0,-1-5-249,1-5 1,-8-5-138,-4-6 1,-3-8 14,-2-4 0,-7 3-23,-4-3 0,-5 1-29,-6-6 0,-4 0-41,-7-1 0,-9 3 39,-8 4 0,-7-1-12,-9 12 0,-1-3 289,-5 14 0,4 1-77,-3 10 0,8 5 602,3 11-308,14 3-126,-9 8 0,20 0 115,-4 1 1,6 4-234,6 1 1,10-1-202,12-5 0,5-2 53,6-3 1,3-6-242,7-11 0,-5 2-817,1-8 1,-1 1 483,5-6 1,-7-2-977,-3-3 1607,-4-5 0,-2-13 0,0-3 0</inkml:trace>
  <inkml:trace contextRef="#ctx0" brushRef="#br0" timeOffset="332">1504 628 8627,'0'24'779,"2"-4"26,3 8-337,5-1-135,6 6 1,3-5-9,3-1 0,-2-6-215,7 1 0,3-10-139,8-1 0,-3-7 7,4 2 0,1-5-230,-1-1 1,-6-7-224,-6-4 253,-7-11 144,12-4 1,-19-5-913,3 4 399,-10-5-62,1 7 211,-7-8 1,0 7-98,0 4 954,-7 11-378,5 4 0,-6 8 241,8 5 0,0 9 440,0 7 0,0 7 659,0-1-641,8 10-430,8-10 0,4 8 61,8-14 0,0 0-118,5-5 1,5-8-239,1-3 0,-1-5 80,-5-1 0,0-9-61,0-7 0,-7-8 84,-4-9 1,-11 0-175,-5 0 1,-6-8 344,-6-3-189,-10 4-29,-17-8 1,-4 13-385,-7-3 183,0 10 7,2 4 0,-1 8-7,5-1 0,5 8-261,0 4 1,1 3-1231,10 2 1625,0 0 0,6 14 0,-1 5 0</inkml:trace>
  <inkml:trace contextRef="#ctx0" brushRef="#br0" timeOffset="720">2793 0 7818,'-16'0'1680,"5"0"-876,0 0-219,7 0 1,-3 7-106,7 4 0,0 11 75,0 6 1,1 11 270,5 5-425,3 3-149,8 3 1,-1 5-89,1 0-104,-1 8-83,8-12 0,-6 8-231,5-4 1,-5-9-164,-2 3 0,-1-10-548,-4-1 0,2-5 2,-8-5 0,1-4 963,-6-8 0,-15 8 0,-3 2 0</inkml:trace>
  <inkml:trace contextRef="#ctx0" brushRef="#br0" timeOffset="1215">2628 562 7818,'-6'-11'2432,"1"0"-2288,-1 7-196,14-3 1,8 12-52,12 1 723,3 7 1,2-4-274,0 7 0,8-1-210,3-4 0,3 2-419,3-7 0,-2 1-613,-4-2 1,-2-3 227,-3 4 1,-10-4-455,4-2 0,-11-2 1121,0-4 0,-11 4 0,4-12 0,-13 12-83,12-5 62,-12 7 1,5 7 366,-7 4 0,2 9 685,4 2 0,3 2-465,8-2 1,-1-4 206,1 4 0,6-5-592,5-6-130,3-4 0,2-7 192,0 0-623,0 0 346,0-7-121,0-2 1,-1-13-261,-5 0 0,-3-6 222,-7 6 1,-3-5-76,-3 5 1,-3-6-217,-8 6-45,0 0 706,0 13-94,0 1 1,0 29 350,0 6 0,0 14-60,0-3 0,0 17 86,0 6 0,7 5-86,4 11 1,-2-7 128,2 1 0,-2 3-133,2-2 0,-3-3-84,-8-8 0,0-1-7,0-10 0,-2 1 101,-4-12 1,-3-2 82,-7-10-281,-8-3 1,4-9 129,-8-4-469,1-4 1,-6-16-55,-1-7 1,-4-10-166,-1-13 0,-5 3 70,6-9 0,-1 9-300,6-3 0,2 6 225,3 6 1,4 1-636,8 4 128,7 3 0,3-4 136,12 6 1,5 1-662,11-1 1413,11-7 0,9 6 0,8-6 0</inkml:trace>
  <inkml:trace contextRef="#ctx0" brushRef="#br0" timeOffset="1393">4049 727 7818,'11'-7'1102,"0"7"0,-5 13-616,5 9 0,-6 9-42,6 2 1,-5 7 793,5 10-624,-7 7-306,3-6 0,-2 14 115,1-5 0,5-3-218,-6-2 0,6-3-146,-5-3 0,7-7 306,-2-3-1534,-4-11 621,8-5-882,-13-6 1430,12-8 0,-4-16 0,6-12 0</inkml:trace>
  <inkml:trace contextRef="#ctx0" brushRef="#br0" timeOffset="1590">4082 529 7818,'8'-17'344,"8"8"164,12 4 1,5-3-176,5 3 1,5-1 109,6 6-221,1 0 0,-1 15 150,1 7 0,-10 7 53,-7 4 0,-7 8 138,-9 3 1,-8 4-165,-4 1 0,-16 1 17,-5-1 0,-12-6-150,1-5 0,-10-8-58,-2-3 1,1-12-816,5 1 0,0-10-408,0-1 1,1-12-2448,5-9 3462,-4-8 0,12-9 0,-5 0 0</inkml:trace>
  <inkml:trace contextRef="#ctx0" brushRef="#br0" timeOffset="1802">4595 744 7818,'49'0'0,"6"0"284,0 0 0,6-8 429,-6-3 1,-2-9-317,-9-2 0,-3-7-54,-8 1 1,-7-3-393,-4-2 73,-11 7 37,-4-5 0,-16 7-844,-8-3 1,-8 10 505,-14 12 1,-3 5 391,-8 5 0,10 12 343,7 10 0,1 6 599,10 6 1,8 9 453,8 7 1,6 0-740,6-6 1,16 1-298,11-1 1,11-8-131,0-8 0,6-7-1561,5-10 647,3-7 338,9-1 0,6-16 1,2-1-1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6:43.5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133 362 7862,'10'12'224,"5"-4"0,5-6 69,3-2 0,2 0 100,5 0 0,5-2-207,10-6 0,-2-4 40,-6-11 0,3-7-199,-9 0 0,6 0 66,-7 7 1,-2-7-128,-13 0 1,-5 0 17,-10 8 1,-5 6-40,-10 1 1,-5 10 96,-25-2 1,2 7-134,-17 7 1,2 8 345,-2 16 0,-3-4-112,11 11 0,2-8 39,12 7 0,1 1-76,14 7 1,-2 0-46,17 0 0,3 0-2,13 0 0,7 1-128,15-1 1,5 0-16,10 0 0,8-10-262,-1-5 1,19-7-682,-4-8 0,13 2-1120,-4-9 2147,9-1 0,-13-14 0,11-1 0,-3 3 0,-7 3 0,-8 2 0</inkml:trace>
  <inkml:trace contextRef="#ctx0" brushRef="#br0" timeOffset="417">1351 339 7862,'-10'-20'-268,"-5"5"285,-5-5 1,-3 15 305,1-10 0,7 10-145,0-3 1,2 3-64,-2-2 1,-5 4 58,5-4-242,-5 4 0,-3 3 119,1 0 0,7 3 62,0 4 0,0 6 13,-8 9 0,1 1-44,-1-1 1,1 1 91,-1 0 0,1 2-103,-1 5 1,10-5 5,6 5 1,4-3 9,3 3 1,0-4-122,0 4 1,10-8-4,5-7 1,8 5 112,7-5 1,-5-5-83,5-2 0,3-6-7,-3-2 1,7 0 1,-6 0 1,1-10-4,-2-5 1,-5-2-77,5 2 1,-12-3 78,-3 11 1,-8-8 17,8 7 198,-10 1 1,5 9-125,-10 6 0,0 4-180,0 11 1,0-1 80,0 1 0,3-3-574,4-5 1,-2 2-52,10-9 1,8-1-988,7-7 1630,10 0 0,-5-10 0,10-2 0</inkml:trace>
  <inkml:trace contextRef="#ctx0" brushRef="#br0" timeOffset="580">1825 316 7836,'-18'-20'262,"-5"5"1,-7 5-46,0 10 1,3 5 364,-11 10 0,11 3-118,-3 20 1,7-1-101,8 8 0,5 0-279,10 0 0,2-7 96,6 0 1,7-3-452,15 2 0,5-7-192,10-15 1,0-2-438,0-6 0,3-4 352,5 4 1,-6-14 546,6-8 0,-5-5 0,-3-3 0</inkml:trace>
  <inkml:trace contextRef="#ctx0" brushRef="#br0" timeOffset="835">2118 1 7836,'0'22'0,"0"11"0,0 4 0,7 14 342,1 1 1,2 18 124,-3-2 0,-4 5 186,4-6 0,3-9-350,-2-5 0,9-13-156,-2-3 0,5-17-150,3 3 1,0-16 73,-1 1 1,3-8-115,5-8 0,-2-14 98,9-16 0,-9 3-106,2-2 1,3 9 69,-3-2 64,0 5 0,-8 12-48,1 6 0,-11 7 30,-4 7 0,-6 8-453,-2 15 1,0-2 189,0 10 1,3-8-1679,4 7 1876,-4-9 0,27 14 0,-5-7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0.3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23 7842,'-10'-13'864,"7"3"-893,3 10 7,23 0 0,4 0 737,11 0 1,17 8-217,13-1 0,15 8 14,-1-7 0,16-1-594,-46-6 1,1-2-1,7 1 1,0 0 210,4 0 0,0 0 1,-1-1-1,0 0-79,1-3 1,-1 0 0,-3 2 0,1-1-81,3-4 0,-1-1 0,-5 5 0,0 1-128,-2-2 0,0 1 1,-4 1-1,-1 1-349,39 1 0,-4 0-456,-11 0 0,-3 0 462,-19 0 0,0 0 500,-8 0 0,-8 0 0,1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7.9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 1 8947,'-3'22'-204,"-5"1"1,6 10-228,-6 4 1,6 13 1294,2 3 0,0 12-395,0 3 0,0 2 310,0 13 1,2 2-575,6 12 1,-3-4-113,10 5 1,-10-5-132,3-3 1,-3-2-185,2-6 0,-4-4-88,4-10 1,3-11 335,-2-4 0,-1-8-912,-7-8 0,0-4-218,0-10 1104,0-11 0,0-2 0,0-10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8.2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91 7814,'35'-22'1053,"0"2"-647,-5 4 0,5-1-304,10 9 1,0 1 53,1 7 0,6 0 132,1 0 1,7 10-59,-7 5 1,-3 8-14,-13 7 0,-4 12-47,-11 11 1,-9 9-102,-6-1 1,-14 1-58,-8-2 0,-5 3 33,-3-10 1,-7-11-81,0-12 1,-17-5 99,1-2 1,-4-11-95,5-4 1,0-6 49,0-2 0,0-17-530,0-6 1,10-4-53,5 4 0,7-7-300,8 0 1,5-7-60,10 6 1,13-6 919,9 7 0,11-10 0,12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8.4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0 136 7814,'23'45'830,"-3"0"-623,-5 0 1,5 0-484,-5 0 1,5-2 16,3-6 1,9 3 997,6-10 1,4-9-305,3-14 0,1-4-103,-1-3 1,2-3-105,6-4 0,-13-14-40,5-9 0,-15-10-206,0 3 1,-7-3 75,-8 2 0,-5-5 11,-10 6 0,-13-3 49,-9 2 1,-6-2-238,-17 10 1,5-8-92,-13 8 0,6 10-61,2 13 1,2 4 125,5 3 0,-2 3-83,10 4 0,3 6-485,12 9 0,-3 1 281,11 0 1,-1-1 431,8 1 0,0 9 0,0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8.59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7814,'35'2'625,"-5"6"0,-5 4-312,-2 11 0,-11 9-225,-4 6 1,2-3-18,-3 3 0,3-3-153,-2 2 0,-6-2-361,6-5 1,2-12 442,-3 4 0,11-4 0,-6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8.73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113 43 7814,'-20'-15'847,"5"0"0,-5 10-1520,5-3 0,2 8 178,-2 8 1,10 4 757,-2 11 1,4 0-355,3-1 0,3 1-789,4-1 880,-4 1 0,27-1 0,-5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8.9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91 7814,'10'23'0,"-8"7"-77,6 0 1,2 10-157,-2-3 1,2-1 857,-3 1 0,6-2-261,9 3 0,8-6-117,0-9 0,10-11-164,-2-4 1,5-6 66,2-2 1,-3-10-113,-4-5 0,2-7 4,-10-8 0,0 2-26,-7-9 0,-3-1-129,-5-7 1,-5 0 116,-10 0 0,0 7 25,0 1 346,0 9 0,-3-2-120,-4 15 1,2 5 91,-10 10 0,7 2-98,-7 6 1,10 14-106,-2 16 1,4-3-230,3 3 1,0-1-131,0 8 0,10-7-840,5 0 1,5-11 521,3 3 1,-1-5-1320,1-2 1852,-1-11 0,11 8 0,2-7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9.22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7840,'0'23'613,"0"-1"0,7 3-168,1 5 0,-1 13 275,-7 10 0,8 9-264,-1-2 1,8 13 194,-7 2 0,2 0-561,-3-7 1,-4 0-158,5-1 0,-3-6-134,2-1 1,-4-10-375,4 2 1,-2-14-81,3-8 0,-6-5 377,6-2 0,-3-11-1942,2-4 2220,-4-6 0,-3-2 0,-13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9.50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0 113 7840,'23'0'18,"-1"0"0,1 0 173,-1 0 1,8 0 357,1 0 0,9 0-209,-3 0 0,-2 0 96,3 0 1,-8 0-353,8 0 1,-18-8 157,2 1-203,-4-11-61,-6 6 135,-2-1-192,-10-7 0,-10 10 129,-5-5 1,-5 5-2,-2 10 0,-1 10 333,0 5 1,3 8-106,5 7 1,-2 2-141,9 6 0,3 5 0,13-6 1,4-2-309,11 3 1,2-11 141,5 3 0,8-7-215,14-8 0,-2-5-211,10-10 0,-7-2-444,7-6 0,-10-5-192,3-9 0,-5-1 504,-3 1 1,-10-3 586,-5-5 0,-5 5 0,-3-8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4:45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480 2525 7784,'8'-16'-100,"3"-1"0,11-9 809,5-7 0,17-7 469,6-10-607,10 1-757,6-15 0,10 3 630,-35 25 0,0 0-830,1 2 0,-1 0 600,0 1 1,1 0 0,35-27 12,0-1 1,-9 8-225,-2-2 1,-7 11 17,-10 5 0,-6 4-76,-5 2 0,-9 7-291,-1 4 1,-13 6-638,1 5 228,-10-4 838,1 13-2109,-7-5 2104,-7 14 0,-10 10 1,-8 9-1</inkml:trace>
  <inkml:trace contextRef="#ctx0" brushRef="#br0" timeOffset="327">298 2294 7850,'-9'0'320,"-5"0"173,2 0 0,-2 7-494,-3 4 0,-5 6 45,0 5 0,-7 11 37,1 11 183,4 4-52,-7 1 0,9 1 160,0-1 0,2-5-93,14 0 1,1-9 108,5-2 0,9-1-136,8-10 1,8-6 13,14-5 1,5-7-100,11 1-131,-4-10 122,14-4 1,-8-13-56,3 0-482,5 0 245,-14-2 1,6 5-365,-8-3 1,-1 9-114,-4 2 1,0 6 610,-11-6 0,10 2 0,-10-2 0,3 3 0</inkml:trace>
  <inkml:trace contextRef="#ctx0" brushRef="#br0" timeOffset="1383">2877 658 7937,'-33'-10'-119,"-1"-4"90,1 12 0,0-5-16,0 7 0,-5 1 81,-1 5 1,-5 10 133,6 12 1,-1 5 89,6 6-3,0-5-203,14 14 0,-1-6 364,15 8-36,-1 0-328,6-8 0,13-2 34,4-7 0,16-7 2,0-4 1,5-11 28,1-5 0,3-5-35,8-1 0,-1-9 7,1-7 0,-6-14-30,0-8 0,-7-10-157,1-2 0,-5-1-91,-5-10-642,-4 1 769,-15 1 0,-2-5-143,-7 3 227,0-3-62,-7 5 0,-4-3-5,-11 7 0,2 3 44,-8 14 0,1 1 11,-6 15 0,5 7 11,0 10 1,3 12 88,-3 10 0,4 14 380,8 13-228,7 18-14,1-1 1,10 12 487,4-7-673,10 8 152,10-6 1,9-4-12,3-14 0,10-3-231,7-8 0,8-8-139,-3-9 1,-1-5 50,2-6 1,-3-4-163,3-7 1,-4-9-108,-8-8 158,1-6-27,0-18 0,-8 4-108,-4-7 0,-12 2 138,-9-2 1,-8-2 94,-9 8 1,-2-1 603,-4 6 1,-3 9-295,-7 8 1,-1 1 843,1 9-630,-8 8-271,5 7 0,1 17 557,7 7-296,7 0-216,-3 8 0,9-3-2,3 1 0,6-1-331,11-5 0,12-1-462,10-5 1,3-9-26,3-6 1,7-9-1627,3 3 2096,-3-12 0,8-3 1,-7-8-1</inkml:trace>
  <inkml:trace contextRef="#ctx0" brushRef="#br0" timeOffset="1591">4579 327 7937,'-8'-49'0,"-4"-1"-286,-9 0 1,-6 6-321,-12 0 0,3 11 1746,-8 6-269,-1 3-374,-4 22 1,-1-2 74,1 15 0,6 4-191,5 18 0,5-2-90,5 13 0,10 8 22,7 8 1,7 10 139,-1 2 1,5 7-221,5-2 1,6 4 203,11 1 0,-1-1-525,6-4 1,-5-9-314,6-7 1,-1-10-584,6-1 1,-2-8 208,-3-9 1,-4-7-1715,-8-4 2489,-6-11 0,-3-4 0</inkml:trace>
  <inkml:trace contextRef="#ctx0" brushRef="#br0" timeOffset="1802">3951 856 7935,'-9'-17'151,"1"1"1,17-1 144,8 1 0,9 5 459,12 0 1,6 5-323,11-5 1,-1 6-75,6-6 1,1 2-126,5-2 1,-7 3-880,-4 8-19,-4-7 514,-9 5 1,-3-5-84,-11 7 1,1 7 266,-7 4 1,-2 4 15,-9 1 0,-2 6-134,-3 0 0,-2 2 212,7-2 1,-6-3-110,6 3 362,0-4-667,6-1 1,-1-8-376,1-4 1,5-3 660,0-2 0,7-7 0,-3-2 0</inkml:trace>
  <inkml:trace contextRef="#ctx0" brushRef="#br0" timeOffset="1927">4893 294 7924,'-31'-2'0,"3"-3"142,-3 3 0,12-4 309,-3 12 0,10-2-717,1 7 0,7 1 168,-2 10 0,5-3 98,1 3 0,7-4 0,2-1 0</inkml:trace>
  <inkml:trace contextRef="#ctx0" brushRef="#br0" timeOffset="2325">5108 641 7924,'0'33'1405,"7"-7"-1118,2 5 1,8-7 201,-1 3 1,1-3-207,-1-7 1,1-1-39,-1 1 1,3-8-177,3-3 1,3-5-214,9-1 1,-7-7-230,1-4 0,-3-9 11,3-2 1,-6-8-134,-11 3 1,2-2 222,-8 1 0,1-1-267,-6 7 262,0 0 317,-8 12 0,1 5-284,-4 10 1341,4 5-754,7 6 0,2 6 132,3 0 0,1 6 307,10-6 1,-1 5-130,12-5-270,1-7-340,5 0 1,6-13-167,-1 3 1,8-5 45,-2-5 0,-4-5-242,-1-6 1,-4-3 195,-2-3 0,-7 2-115,-4-7 0,-9 1-237,-2-2 271,-8-3 40,5 6 1,-16-3 149,-3 0-78,-3 16 168,-10-10 0,5 20 469,-3-4-441,4 4 106,1 2 0,6 8 106,0 3 0,8 5-81,-3 6 0,4 2 13,2 4 1,8 1-134,3-7 0,5 6-98,6-6 1,-2-2-1481,8-9 674,0 4 90,5-14 1,0 7-1492,0-8 2190,0-8 0,0-1 0,0-7 0</inkml:trace>
  <inkml:trace contextRef="#ctx0" brushRef="#br0" timeOffset="2519">6380 476 7900,'17'16'83,"-1"1"0,1 1 141,-1 4 0,6-2 258,0 8 1,6-2 566,-6 1 0,2 4-216,-2-3 0,-4-4-357,4-2 1,-5 2-44,-6-2 0,-4 0-126,-7-6 1,-2 1-48,-3-1 0,-6-1-160,-11-4 1,-8-2-200,-14-3 1,6-4-292,-12 3 0,4-8-574,-3-3 1,6-5-960,5 6 0,3-7 1923,2 7 0,0-8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19.69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168 316 7840,'0'30'551,"0"1"0,2 1-317,6-2 1,-5-2-105,4 9 1,3-9 84,-2 2 0,2-7 54,-3-8 239,-4 5-300,7-18 1,-10 6 98,0-16 0,0-4-51,0-11 0,-3-10 76,-4-4 0,-6-6 39,-9-2 1,-4 8 172,-4-1 1,5 3 104,-5-3 1,5-2-252,3 10 1,7 0-286,0 8 0,12-1 61,3 0 1,13 3-1214,17 5 0,5-5 304,10 5 735,0 5 0,0-10 0,0 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0.25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271 0 7783,'-22'0'-16,"-1"0"0,3 5-154,5 10 0,-5 3 46,5 19 0,-5 3 205,-3 13 1,3 7 392,5 15 0,-5 1-529,5 14 1,3-5 627,-3 13 1,10-8-249,-3-7 0,6 2-147,2-10 1,12-10-51,11-12 1,2-8-102,12-8 0,4 1 2,11-15 0,-2 2-334,10-18 0,-2 1-495,2-8 1,-5-8 358,-10 1 0,-10-11 441,-4 3 0,-1-3 0,-8 3 0,-4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0.5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13 181 7783,'-12'0'56,"22"0"0,15 0 192,20 0 0,3 0-26,4 0 0,-2 0-478,11 0 1,-1 0 182,7 0 1,-7 7-196,1 1 173,-11 9 60,5-4 1,-18 12 10,1 5 0,-10-5 61,2 5 0,-5-5-68,-3-2 0,1-1 138,-1 1 1,1-11 97,-1-4 1,1-6-51,0-2 1,-1-12-33,1-11 1,-3-2-28,-5-12 1,2-1 20,-9-7 0,-1 7 69,-7 1 1,-10 2-77,-5-3 0,-15 3 80,-7 5 0,-6 7-67,-2 1 0,7 9-6,1 13 1,2 0-127,-3 0 0,5 13 128,11 9 1,2 3-709,5 13 1,5-8 112,10 8 476,0-11 0,10 16 0,2-8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1.29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7816,'0'22'380,"0"11"0,2 2-732,6 10 1,2 10 163,5 5 1,5 10 0,-5 1 470,5-6 1,10-13 200,0 1 0,10-15-230,-2-8 0,-3-8 57,2-7 0,1 3-126,7-11 1,-7-2-177,-1-12 1,-9-6-51,2-9 0,-8-3-118,-7-5 1,3 2 93,-11-10 0,1 8-118,-8-7 1,-3 9-452,-4-2 423,-6 5 1,-2 12 214,0 6-91,10 4 1,-5 21 288,10 5 0,3 12-1,4-5 1,13 2-3,10-2 0,10-5-93,-2 5 0,5-12-38,2-3 1,0-10-48,0 3 0,8-8 66,-1-8 0,1-4-223,-8-11 0,-2-7 31,-6 0 0,-12-8 37,-10 8 0,-10-7 100,3 7 0,-6-1 130,-2 9 1,-17 2-105,-6 5 0,-14-3 132,-1 11 1,3-1 343,-3 8 0,11 10-188,-3 5 0,12 13-58,3 2 1,10 10-67,-2-2 1,14 4-233,8 3 0,5-2-182,3-5 0,9 2-230,6-10 1,4 0 3,4-8 1,-1-2-448,0-5 0,0-5-1111,0-10 1976,-10 0 0,8-10 0,-8-2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1.4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9253,'12'23'992,"8"7"-1023,-5 0 0,5 10 119,3-2 0,-1 4 177,1 3 0,2-7-114,5-1 0,-5-6 13,5 6 0,3-12-712,-3-2 0,7-3 376,-7-13 1,3 1-940,-3-8 1,-5 0 1110,5 0 0,5-10 0,0-3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1.6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383 0 7813,'-32'0'992,"7"18"-744,-5 4 0,-3 16-731,3 0 0,-10 12 541,2 2 1,6 8 832,2-7 0,0 5-976,7-13 0,-2 2-13,18-16 1,-1-1-1605,8-8 1702,0-9 0,10 7 0,3-8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1.8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7752,'0'25'522,"0"5"1,8-2-422,-1 9 1,3 11 932,-2 12 1,-6 5-472,6 3 0,-6 10-132,-2 4 1,0-4-337,0-3 1,8-7-485,-1-8 1,8 0-252,-7-15 1,9 3-1963,-2-18 2602,5 0 0,3-8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1.93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23 7752,'25'0'1654,"5"0"1,5 0-1942,10 0 1,0 0-176,0 0 1,0 0 461,1 0 0,-1-10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2.6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9169,'0'22'642,"0"3"-514,0 5 1,0 15-113,0 16 0,0 6 541,0 8 0,10-2-479,5 10 1,12-8 23,3 8 0,10-21-99,-2-2 1,4-9-171,4-6 0,1-13 127,6-9 0,-6-11-96,6-12 1,-5-2 51,-3-6 1,-3-12 13,-4-10 0,-5-10-14,-11 2 1,-7-7 261,0-7 0,-10 4-77,3-4 0,-8 6 78,-8 9 0,-4-3 331,-11 10-331,1 0 1,-1 10 106,0 5 1,8 7-180,0 16 0,10 7 23,-2 15 0,7 5-162,7 10 1,6 0 100,9 0 0,1-2-536,0-6 1,9 3-170,6-10 0,-3-2-428,2-13 1,1-5-859,7-10 1922,-10 0 0,18-10 0,-6-3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2.85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1 159 9212,'2'30'-219,"6"0"1,-3 0-221,10-7 0,0 4 725,7-4 0,3 2-147,6-18 1,-4 1 166,11-8 1,-8-3-24,7-4 1,-9-6 28,2-9 0,-5-11-148,-2-4 0,-11 1 34,-4-1 0,-6 9 87,-2-2 1,-2-2 32,-6 2 1,-7 2-545,-15 13 0,-3 5 90,-4 10 1,-6 0-70,6 0 0,4 17-79,3 6 1,7 7-304,8 0 0,5-5-440,10 5 1,3 3 1026,4-3 0,16 0 0,12-7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23.6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35 8762,'25'0'304,"4"0"1,6 0-482,5 0 1,12-2 463,11-4 0,18 4 0,9-4 1,10 5-1,-44 0 0,0 2 344,2-1 0,1 0-826,5-1 0,1 2 1,0 1-1,0 1 392,4 0 0,1 0 0,2 1 0,0 0-119,0-1 1,0 0-1,0-3 1,0 1-75,-2 2 0,-2 0 1,1-1-1,-1-2-82,-2 0 0,0 0 1,-1 0-1,-1 0-195,-3 0 0,-1 0 0,-3 0 1,0 0-635,-2 0 1,-1 0 0,42-2 906,-9-4 0,-9 5 0,-8-9 0,-5 0 0,-7-1 0,-8-1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3.3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226 156 7842,'-12'-13'510,"-11"6"0,-2 14-121,-12 8 1,9 15-102,-2 8 1,5 7 72,2 8 0,11-6-187,4 6 1,6-5-169,2-3 1,17-3 201,6-4-389,14-6 166,-1-19 0,9 5-129,0-11 1,0-2 114,0-12 1,0-6 160,0-10 1,-2-9-128,-6-6 0,3-4 27,-10-3 0,1-8 52,-9 0 0,-9-7 129,-6 8 1,-4 1-61,-3 14 0,-3-6-44,-4 6 1,-6 4-147,-9 3 1,-1 15 88,0 7 0,1 8-14,-1 8 1,3 7 3,5 15 0,-2 8-2,9 14 0,3-2-78,13 11 1,4-4-170,11 3 1,-1 3 130,1-10 1,9-3-52,6-13 0,5-4 58,2-11 1,0-2 19,0-4 1,0-6 194,0-10 0,0-3-75,0-4 1,-2-6 37,-5-10 1,-1-9-59,-14-6 1,2 3 21,-18-2 1,1 2 183,-8-3 0,0 5-72,0 11 1,-10-1 312,-5 1-299,-5 9 0,0 6 206,5 14 0,-3 16-101,11 14 0,-1 6-215,8 2 0,3 0-214,4 0 1,6 0-453,9 0 0,1-2 34,-1-5 1,3-1-579,5-14 0,3 2-251,4-18 1,6 8 204,-5-7 1167,4-1 0,3-17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3.48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7787,'0'22'765,"0"1"186,0 0 0,0 7-1435,0 0 1,0 10 172,0-3 1,0 6-1173,0 2 1483,0 10 0,0-7 0,0 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7:23.5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7787,'0'22'1417,"0"1"-1387,0 0 0,0-8-1352,0 0 1322,0-10 0,0 5 0,0-10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27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219 304 8025,'0'-17'-366,"0"0"154,-7 0 0,-5 6 729,-10 0 0,3 7-174,-3-1 0,3 3-100,2 2 1,-5 5-191,-1 1 1,3 7-76,8-2 1,-1 4-73,8 2 0,-1 2 106,6 3 1,8-1-13,3 7 1,6 0 47,5 6 1,6-1-30,11 1 1,-1 0-30,7-1 1,-6-5 0,6 1 1,-8-1 37,3 5 0,-10-1 9,-2-4 0,-10 2-25,-1-8 0,-2 3 14,-9-3 1,-4-3-6,-14 3 0,-1 3 150,-15-3 1,-7 1 282,-10-7 1,-2-6-159,2-5 1,-2-3-14,8-2 0,-6-2-556,6-3 0,7-5 212,10-6 1,5-3-272,6-4 1,3-3 192,8-7 0,8-7-932,3 1 1,11-2 30,6 2 1039,4 3 0,2-13 0,0 6 0</inkml:trace>
  <inkml:trace contextRef="#ctx0" brushRef="#br0" timeOffset="190">640 119 7957,'7'-26'0,"-5"7"156,4 8 1,-2 5 793,1-5-329,-3 7 0,6-2-185,-8 12 1,5 11 84,1 11 1,1 9-106,-1 3 0,-2 6-284,7-1 1,-5 11 89,5 6 1,-2-2 13,2 2 0,2-10-806,-7-1 1,7-1-319,-2-5 0,-3-2-484,-3 2 1,3-8 1371,-2 3 0,-1-5 0,-5-1 0</inkml:trace>
  <inkml:trace contextRef="#ctx0" brushRef="#br0" timeOffset="351">455 590 7962,'-10'-17'84,"3"1"0,14 1 133,5 3 0,8-1 264,3 8 0,8-1-306,3 6 0,7 0-17,10 0 1,-1 2-438,1 4 1,-1 1-347,1 4 1,5 4-896,0-4 1520,0 4 0,-5 2 0,-1 0 0</inkml:trace>
  <inkml:trace contextRef="#ctx0" brushRef="#br0" timeOffset="649">1414 506 7962,'-16'-9'0,"-7"-4"-225,1 7 1,-8 0 60,2 6 0,-2 2 1061,2 4 1,-2 5-321,7 12 1,1 3-150,5 7 1,8-5-216,3 1 1,4-1-29,2 5 1,13-7-156,4-3 0,13-4 104,4-3 1,1-6-286,10-5 1,-7-3-5,1-2 1,2-7-152,-2-4 1,-5-4 108,-6-2 1,-2-4-134,2 4 0,-9-7 213,-8 13 1,-7-8 103,2 8 0,-6 3 128,-6 3 1,2 5-139,-7 5 1,0 7 289,-6 10 1,2 4-84,4 8 0,-2-6 0,7 0 0,0-2-317,6 2 0,2-3-287,4-9 0,3 1 292,8 0 1,6-8 94,-1-3 0,6-4 33,-5-2 0,7-15 0,-4-4 0</inkml:trace>
  <inkml:trace contextRef="#ctx0" brushRef="#br0" timeOffset="893">1869 573 7946,'15'19'375,"-4"4"1,4-3-354,-4 8 1,-3-5 132,-2 5 0,1-6 300,-1 6 0,5-7 273,-6 1 87,9-3-338,-13-2-398,14-8 1,-13-5-42,4-15 0,-6-2 149,-6-16 0,3 1-231,-9-5 0,1-1 54,-6 0 1,6 1 39,0-1 1,0 0 65,-6 1 1,6 7-35,-1 3 1,9 4-87,-3 3 0,6 1-136,6 3 1,3-1 164,8 8 0,1-1 72,5 6 1,3 0-3428,8 0 3330,-8 0 0,13 0 0,-3 0 0</inkml:trace>
  <inkml:trace contextRef="#ctx0" brushRef="#br0" timeOffset="1123">2660 1 7939,'-16'7'608,"-1"5"1,0 10-405,0 6 1,4 11-130,-4 6 0,10 6 784,-10 5 1,4 8-282,-4 3 0,8 2-176,3-13 0,6 6-316,6-6 0,3-2-188,8-9 0,1-5 143,5-12 0,3 2-140,8-8 1,-6-5-835,0-6 0,-6-7 465,6 1 0,-7-5 179,1-5 1,-5-6 288,-6-12 0,4-3 0,-5-8 0</inkml:trace>
  <inkml:trace contextRef="#ctx0" brushRef="#br0" timeOffset="1240">2475 472 7920,'-43'-11'0,"4"0"0,11 7 656,5-1-643,12 3 1,6 2 981,10 0 1,12 5-460,11 1 0,11 5-255,6-5 1,4-1-1603,1-5 0,1 0 1321,-1 0 0,1 0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26.9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539 421 7893,'-7'-9'685,"5"-1"99,-4 5-212,-3 3-220,7-6-241,-5 8 0,14 0 106,4 0 0,12-2-13,5-3 0,5-5-40,7-6 1,5 4-130,11 1 1,4-6-186,7-5-21,0-1 1,1 7 157,-1-1 0,0 0-171,1 0 1,-1 0-15,0 0 0,-5 1 80,0-1 1,-2 2 65,2 4 1,1-4-244,-7 3 0,-7-3-797,-10-1 1092,-3 6 0,-3-9 0,-3 8 0,-7 4 0,-8 3 0</inkml:trace>
  <inkml:trace contextRef="#ctx0" brushRef="#br0" timeOffset="356">337 219 7909,'-26'7'-206,"-4"-3"-157,8 7 1,-8 6 280,2 6 1,-4 7 225,-2-2 1,2 3 62,4 3 1,-2 0 354,8-1 0,7 1 257,9 0-528,4-8 1,12 4-18,7-8 0,7 6-122,10-5 0,11-3-107,-1-8 1,16 1 150,-4-8 0,1 1-767,-1-6 0,0 0 340,-6 0 0,8 0 231,-13 0 0,8 0 0,-10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31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51 354 7818,'-11'-9'93,"0"3"1,5 5 144,-5 1 1,7 1-177,-2 5 0,5 3-47,1 8 0,0 6 1144,0-1-690,0 8 0,1-4-442,5 8 1,-2-6 4,7 0 0,0-7-692,6 1 0,6-3 377,-1-2 1,2-8 282,-1-3 0,3-5 0,8-1 0</inkml:trace>
  <inkml:trace contextRef="#ctx0" brushRef="#br0" timeOffset="126">304 18 7890,'-34'-10'252,"2"3"-63,4 7 0,4 0-295,7 0 0,6 5-162,0 1 1,7 7 620,-2-2 1,4 6-105,2 6-249,8-5 0,1 14 0,8-6 0</inkml:trace>
  <inkml:trace contextRef="#ctx0" brushRef="#br0" timeOffset="376">489 321 7955,'0'17'-5,"7"1"3,5 5 1,3-3 441,1 8 0,1-7 179,0 1 0,2-3 411,3-2 1,-1-2-798,7-4 1,0 2-367,6-7 0,-1-1 33,1-5 0,-6-7 119,0-4 1,-7-10-135,1-1 1,-9-8 15,-2 2 0,-7-4 4,2-2 0,-6 2 153,-6 4 1,2 4 50,-7 7 1,6 8-28,-7 3 1,7 4 200,-6 2 0,7 15-340,-2 8 0,4 7 34,2 3 0,0 3-211,0 3 1,8-9-313,3 4 1,4-10-1093,2 4 1638,0-15 0,7 10 0,2-14 0</inkml:trace>
  <inkml:trace contextRef="#ctx0" brushRef="#br0" timeOffset="674">1297 236 7921,'0'34'0,"2"7"-343,4 4 1,3 4 60,8 1 1,5 14 1453,1 3 1,5 10-476,-6-4 0,6 6-192,-5-6 0,-1-1-172,-5-4 1,-6-3-153,0-3 0,-7-10 38,2-7 0,-4-13-2,-2 2 0,-8-12-154,-3 1 0,-12-12 106,-5-5 1,-5-12-356,-7-5 0,3-12 96,-8-5 0,0-11-99,-5-6 1,7 4 149,3 2 1,12-3 116,6 3 1,11-6-57,5 6 0,6-8 39,6 2 0,18 2-533,15-2 0,8 6 217,4-6 0,-1 10 199,1 1 0,-1 8 50,1 9 1,-8 2 5,-4 4 0,4-4 0,0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43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118 539 7826,'-17'0'828,"0"0"0,6 2-434,0 3 0,5 5 8,-5 7 0,0 1-66,-6 5 0,8 3-127,3 8 1,4 7-19,2 4 1,0-2-4,0 2 0,8-8-82,3 2 0,6-9-128,5-2 1,6-13-328,12 2 0,-3-11-263,8-1 1,-2-12 611,2-10 0,3-15 0,-5-11 0</inkml:trace>
  <inkml:trace contextRef="#ctx0" brushRef="#br0" timeOffset="116">371 118 7788,'-25'9'0,"7"6"0,-5-4 0,10 3 0,2-3 0,7 11 0,-3-3 0</inkml:trace>
  <inkml:trace contextRef="#ctx0" brushRef="#br0" timeOffset="327">724 0 7800,'-9'17'0,"1"2"631,8 3 0,2 4-200,4 8 1,-2 9 271,7 7 1,-2 8-246,2 10 1,4 1-207,-3 4 0,-3-6-92,2 1 1,-1-3 26,1-9 0,4 0-674,-4-5 1,-4-6 381,-1 0 0,2-10-2281,-3-1 2386,1 0 0,-14-16 0,-1 7 0</inkml:trace>
  <inkml:trace contextRef="#ctx0" brushRef="#br0" timeOffset="628">455 573 7794,'17'7'1637,"0"4"1,1 4-1741,5 2 0,3 0 297,8 0 1,7-2 187,4-4 1,9-4-228,2-7 0,6-1 51,-6-5 0,-2-3-268,-9-8 0,2 0 92,-8 0 0,-7 0-342,-10 0 1,-5-1-38,-6-5 0,-3 5 30,-8-5 0,-2 4 155,-4 3 0,-10 1-45,-13 3 1,3 5 623,-2 7 0,2 4-214,-2 7 0,5 2 820,12 15 1,4-4-432,7 10 0,2-10-112,3 10 0,5-4-322,6 4 0,9-6-395,3 0 1,4-8-191,1 3 1,3-12-514,3-5 1,-1 1-503,6-1 1,-6-1 639,1-5 0,-3-7-435,-3-4 1239,-6 3 0,-3-14 0,-7 3 0</inkml:trace>
  <inkml:trace contextRef="#ctx0" brushRef="#br0" timeOffset="819">1600 808 7784,'0'34'-2,"5"0"336,1-1 1,5-1 315,-5-4-343,7-4 0,-9-9 100,7-3-95,-7-5 0,3-20-62,-7-4 1,-2-13-13,-3-3 1,-1-3 83,-11-9 1,4 2 158,-9-2 1,-3-3-226,3 3 1,-1 2-40,7-2 0,6 9-31,5 3 0,3-1 18,2 6 0,7 3-323,4 3 1,6 5-278,6 6 1,3 3-561,8 8 1,1 0-1767,4 0 2722,-3 0 0,5 8 0,-7 1 0</inkml:trace>
  <inkml:trace contextRef="#ctx0" brushRef="#br0" timeOffset="1408">2256 657 6072,'17'-10'484,"-2"1"-109,-4 3 0,3 3-85,-9-9 1,3 7 595,-3-6-562,-3-1 1,11-4 48,-7-1 1,-1 0 162,-5 0-387,0 0 1,-1 2-62,-5 4 1,-3-2 65,-8 7 0,-2 1-76,-3 5 0,1 0 145,-7 0 0,0 2-287,-6 3 1,6 5 28,0 6 0,8 7 124,-3-1 0,4 8 33,3-2 1,1 4 104,3 2 0,5-2-84,7-4 0,7-4 12,5-7 0,10 0-52,6-1 0,-2-6 58,2-5 0,6-3-163,5-2 0,2-9 78,-1-8 0,-5-2-500,5-9 1,-7 8 133,-5-3 1,0 5-4,-11 1 1,4 6 44,-10-1 311,-4 9 1,1 3 120,-8 11 1,0 11-84,0 6 0,0-2-317,0 3 1,0-7 163,0 6 1,6-7-299,-1 1 1,8-5-283,-1-6 1,2-3 631,3-8 0,8 0 0,1 0 0</inkml:trace>
  <inkml:trace contextRef="#ctx0" brushRef="#br0" timeOffset="1653">2913 84 7725,'-7'-17'322,"-3"10"3,-7 7 1,1 13 356,-1 9 0,-2 14-252,-3-2 0,3 12 188,-4 5 0,10 1 187,2 10 1,7 0-332,-1 5 0,5-5 20,5 0 1,5-8-146,7 2 0,7-4-480,4-1 1,4-10 176,1-7 1,1-4-766,0-13 0,-1 1-41,1-12 1,-2 5-534,-4-5 0,-4-1 237,-7-5 1,-6-7 161,1-4 894,-9-4 0,-3-2 0,-9 0 0</inkml:trace>
  <inkml:trace contextRef="#ctx0" brushRef="#br0" timeOffset="1975">2661 674 7725,'13'0'-596,"2"0"339,29 0 0,1-2 663,6-4 0,1 2-183,4-7 0,-3 7-16,3-1 0,-9 3-219,-2 2 0,-10 2-47,-1 3 0,-2 5 268,-10 7 1,-5 5-84,-6 0 0,-7 8 147,1-2 0,-3 2-56,-2-2 1,2-3 321,4-8 1,3-1-160,8 1 0,0-7-235,0-5 0,7-10-98,4-7 1,9-10-219,3-6 0,-1-4-63,-5-2 1,-2-1 156,-4-4 1,-6 3 315,-11-3 0,-3-2-165,-8 1 0,-15 1 108,-8 5 1,-7 6 33,-3 0 0,-7 13 251,1-2 1,-6 12-176,6-1 1,2 10-43,8 2 1,5 7-1122,7-2 1,2 4 507,4 2 0,4 1 239,7 5 0,2-4-409,3 3 1,4-3 532,8-2 0,8 7 0,1 2 0</inkml:trace>
  <inkml:trace contextRef="#ctx0" brushRef="#br0" timeOffset="2191">3721 825 7725,'32'28'702,"-4"0"0,2-11-240,-7 6 1,5-16-11,-6 4 1,6-7-109,-5-4 1,-1 0-6,-5 0 1,-6-9 1,0-8 1,-7-6 120,2-5 1,-6-4-14,-6 4 0,-11-9-129,-11-2 1,-4-1 158,-1 7 0,5-1-127,0 0 1,7 1-251,-2-1 0,12 6-131,6 0 0,3 7-342,2-1 0,2 5 181,3 6 1,6-2-278,12 7 1,3 0-861,8 6 1,-1 0 547,1 0 1,2 6-451,3 0 1,-3 7 1228,3-2 0,-4 4 0,-1 2 0</inkml:trace>
  <inkml:trace contextRef="#ctx0" brushRef="#br0" timeOffset="2583">5287 488 7734,'-7'-16'0,"-1"-1"502,-3 0 0,-4-6-126,4 1 0,-6 1-32,-6 10 0,-3-2-100,-7 7 1,-3 3 338,-3 8 1,9 7-151,-4 10 0,6 10-52,0 7 0,-2 2 69,8-1 1,1 1 250,10 4 0,3 1-183,8-6 0,8-1-167,3-5 1,10-8-271,1-4 0,8-5 87,-2-6 1,10-3 31,1-8 0,0-4-559,-5-7 0,-1-2-781,1-15 0,-2 0 171,-4-6 0,0 0 414,-11 1 1,2 1 249,-14 4 1,3-2 104,-3 7 0,-3 1 289,4 5 167,-4 8 1,-8 3 301,0 12 1,-5 5 250,6 11 0,-1 3-359,6 3 0,0 7-468,0-7 0,2 8 131,3-8 0,5-4-1191,7-1 0,1-5 576,5-1 1,3-6-477,8 1 0,-1-9 978,1 3 0,0-12 0,-1-3 0</inkml:trace>
  <inkml:trace contextRef="#ctx0" brushRef="#br0" timeOffset="2829">6011 17 7734,'-17'-9'465,"8"1"1,-4 21-893,7 4 0,-1 13 1185,1 4 0,-1 1-2,-5 10 0,-1 6 244,8 5 1,-7 7-349,7-1 1,-1 2-284,6-3 1,0 3-296,0-8 0,2-5 55,4-6 0,3-16-110,8 0 1,0-9 120,0-3 0,7-8-774,4-3 1,4-4-238,1-2 0,1-13-596,0-4 1,0-11 370,-1 0 1096,-7-4 0,-1-9 0,-8-2 0</inkml:trace>
  <inkml:trace contextRef="#ctx0" brushRef="#br0" timeOffset="2954">5573 303 7734,'-26'8'0,"11"-5"0,15 9 0,23-9 0,16 3 0,15-4 1201,8-2 0,9 0-686,2 0 0,0 0-1348,-6 0 833,1 0 0,-8-15 0,-2-4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48.7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1 7795,'-14'24'571,"2"4"1,5 10-171,7 1 1,0 8-157,0-2 1,0 11-49,0 6 1,0 1 51,0-1 0,13-4-85,4-8 0,9-7 68,-4-3 0,8-7-209,-2-5 0,4-3 73,2-8 1,-2-8-142,-4-3 1,4-5 40,-4-1 1,-2-9-99,2-8 1,-6-7-1,6-10 1,-7 1-148,1-1 0,-5 0 96,-6 1 1,3 1 55,-9 4 0,1 3 407,-6 9-154,0 6 819,0 3-710,0 29 1,0-3 123,0 15 1,2-1-199,3-5 0,1 2-387,11-2 1,-2 2-206,13-7 1,0-3-646,5-9 0,1 3 1046,0-9 0,7 1 0,2-6 0</inkml:trace>
  <inkml:trace contextRef="#ctx0" brushRef="#br0" timeOffset="286">977 641 7768,'-9'7'2056,"3"-5"-1894,12 4 0,3-4-476,8-2 1,0-8 469,0-3 0,0-4 60,0-2 0,-2 0-159,-4 0 0,4-1 108,-4-5 0,-4 5-141,-1-5 0,-6 4 36,-6 3 1,-3 1 34,-8 3 1,-1 5 83,-5 7 0,-1 2 233,-4 3 0,-2 7 111,7 10 1,3-1-138,9 7 1,3 0-220,8 5 0,0 1 49,0 0 1,9-2-452,8-4 1,8-2 38,8-4 1,3-9-117,3 4 1,-2-11-247,8-1 1,0-3-680,6-2 1,-1 0 280,1 0 956,-8 0 0,5-7 0,-4-3 0</inkml:trace>
  <inkml:trace contextRef="#ctx0" brushRef="#br0" timeOffset="646">1836 691 7768,'0'-17'249,"0"1"0,0-1 301,0 0-288,0 0 0,0 0 27,0 0 1,0 1-26,0-1 1,-7 0 57,-5 0 1,1 2-55,-6 4 1,4-4-90,-9 4 0,1 3 24,-1 3 1,3 3-110,-3 2 1,-3 0 24,3 0 1,-3 13-37,3 4 1,3 5 143,-3 1 1,9-3-26,2 8 1,7 0-61,-2 6 1,4-2-31,2-4 0,0 2 205,0-8 1,8 1-74,3-7 1,6-6-547,5-5 0,1-3-125,10-2 1,-1-3-355,13-9 1,-7 1 153,1-11 1,-4 5 247,-1 6 0,-8-2 70,-3 7-125,-5 0 503,-1 6 0,-6 0-152,1 0 1,-9 8-358,3 3 255,-4 4 185,5 2 0,10 0 0,9-1 0</inkml:trace>
  <inkml:trace contextRef="#ctx0" brushRef="#br0" timeOffset="1003">2644 456 7768,'-24'-17'0,"-2"7"1032,-8 5 1,-5 3-408,0 2 0,-3 9-290,3 8 1,4 7 80,-5 10 0,7 0 291,4-1 1,7 7-402,11-1 1,3 0-160,8-5 1,10-2-103,7-4 1,3-4 47,14-7 0,-4-8-285,9-3 0,-2-4 162,3-2 0,-5-10-465,5-6 0,-5-7 264,-1-5 0,-6-9 7,0 3 0,-8-11 98,3 0 1,-10-3 183,-2-3 1,-7-5-8,2 0 0,-6-8-73,-6 2 0,-3 1 731,-8 5 0,0 9-316,0 19 0,0 0 300,0 11 0,1 4-103,-1 13 1,6 4-28,-1 7 0,9 7-177,-3 16 1,4 7-1,2 4 0,8 4 26,3 1 1,4 6-112,2 1 0,5-3-725,0-9 1,1 2 351,-6-8 0,0 0-1872,-1-5 0,1-2 208,0-4 1736,0-4 0,7-7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52.1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2404 236 7801,'0'-16'61,"-7"-1"1,3 2-62,-7 4 0,-8-2 0,-9 7 0,-4 0 662,-2 6 0,-7 0-155,-4 0 1,-1 6 7,1 0 0,2 8-299,3 3 0,7 0-152,-1 6 0,2-3 38,10 3 0,7-3 61,9 8 0,4-2-274,2 3 0,17 8 73,11-3 1,8 3-199,14-3 1,-3 1 21,9 5 0,2-3-86,-2 8 0,-1-6 81,-11 6 0,1-8 96,-11 3 0,-4 1 97,-13-2 1,-8 0-61,-3-5 0,-4-2 336,-2-4 1,-15 2-93,-8-8 1,-9 1 290,-7-6 0,2-2-133,-8-4 1,6-4 10,-6-7 1,2 0-203,-2 0 1,-2-9-158,8-8 1,7-2-5,9-9 1,5 0 25,1-5 1,8-1-136,3 0 1,19 1 18,9-1 1,5 6 59,6 0 1,5 0-424,12-6 1,3 2-599,3 4 0,-8 4 627,9 7 0,-14 0 96,7 0 1,-11 6 378,1 0 1,-5 7-74,-1-1 0,-8-3 398,-3 2 1,-5 3-224,-1 8 1,-6-1 174,1 7 1,-7 2 54,6 10 0,1-4 237,4 3 0,1-9-275,0-2 1,6-7-93,-1 2 0,8-4-260,-2-2 0,4-8 70,1-3 0,-1-6-112,-4-5 0,-3 1 38,-9-7 1,1 5-10,0-5 1,-7 2 22,-5-2 1,-5-2 33,-5 8 0,-7-6-124,-10 5 0,-4 1 87,-8 5 0,-7 6-165,-4 0 1,-2 7 111,2-2 0,6 6-281,11 6 1,4-2-131,7 7 0,7 0-843,5 6 1343,3 0 0,9 0 0,3-1 0</inkml:trace>
  <inkml:trace contextRef="#ctx0" brushRef="#br0" timeOffset="149">3145 472 8302,'0'17'1204,"0"5"-1152,0 1 0,7 5-331,5-6 0,-3 1 162,2-6 1,-5 0-7,5-1 1,-5 1 225,5 0 0,0-8-282,6-3 0,5-4-625,1-2 804,7 0 0,-4-8 0,8-1 0</inkml:trace>
  <inkml:trace contextRef="#ctx0" brushRef="#br0" timeOffset="290">3398 1 7768,'-27'2'0,"5"3"0,3 5-11,2 6 1,8 1-146,3 0 1,5 0-158,1 0 0,0 0-82,0-1 395,7 1 0,2 0 0,8 0 0</inkml:trace>
  <inkml:trace contextRef="#ctx0" brushRef="#br0" timeOffset="554">3583 439 7768,'2'28'0,"3"0"0,5-8 56,6 3 1,3-5 63,4-1 0,3-6-72,7 1 0,-4-9 103,-1 3 1,-6-6 265,6-6 0,-2 3-173,2-9 1,-1-4-261,-5-7 0,-3-1-26,3 1 0,-11 3 34,-5-8 1,-4 5 25,-2-5 0,0 8-76,0-3 0,-8 10 122,-3 2 1,-4 7-34,-2-1 1,1 10-78,-1 6 1,2 4-10,3 2 1,-1 6 653,8-1 0,1 6-212,10-5 0,-1-1-731,12-5 1,-2-2 27,13-4 1,-5 2-138,5-7 0,5-1-551,7-5 0,-1-7 1004,-5-4 0,7-12 0,2-3 0</inkml:trace>
  <inkml:trace contextRef="#ctx0" brushRef="#br0" timeOffset="820">4340 371 7768,'0'24'0,"0"5"0,0 2 384,0 3 1,4 7-43,7 4 1,4 6 69,19 5 1,-4 4-61,9 7 1,-3-7 70,-2-4 1,-3 2-72,-3-2 1,-3 0 48,-8-5 1,-3-3-155,-2-3 1,-5 0-16,-7-11 0,0 1-71,0-12 1,-7-6 39,-5-6 1,-4-7 24,-7 1 0,-3-12-180,-8-10 0,-1-7-213,-4-10 1,-3 0 174,-3 1 1,-1-3 88,6-3 1,3 3-89,9-3 0,11 1-110,11-1 0,8 4-118,10-5 0,14-1 79,19 2 1,11 0-759,6 5 1,3 6 164,2 0 0,4 7 482,-3-1 0,3-4 0,-11-1 0</inkml:trace>
  <inkml:trace contextRef="#ctx0" brushRef="#br0" timeOffset="1379">653 1937 7802,'-17'0'4035,"8"0"-3477,-6 0 1,6 8-1027,-8 3 333,0 11 0,-2 4 63,-3 8 0,-4 9-3,-8 8 1,0 8 996,1 14-694,6-3 1,5 8 268,11-10 0,3 3-159,8-10 1,8-3-259,3-1 1,11-7 109,6-5 1,6-10-619,5-6 1,-3-9 17,3 3 0,-3-10-284,-3-2 1,-5-7 85,1 1 0,-3-10-367,2-7 1,-4-3-13,-7-1 0,-2-7 987,-4 1 0,-3-8 0,-8 4 0</inkml:trace>
  <inkml:trace contextRef="#ctx0" brushRef="#br0" timeOffset="1524">97 2493 7802,'-31'0'1330,"3"0"1,5 2-733,12 3 1,7-3-1083,15 4 1,10 1 176,18-1 0,4-1 179,8-5 1,3-2-15,8-3 1,0-5-6,10-6 1,-2 1-718,-3 3 864,0-10 0,1 11 0,-1-14 0</inkml:trace>
  <inkml:trace contextRef="#ctx0" brushRef="#br0" timeOffset="1833">922 2072 7802,'0'24'149,"2"2"1,2 10 271,2 3 1,7 4-54,-2 8 1,-2-1 110,3 1 1,-7 3-77,6-4 0,1 3 163,5-14 1,7-7-816,4-10 0,4-3 167,1-2 0,1-8 195,0-3 0,1-12-62,5-5 0,-5-11-1000,4-7 0,-5 3 500,-6-2 1,-4-4 19,-7-1 0,-2-5 184,-4 10 0,-3 4-58,-8 2 586,0 3 1,-2 9-185,-4 5 0,3 5 359,-8 5 0,7 10-205,-2 8 0,-1 12 31,1-1 0,0 2-207,6-8 0,8 2-303,3-8 1,0 6 143,6-5 0,-2-8-174,13-10 0,0-3-588,6-2 1,0 0 20,-1 0 823,1-7 0,0-10 0,-1-9 0</inkml:trace>
  <inkml:trace contextRef="#ctx0" brushRef="#br0" timeOffset="2200">1933 2459 7802,'2'17'0,"3"0"0,-1 1 261,7 5 0,0-4-42,6 3 1,6-5-13,-1-6 0,6 2-59,-5-7 1,5-1-146,-6-5 0,8 0 107,-2 0 1,-2-5-133,2-1 0,-5-13 112,5 3 0,-9-5-138,-3 4 1,-1-2-174,-9-3 0,5 9 122,-5-4 1,-1 10-38,-5-5 144,0 9 0,0-3 26,0 12 1,0 3 42,0 8 0,2-2 185,4-4 0,-2 4-50,7-4 1,2-3-113,9-3 1,-3-3 165,4-2 0,-3 0-34,3 0 0,-5-2-109,5-3 1,-6-5 67,-6-7 1,2-1-22,-7-5 1,-1 5-60,-5-5 1,-2-1 19,-3 1 1,-5-5-191,-6 6 1,-7-1 58,1 7 0,-6 1 5,5 3 0,-5 5 38,6 7 1,-6 13-165,5 4 0,-5 9 31,6-3 1,5 5 59,6-6 1,7 6-398,-2-5 0,4-1-558,2-5 0,8-2 377,3-4 608,11-4 0,5 1 0,6 1 0</inkml:trace>
  <inkml:trace contextRef="#ctx0" brushRef="#br0" timeOffset="2483">2876 2425 7802,'0'17'1862,"0"0"-1322,0 0 1,0 5-506,0 1 0,5 5 8,1-6 1,5 1-71,-5-6 1,7-3 541,-2-2-10,4-5 0,7-7-539,1 0 1,1-2 47,-1-3 1,-5-5-255,5-6 1,-5-7 135,-1 1 0,-2-3-55,-3 3 0,-5 3 38,-7-3 1,6 9 5,-1 1-157,1 9-99,-6-5 1105,0 23 1,0-4 104,0 12-1263,0-5 1,2-1 223,3 0 0,1-7-684,11-5 0,-4-3 119,9-2 0,-1-2-144,1-3 1,-3-5 908,4-7 0,-5 8 0,7-13 0,1 3 0</inkml:trace>
  <inkml:trace contextRef="#ctx0" brushRef="#br0" timeOffset="3009">3465 2358 7802,'0'-9'338,"7"16"0,-5 12-170,4 14 1,1 3 0,-1 3 0,7 6 78,-2 11 0,10 2 92,1 4 0,6 4 201,-5-5 0,7-1-178,-2 2 1,-4-8-11,-1 2 0,-5-9-134,-1-2 1,-2-8-14,-4 3 1,-3-12-78,-8-6 1,0-3-126,0-2 1,-8-8 156,-3-3 0,-6-4 30,-5-2 0,-2 0-811,-5 0 0,-8-2 323,3-4 0,3-1 88,2-5 0,9-3-44,-3 4 1,12-6-56,6-5 1,3 1-74,2-7 1,15-5-275,7-7 1,8-8 139,4-3 1,-1 1-68,1-7 0,0-1 209,-1 2 0,-4-2 182,-1 2 1,-8 4 191,3-4 0,-10 3 0,-2 3 0,-5 5 0,5 0 0,-7 9 0,1 3 0,3 7 0,-3 9 251,1 0 1,-1 9-148,1 8 0,0 10 843,-6 12 1,5 4-305,1 8 1,5 5-61,-5 1 1,7 5-136,-2-6 0,-2 6-35,3-6 1,4-2-221,7-8 0,1-5-185,-1-7 1,1-2-337,4-4 1,2-4 310,-8-7 1,7 0 132,-7 0 1,0-9-277,-5-8 1,0-2-509,0-9 0,-2 6 356,-4-6 0,2 5 77,-7-5 0,-1 8 288,-5-3 619,8 5 580,-6 8-911,5 3 1,-1 11 62,0 7 0,-1 2-263,-5 15 0,6-6-268,-1 6 0,8-7 34,-1 1 0,1-3-197,-2-2 1,4-2 225,-4-4 64,4-3 0,2-1 0,0 3 0</inkml:trace>
  <inkml:trace contextRef="#ctx0" brushRef="#br0" timeOffset="3563">5704 2341 7724,'-33'-24'0,"6"5"0,-4 0 1270,3 8-774,-4 0 1,-2 2-98,0 3 0,-1 4-40,-4 2 1,3 8-171,-3 3 1,-2 4 21,1 2 1,1 7 182,5 4 0,8 6-66,4 5 1,5-4 39,6 5 0,3-5-75,8-1 0,9-2-82,8-4 1,2-6-327,9-10 0,2 1-433,9-8 0,-3 1-452,3-6 1,2-8 517,-1-3 0,1-4-107,-2-2 0,-3 1 129,3-1 0,-11 0 2,-6 0 0,-5 0 10,-6 0 453,4 0 134,-13 1 0,4 4 384,-12 1 1,3 7 995,-9-1-1117,9 3 1,-7 8-54,5-1 1,3 8 361,-4-1-570,4 10 1,10-3-240,3 3 1,4-5-308,2-6 1,0 2-68,-1-7 1,1 0-472,0-6 1,0 0-82,0 0 0,0 0 455,-1 0 0,1-8 569,0-3 0,0-12 0,0-3 0</inkml:trace>
  <inkml:trace contextRef="#ctx0" brushRef="#br0" timeOffset="3792">5906 2509 7724,'0'-9'0,"0"17"0,0 5 1069,0 15 0,8-2-450,3 2 1,4-4-500,2-7 1,2 0 49,3 0 0,-1-8-271,7-3 0,-8-4 102,3-2 1,1 0 37,-2 0 1,1-8-48,-6-3 1,0-4-296,-1-2 0,-1-2 125,-3-3 0,-5 3 67,-7-3 0,0-2 408,0 1 0,0 6 46,0 6 829,0 7-872,-7-3 1,5 9-147,-4 3 1,4 5-31,2 6 0,2 1-147,4 0 0,1 0-591,4 0 1,4 0 349,-3 0 0,4-3-2052,7-2 2316,-4-5 0,20 1 0,-4 1 0</inkml:trace>
  <inkml:trace contextRef="#ctx0" brushRef="#br0" timeOffset="4197">6917 2392 7724,'-17'-17'247,"0"0"0,-6 6-83,1 0 0,0 7 207,5-2 0,0 4-61,0 2 1,2 2-150,4 4 1,-2 11 112,7 11 0,-5 3-42,5 3 0,1 0 463,5-1-292,0 1-103,0 0 0,5-2-28,1-4 1,7-4-150,-2-7 0,10-8-115,1-3 1,1-4-76,-6-2 0,1-2 94,5-4 1,-5-9-115,5-7 0,-4-8-7,-3 2 1,-4-6-240,-1-5 1,-7 1 25,1-6 1,-3-1-112,-2-6 1,-7-1 137,-5-4 1,-1-2 98,2-4 1,-2-4 390,7 5 1,-5 3-146,5 2 0,-1 11-202,1 5-6,-3 5 1506,-8 9 0,0 11-378,1 15 0,6 16-125,5 18 1,3 9-326,2 13 1,2 10 108,3 7 0,5 0-205,6-6 0,3-1-181,4-5 1,3 3-748,7-8 0,-6-2 385,-5-9 0,2-4-1492,-1-7 0,-1-8 363,-5-3 0,0-7 1233,0-4 0,0 3 0,-1-6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8:59:58.7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401 439 7925,'17'-17'-110,"0"2"-56,0 4 1,0-10 426,-1 4 1,-1-3 422,-3 3 1,1 0 548,-8 0-791,1 0 0,-6 1 62,0-1 1,-9 2-88,-8 3 1,-8 5-387,-8 7 1,-8 0 58,-4 0 1,-6 4 128,-5 7 0,4 2-280,-4 15 0,13-7-451,9 1 0,4 2 264,13-1 0,-2 5-175,14-6 0,3 7-16,13-7 0,10 6 135,18-6 1,6 7 223,11-7 1,0 6-17,12-6 0,-10 8 90,9-2 0,-13 2-17,-3-2 0,-5 4 143,-12-4 0,-4 2-41,-13-2 1,-8 4 192,-3-4 0,-12-2 89,-5 2 1,-11-9-128,-7-2 0,-4-2-144,-6-9 1,1-1 21,-7-5 1,8-2-568,-3-3 0,5-7 75,1-10 0,6 1-130,0-7 1,9 2 509,3-2 0,-1-4 0,7 6 0</inkml:trace>
  <inkml:trace contextRef="#ctx0" brushRef="#br0" timeOffset="508">839 624 7926,'26'-26'0,"4"1"0,-7 9 0,5-3 43,-6-4 1,1 3-124,-7-8 0,-1 7 885,-3-1 0,-3 3-449,-3 2 0,-6 0-327,0 1 0,-8 1 51,-9 3-307,-7 5 117,-10 7 0,-3 9 251,-8 8 0,9 2-114,3 9 1,1 0 222,9 6 1,3 5-71,9 0 1,3 6 117,8-6 1,8 6 112,3-5-122,11-1-174,5-6 1,12-4-33,0-1 0,6-13-153,-6 1 1,8-4 95,-2-1 1,4-4-121,1-7 0,-5-7-50,0-4 1,-8-10 11,3-1 0,-5-8-9,-1 2 1,-8-4 58,-3-2 1,-5 0-2,-1 1 1,-8-1 39,-3 0 1,-4 1 9,-2-1 1,-8 8-189,-3 3 1,-4 12 89,-2 6 0,1 3 106,-1 2 0,5 9-57,1 8 1,2 7 240,-2 10 0,3 5 58,8 0 0,0 1 76,0-7 1,8-1-146,3-4 0,11-3-16,6-9 0,4-4-362,2-1 0,0-7 115,-1 1 0,3-3-96,3-2 1,-3-7 45,3-5 1,2-8-624,-2-3 1,-7-1 127,-9 2 1,1 5-48,-2 0 0,-5 0 481,-6 6 61,-7 3 0,9 3 1045,-7 10-842,-1 5 1,-3 7 507,4-1 0,-2 1-300,7 0 1,6-6 29,5 1 0,8-9-276,-2 3 0,4-4 0,2-2 0</inkml:trace>
  <inkml:trace contextRef="#ctx0" brushRef="#br0" timeOffset="644">2203 186 7919,'-26'-24'801,"3"7"1194,5 8-2493,8 9 467,3 0 0,7 13-319,0 4 0,0 5 200,0 0 150,7-3 0,3 13 0,6-6 0</inkml:trace>
  <inkml:trace contextRef="#ctx0" brushRef="#br0" timeOffset="1150">2371 489 7919,'0'25'0,"0"1"371,0 7 0,6 1-322,-1 0 1,9-6 947,-3 0 0,4-8-446,2 3 1,-1-4-209,1-3 0,8-1-440,3-3 1,-2-5 85,2-7 1,0-7 131,6-5 0,-1-4 22,1-7 1,-8 3-491,-3-8 1,-5 5 94,-1-5 446,-7 15-37,-3-10-84,-7 22 0,-2-5 175,-3 12 1,1-1-166,-7 12 0,5-4 52,-5 10 1,7-5-695,-2-1 1,12-2 309,5-4 0,4-3-736,2-8 1,0 0 165,0 0 1,0 0-89,-1 0 1,1-8 906,0-3 0,0-6 0,0-5 0,-6 3 0,0-3 0,-5 3 0,5 2 0,-5 2 0,5 4 0,-6-2 0,7 7 0,-7 2-117,7 10 1,-7 5 577,6 12 0,1 5 410,4 11 1,3 4-253,4 8 1,-3 12 168,8 5 1,-2 3-291,2-4 0,-3-5-153,-8 0 0,-1-1-165,1 7 1,-7-9 35,-5-2 0,-3-13-3,-2-4 0,-2-7-59,-3-4 0,-5-5-73,-7-7 0,1-8 20,-1-3 1,-6-6-175,1-6 0,-8-11-68,2-11 0,-4-4-177,-2-1 1,3-7 300,3 1 1,3-2 27,8 2 0,8 3-73,3-3 1,12-2-54,5 1 0,12 1-178,5 5 1,9 3-166,2 3 1,3-2-335,-3 7 1,2 1-457,4 5 1,2 6 1247,-8-1 0,8 1 0,-4-6 0</inkml:trace>
  <inkml:trace contextRef="#ctx0" brushRef="#br0" timeOffset="1270">3836 759 7861,'-17'16'1202,"0"1"0,8 2-494,3 3 0,5-3-1003,1 4 1,0 1 223,0-2 1,7 1 323,4-6-253,12-8 0,3 6 0,8-6 0</inkml:trace>
  <inkml:trace contextRef="#ctx0" brushRef="#br0" timeOffset="1395">4105 220 7869,'-43'-10'0,"4"5"0,6 5-368,4 5 0,7 5-256,11 7 624,3 7 0,1-5 0,-3 5 0</inkml:trace>
  <inkml:trace contextRef="#ctx0" brushRef="#br0" timeOffset="1649">4897 68 7911,'-36'-17'408,"-3"1"1,-2 1-205,-4 3 1,-4 5 116,4 7 1,-1 7 163,1 5 1,4 10 242,7 6 1,8 11-346,3 6 0,12 6-152,5 5 1,14 6-1,9 11 1,7 2-262,10 3 0,-6 4 261,0-3 0,-2-6-2,2-6 0,2-1-27,-7-10 1,-3-7 13,-9-10 0,2-5-1113,-7-6 897,0 3 0,-6-4 0,0 6 0</inkml:trace>
  <inkml:trace contextRef="#ctx0" brushRef="#br0" timeOffset="1761">4324 708 7887,'-16'-35'0,"-1"7"0,9 7 333,8 4 0,15 2 357,13 4 1,6 3-591,5 8 0,4-1 66,8-5 1,-1 4-1237,1-4 1070,-1 12 0,1 3 0,-1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27.8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519 413 7869,'0'-17'-119,"0"0"1,-6 0 86,0-1 1,-7 1 153,1 0 0,-11 7 689,-5 4-492,3 4 1,-10 2-110,0 0 0,1 14-248,-7 3 0,5 12 74,1 0 1,8-2-134,4 1 1,12-4 57,5 4 0,4-1 77,2 2 0,10 4-69,7-4 1,8 3 61,10 3 0,5-6-9,0-1 0,1 1 54,-7 6 1,1-2 19,-1-5 0,-7 5 44,-4-4 1,-5 2 158,-7-3 0,-3 5 464,-8-4-373,0 4-171,-15-7 1,-5-1 478,-14-7-348,-1-9-74,1-1 0,-9-8 11,-3 0 1,2-8-173,-2-3 1,7-7-149,-1-5 1,6-3-107,5-9 1,4 0-469,7 1 0,9-1-1146,3 1 1301,4 7 0,12-4 1,5 6-1594,6-2 1127,10 6 918,-4-4 0,15 0 0,2-2 0</inkml:trace>
  <inkml:trace contextRef="#ctx0" brushRef="#br0" timeOffset="204">709 206 8437,'10'-17'1990,"-4"-1"-1410,-5 1-783,-1 7 546,8 3 1,-4 14 328,8 5 1,-7 13-171,7 9 0,-6 9-112,5 9 0,-1 1-125,1 5-39,5 4-295,-14 7 1,11 0-4,-7 0 0,5-7-183,-5-5 1,6-5-508,-7-6 0,3 0 270,-2-11 1,-4 1-1173,3-13-721,-3 1 2385,-2-15 0,-7 7 0,-3-7 0</inkml:trace>
  <inkml:trace contextRef="#ctx0" brushRef="#br0" timeOffset="723">640 777 7979,'0'-27'782,"0"4"0,2-2-1321,4 2 1,5 1 70,12 11 1,-2-3 1583,8 9 0,6 1-410,5 10 1,1 5-210,-7 12 0,1-2-347,-1 8 0,1 0-228,-1 6 1,-7-1 226,-4 1 1,-3-1 33,-3 1 0,-2-8 300,-3-4-175,3-4 368,-13-2-441,6-7 0,-8-6-38,0-16 0,-6-1-69,0-16 1,-5-6-121,5-5 0,-6-2 229,7 1-558,-9 5 272,12-14 1,-5 13-693,7-3 382,0 11 244,7-3 0,3 12-461,7-3 232,0 4-130,8 2 1,-5 7-458,3 4 0,2 5 249,-2 1 1,0 1-204,-6 5 0,4 4 429,-3 7 0,7-5 456,-14-1 0,10 1 0,-4 5 0,-1-5 0,1-1 0,0 1 463,-5 5-172,-4 0-5,7 0 0,-13 3 334,4 3 0,1 2 61,-1 4 0,2 1 519,-2-7 0,-3 6-708,9-6 0,1 0-354,11-5 1,-3-9 0,7-3-197,3-4 0,2-2 255,1 0-480,1-15 0,-6 1 163,0-15 0,-8 0-182,2-5 1,-4-1-10,-2 1 1,-7-1-80,-4 0 1,1 9 168,-1 3 1,0 3 211,-6 3 101,0 7 470,0 3-144,0 22 0,0 4-254,0 16 0,0 5-126,0 1 0,6-1-58,0-5 1,9-7-240,2 1 1,2-10-200,10-1 1,0-3-625,6-9 1,-1 0 1081,1-6 0,7-16 0,2-3 0</inkml:trace>
  <inkml:trace contextRef="#ctx0" brushRef="#br0" timeOffset="907">2594 465 7915,'-17'-17'556,"0"0"1,-1 7-157,1 4 1,-6 4 82,0 2 1,-6 14-17,6 3 0,0 12-38,6 0 0,5 5-208,1 7 1,7-3-94,-2 8 0,12-7-3,5 1 1,5 0-140,1-5 1,8 1-59,4-12 0,0-1 111,5-6 1,-3-8-1415,9-3 899,-3-4 1,-1-10-1980,5-3 2455,-13-12 0,20-4 0,-11-8 0</inkml:trace>
  <inkml:trace contextRef="#ctx0" brushRef="#br0" timeOffset="1121">2940 16 7915,'-17'-10'431,"-1"4"0,7 14 634,-1 9 0,7 8-189,-7 10 1,8 9-391,-2 8 1,5 2 4,1 9 1,0 1-9,0 5 1,7 0-1,5 0 0,3-7-272,2-5 0,3-9-147,3-2 1,-2-9-156,8-3 1,-6-7-387,5-9 1,-4-9-916,4-3 0,-6-4 676,1-2 1,2-4-1919,-2-7 2634,-8-1 0,0-28 0,-5 3 0</inkml:trace>
  <inkml:trace contextRef="#ctx0" brushRef="#br0" timeOffset="1240">2698 500 7899,'-10'0'3331,"3"0"-4292,30 0 0,-4-6 986,15 0 0,3 1 753,-2 5 1,-1-6-921,6 0 0,-1-5 142,1 5 0,-3-8 0,5 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9:00:01.6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445 60 7990,'10'-17'0,"-3"0"655,-7 8-269,0-6 2107,0 13-2049,-7 25 1,-3 7-19,-7 26 1,-5 0 25,0 5 1,-3 1-86,3 11 1,3 4-238,-3 1 0,5 3 124,6-3 0,3-3-38,8-7 1,2-3-41,4-3 1,3-6-287,8-11 1,7-4-89,4-7 0,-2-2-153,2-4 1,6-12-765,5-10 0,3-4 531,-3-2 1,2-2-877,4-4 0,2-9 1460,-8-7 0,0-15 0,-5 1 0</inkml:trace>
  <inkml:trace contextRef="#ctx0" brushRef="#br0" timeOffset="145">41 599 7872,'-26'0'0,"11"0"327,15 0-53,15 7 0,11-5-144,8 4 1,7-4-155,4-2 1,17-8-1648,5-3 1430,4-4 1,-4-2-1,1 0 1</inkml:trace>
  <inkml:trace contextRef="#ctx0" brushRef="#br0" timeOffset="567">917 329 7919,'-17'17'543,"8"9"103,3 8 0,4 2-531,2 9 1,0-1-448,0 7 0,9-4 1360,8 3 0,2-9-402,9 10 0,-6-12-617,7 0 0,-1-10 69,5-7 1,-5-5 117,0-6 1,0-3 97,6-8-1866,0 0 1114,-8-8 1,6-3-41,-4-12 0,-4-3-335,-1-7 0,-5 1 271,-1 4 1,-6 3-248,1 8 855,-9 1-97,5-1 0,-3 15 686,1 8 1,2 14-146,-3 8 1,5-3 151,6-3 0,7 2-333,-1-1 1,10-3-60,2-8 0,-1-5-158,7-7 0,1-4 87,-2-7 0,0-2-427,-5-15 1,0 0 133,-1-6 1,-6 0-264,-5 1 1,-11-1 235,-5 0 1,-4 3 140,-2 3 0,-15 5 190,-8 12 1,-5-2 348,0 7 1,-4 8 699,4 9 1,2 14-546,-2 8 0,9 3-120,3 9 1,6 0-181,10 5 1,0 1-138,0-1 0,13-5-25,4 0 1,11-13-1,0 1 0,10-4-1279,1-1 1,10-6 1046,1-11 0,8 4 0,10-5 0</inkml:trace>
  <inkml:trace contextRef="#ctx0" brushRef="#br0" timeOffset="1061">2920 481 7870,'-16'-8'3761,"-1"7"-3413,0-7 0,8 10-397,3 4 0,4 10 675,2 12-320,8 12 1,-5 3-11,8 7 0,6 1 47,6-1 0,7-5-315,-2 0 1,-2-9 122,2-3 1,0-6-85,6-11 1,-1-1-169,1-3 1,-6-5-117,0-7 1,0-9-85,6-8 0,-6-7-454,0-10 0,-7 0 386,1 1 1,-5-7-74,-6 1 1,-3-2 63,-8 1 1,-2 7 62,-4-1 0,2 8 492,-7 9 1,0 2-193,-6 4 1,6 3 719,0 8 0,7 10-177,-2 7 1,4 7 92,2 10 0,2 5-372,4 0 0,-2 0-157,7-5 1,0 0 158,6 0 0,5-3-10,1-3 0,5-3-1714,-6-8 1,8-8 670,-2-3 1,4-5 801,2-1 0,7 0 0,2 0 0</inkml:trace>
  <inkml:trace contextRef="#ctx0" brushRef="#br0" timeOffset="1481">3897 666 7870,'-11'2'188,"0"4"1,7 9 328,-2 7 0,4 8-82,2-2 1,2-2 59,4 2 0,3-2-213,8 3 1,0-5-56,0-7 0,-1-6-116,1 0 0,8-7 102,3 2 1,-2-6-164,2-6 0,0-5-114,6-12 0,-1-3-164,1-8 1,-8 3 50,-3 2 0,-6-2-204,-6 3 0,-4 3 29,-7 3 232,-7 3 70,5 2 1,-13 8-58,4 3 0,-4 6-32,-2 6 0,6 3 597,-1 8 1,9 7 18,-3 5 0,4 0 195,2 0 1,8 2-388,3-3 1,6-3-84,5-3 1,3-3-445,3-2 1,3-8 185,-3-3 1,4-4-219,2-2 0,0-8 120,-1-3 0,-5-6-254,0-5 1,-7 1 94,1-7 0,-5 2 11,-6-2 1,-3-2 124,-8 7 0,0 1-48,0 5 1013,0 8-625,-8 1 1,1 16 461,-4 3 0,3 11-298,8 6 0,0 2 144,0-2 0,0 4-174,0-4 1,8 2-77,3-2 0,6-3-415,5-9 1,4-6-644,8-5 0,0-3-745,-1-2 1582,9 0 0,1 0 0,7 0 0</inkml:trace>
  <inkml:trace contextRef="#ctx0" brushRef="#br0" timeOffset="1767">5193 717 7764,'-9'16'256,"3"1"1,5 0-232,1 0 0,0 5-42,0 1 0,7 1 748,4-1 1,4-5-213,2 5 0,0-4-314,0-3 1,5-1-3,1-3 0,5-5-228,-6-7 0,8 0-61,-2 0 1,4-7-73,2-5 0,-6-8 67,0-3 1,-8-1-256,3 2 0,-6 3 39,-6-4 1,-2 5-119,-3 1 295,-4 7 1,3 3 13,-10 7 0,-3 2 433,-3 3 1,-2 5-159,7 7 0,-5 5-124,5 1 0,1 5 39,5-6 0,0 1-74,0-7 0,0-6 0,0-3 0</inkml:trace>
  <inkml:trace contextRef="#ctx0" brushRef="#br0" timeOffset="2068">5800 296 7754,'-17'7'0,"0"4"0,2 4-80,4 2 0,5 0-196,12 0 0,-1 2 966,12 3 1,4 4-306,12 8 1,3-4-156,3 4 0,-3-5-121,3 11 0,-9-3 79,-2 2 0,-2-3 119,2 3 0,2-1 262,-7 1 0,-1-9-190,-5 4 0,-8-10-100,-3 4 1,-4-7-51,-2 1 0,-8-5-15,-3-6 1,-6 2-220,-5-7 1,1-1 94,-7-5 1,2 0-850,-2 0 0,-2-7 142,8-4 0,-1-2-122,6 1 0,0-3 8,1 4 1,6-4 730,5-2 0,10 1 0,5-1 0</inkml:trace>
  <inkml:trace contextRef="#ctx0" brushRef="#br0" timeOffset="2351">6322 649 7754,'-2'-17'0,"-4"1"0,-3 4-202,-8 1 1,0 7 24,0-1 1,-3 5 1347,3 5 1,-2 7-493,13 10 1,1-1-309,5 7 1,2 0-138,3 5 0,12 1-13,11 0 0,-2-2-7,2-4 1,1 4-1,4-4 1,3-2 52,3 2 0,-3-13-53,3 2 1,-4-6-132,-1 0 1,0-3-16,-1-8 0,-6-2-95,-5-4 0,-3-9 17,-2-7 0,-2-6-181,-4 5 0,-4-5 33,-7 6 1,-2-6 35,-3 5 0,-5-5-445,-6 6 1,1-1 226,3 6 0,-3 6-601,4 0 1,2 7 128,-2-1 0,7 1 812,-2-2 0,12 4 0,3-5 0</inkml:trace>
  <inkml:trace contextRef="#ctx0" brushRef="#br0" timeOffset="2551">6776 616 7754,'17'0'217,"0"7"159,0 4 1,1 10 142,5 1 0,-3 8-142,8-2 0,1 4-175,4 2 0,1 0 209,0-1 0,-6-5 204,0 0 1,-10-5-78,-1 5 1,-7-8 134,-10 3 1,-10-3-366,-7 3 1,-5-10-149,-6 4 1,-4-12-1260,4 1 575,4-4 448,-8-2 1,13 0-1640,-3 0 1,3-8 1714,2-3 0,0-4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9:00:08.0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436 414 7846,'7'-17'0,"-5"0"0,6-5-2,-8-1 1,0 1 158,0 5 1,-8 0 535,-3 0-381,-4 8 1,-4-4 17,-3 7 1,-4-5 57,-8 5 1,0 1-5,1 5 0,-1 2-107,0 3 1,1 5-137,-1 6 0,2 7-24,4-1 0,4 6-161,7-5 1,8 7 76,3-2 0,8 5-124,9 7 0,8-3 126,15 8 0,9-8 54,7 3 1,8-5 27,9-1 0,-1 0 108,-4-1 1,-4-1-311,-8-4 1,-9 2 141,-7-7 1,-10-1 30,-13-5 1,-3 0 34,-8 0 1,-8-1-10,-3 1 1,-11-7-138,-6-5 0,-12-3 32,-4-2 1,-5-2-136,-2-3 0,8-5 51,4-7 0,-2-1-539,2-5 1,7-1 289,9-4 1,5-4-840,1 4 0,8 2 20,3-2 1143,4 7 0,10-11 0,1 6 0</inkml:trace>
  <inkml:trace contextRef="#ctx0" brushRef="#br0" timeOffset="225">924 481 7870,'11'-7'439,"1"-5"0,-9 3-53,3-2 0,-6 1-396,-6-1 0,1-2 103,-12 8 0,2-1 318,-13 6 0,0 7-22,-6 5 1,2 8 123,4 3 0,0 7-229,11-2 0,-1 3-70,12 3 0,2 0 213,10-1 1,5 1-152,12 0 1,5-6-508,11 0 1,-2-7 248,8 1 0,-4-9-1446,10-2 1,-4-7 202,9 2 1225,4-4 0,0-10 0,7-1 0</inkml:trace>
  <inkml:trace contextRef="#ctx0" brushRef="#br0" timeOffset="587">1497 498 7870,'-8'-17'196,"1"0"-196,-5 0 0,-2 1-437,2-1 1,3 6 291,-2-1 1255,-1 1-890,-4 2 1,-1 1-159,0 8 1,0 0 5,0 0 0,0 2-8,1 4 1,-7-3 156,1 9 0,-1-3-54,6 2 1,2 4 186,4-4 0,-2 10-85,8 2 1,-7 5-92,7-6 1,1 8-53,10-2 1,3-2-75,8 2 0,1-5-5,5 5 0,-4-8 46,3 3 0,2-10-166,-1-2 0,5-7 34,-6 1 1,3-3-28,-3-2 1,-3 0-175,3 0 1,3-5-651,-3-1 198,1-7-273,-7 11 198,-6-5 223,-3 7-158,-7 7 417,0-5 1,0 4 288,0-12 0,0-3 0,0-8 0</inkml:trace>
  <inkml:trace contextRef="#ctx0" brushRef="#br0" timeOffset="817">1615 481 7870,'7'-9'0,"-3"1"151,7 8 0,0 10 306,6 6 1,2 3-67,3 9 0,-3 6 124,3 5 0,-3 0-172,-2-5 0,-6-2 63,0-4 0,-7 2 499,2-8-577,-4 1 0,-4-8-37,-4-4 1,-3-3-65,-8-8 0,4-4-372,-4-7 1,8-1 135,-14-10 1,14-4-6,-8-2 1,4-2-64,-4 2 0,0-8-130,0 8 0,6-8-259,0 8 1,7 4 166,-1 2 1,10 3-537,6 2 1,6 0 353,6 0 0,3 6-1349,8 0 1830,7 7 0,-6-3 0,6 7 0</inkml:trace>
  <inkml:trace contextRef="#ctx0" brushRef="#br0" timeOffset="999">2389 431 7870,'-34'0'0,"-1"7"0,-4 4 0,3 4 993,-3 2 1,11 7-406,5 5 1,4 2 329,3 3 0,6 0-469,5-1 1,10-1-275,7-4 1,12 2-176,10-7 0,5-3-284,6-9 0,7-3-239,-7-8 1,13 0-1458,-7 0 1980,3 0 0,-4-15 0,1-4 0</inkml:trace>
  <inkml:trace contextRef="#ctx0" brushRef="#br0" timeOffset="1525">2574 43 7828,'0'17'0,"0"0"0,0 2 108,0 3 1,0 4 317,0 8-269,8 7 0,1 0 1036,8 4-736,-8 4 1,6-8 240,-4 4 1,6 2-273,6-8 1,-5-2-56,5-9 1,-4-3-223,-3-8 1,1-2-119,0-4 0,0 2-105,0-7 0,0-3-413,0-8 0,-1-7-654,1-10 0,-6 3 509,1-3 1,-9 3-564,3 2 372,3 0 1019,-7 8 0,11 4 179,-7 10 0,7 10 358,-2 8 0,4 6-432,2 0 1,7-5 152,4-2 0,10-3-78,1-2 0,6-8 128,-6-3 1,8-6-686,-2-6 0,-2 1 171,2-12 0,-10 4-393,-1-10 0,-8-1 211,-9 1 1,-2-5-108,-4 6 1,-3-2 155,-8 1 0,-13 4 104,-4-3 1,-9 5 29,3 6 1,-5 3 236,6 8 0,-6 0 278,5 0 1,3 8-193,8 3 1,-1 6-23,8 5 0,-1 3-344,6 3 0,8 2-277,3-8 0,4 1-152,2-7 0,7 1-520,4 0 1,11-7 82,6-5 0,6-3-3,5-2 921,-4-7 0,14-10 0,-6-10 0</inkml:trace>
  <inkml:trace contextRef="#ctx0" brushRef="#br0" timeOffset="1834">4022 447 7828,'-32'2'665,"4"4"1,-2 3-622,8 8 1,0 7 354,5 5 1,6 2 574,-1 3 1,9 0-533,-3-1 1,12-1-55,5-4 0,6-5-218,5-12 0,4-4-175,8-7 1,-2 0-511,-4 0 1,2-9 411,-8-8 0,1-7-586,-7-10 0,-4 0 333,-1 1 1,-7-8-107,1-4 0,-3-2 167,-2 2 0,-2-4 102,-3 5 1,-3-5 138,-3-2 0,-4 7 304,4-1 1,-2 7 84,1-1 1,-1 11 1095,8 5 14,-8 5-1000,11 8 0,-6 12-87,8 15 0,0 7-95,0 10 1,8 7 12,3 4 1,2 2-144,-2-2 0,4 3-147,-4-3 1,4-2-400,2 2 1,2-7-200,3 1 0,-1-4-2147,7-1 2759,8-8 0,-1 6 0,6-6 0</inkml:trace>
  <inkml:trace contextRef="#ctx0" brushRef="#br0" timeOffset="2146">5016 380 7826,'-10'34'0,"3"-1"373,7 1 0,2 0-69,3-1 0,7-1 549,10-4 1,4 2-338,8-7 1,0-3-255,-1-8 0,1-5-148,0-7 1,-3 0 54,-3 0 0,2-7-347,-7-5 1,-3-10 219,-8-6 0,1-4-398,-8-2 1,-1-1 219,-10-5 1,-9 3-47,-7-8 1,-10 13-24,-1-1 1,-3 5 156,-9 0 1,8 5-67,-3 12 1,5 3 38,1 8 0,2 0-201,4 0 0,4 8 87,7 3 0,6 6 189,0 5 0,7 5 0,-4 6 0</inkml:trace>
  <inkml:trace contextRef="#ctx0" brushRef="#br0" timeOffset="2653">5639 346 7785,'0'17'0,"0"2"0,0 3 0,5-1 1584,1 7-1000,7 0 1,-9 4 87,7-4 0,0 2-270,6-8 0,0 6-158,0-5 0,0-6-26,-1-6 0,3-7-246,4 1 1,-5-3-143,5-2 0,-3-2-125,3-3 1,-5-10-93,5-8 0,-6 1-570,-6 5 1,-4 0-512,-7 0 498,0 0 1134,0 8 1,0 4 88,0 10-76,0 4 0,2 12 12,4-4 1,3 3 349,8-8 0,2-5-238,3-1 1,4-4-31,8-2 1,0 0-398,-1 0 0,7-8 78,-1-3 0,6-4-272,-6-2 1,-1-5 122,-10-1 1,2-1 37,-8 1 0,-7 5-38,-9-5 0,-4 3 53,-2-3 0,-8 10 17,-3-4 1,-10 10 21,-1-4 0,-6 7 1366,5-2 0,-5 12-609,6 5 0,-1 6 337,6 5 0,6-1-521,0 7 1,7 0-302,-1 6 1,10-1-102,7 1 0,4-2-161,7-4 0,-5-4-1077,5-7 1,3 0 201,2 0 970,4 0 0,9-8 0,2-1 0</inkml:trace>
  <inkml:trace contextRef="#ctx0" brushRef="#br0" timeOffset="2762">6969 818 7764,'-26'26'5275,"1"-2"-3965,16-14 0,0-3-713,3-7-1418,4 0 0,-5-7 821,7-4 0,0-4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9:00:06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204 51 7801,'-17'-17'0,"8"10"480,3 7 0,6 13-382,6 9 0,-4 10 992,4 2 1,1 9-371,-1 13 0,1 9-19,-1 8 1,-2 0-367,7-5 1,-2-7-264,2 1 1,-1-10-137,-5-1 1,-3-2 113,4-10 0,-4-2 157,-2-9 0,0-3-207,0-8 0,0-1 0,0 1 0</inkml:trace>
  <inkml:trace contextRef="#ctx0" brushRef="#br0" timeOffset="126">19 556 7761,'-17'-17'3261,"15"8"-3508,8 3 1,15-1-987,7 1 0,3 1 1263,3 5 1,2 0-62,3 0 1,4 0 30,7 0 0,1 7 0,0 2 0</inkml:trace>
  <inkml:trace contextRef="#ctx0" brushRef="#br0" timeOffset="805">625 51 8262,'8'-9'-877,"-6"1"801,5 8 505,-7 0 283,0-7-112,0 5 1045,0-6-1264,0 1-369,0 5-145,0-6 194,0 23 1,0-1-57,0 14 0,0 0 0,0 5 0,0 3 426,0 3 1,0 4-25,0 8 1,6-3 57,-1-3 1,7 8-76,-7-8 0,8 5-243,-2-11 0,4 1-42,2-7 0,-6-1-202,1-4 1,-1-4-4,6-7 1,0-2-280,-1-3 0,1-5 118,0-7 0,0-2-70,0-3 1,3-10-372,-3-8 1,4 1 248,-10 5 1,2 0-562,-2 0 450,4 0 554,-13 8 114,13 1 0,-13 10 347,4 4 1,1 3-113,-1 8 1,7-2 344,-2-4 1,4 2-256,2-7 0,2 0-95,3-6 0,2-2-239,4-4 1,4 1-111,-4-12 1,4 2-247,2-13 0,-2 0-20,-4-6 0,-6 2-295,-11 4 1,-3-9 316,-8 3 1,-2 4-35,-4 8 1,-5 3 995,-11 2 0,3 8-394,-4 3 0,-1 4 40,2 2 1,-5 13 47,11 4 0,-3 9 242,13-3 1,1 7-349,5-2 1,7 4-249,4 1 1,12 1-302,5 0 1,-2-3-545,2-3 0,-2 2-2331,2-7 3133,4-1 0,2 3 0,9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9:00:04.8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51 385 7773,'-17'0'990,"2"8"123,4 3 1,3 12-1382,8 5 10,0 11 0,2 4 529,4 7 1,5 7 805,11-1 1,-1-6-729,7-5 0,6-2-193,5 2 0,2-11 15,-2-12 1,-1-5-408,7-6 1,-8 2-1145,2-7 1183,-3 0 0,-2-16-225,-1-7 1,1-1 141,0-10 0,-8 0-400,-4-6 0,-5 0 224,-6 1 0,-3 1 318,-8 4 1,0-2 192,0 7 0,-2 3 612,-4 8-173,-3-2 1,-6 14-38,4 0 0,3 7 4,8 10 0,8 5-156,3 1 1,10 1 22,1-1 0,8-7-58,-2 1 1,6-2-458,5-9 1,-1-1 23,6-5 0,-4-1-128,5-5 0,-8-3 30,2-8 0,-5-6-91,-6 1 0,-6-6 238,-10 5 1,-5-7 30,-7 2 0,0-2 138,0 2 0,-7 6-81,-5 11 0,3-2 901,-2 7 0,0 0-61,-6 6 1,7 8 219,5 3 1,-3 11-597,3 7 0,1-3-175,10 2 0,-3-6-859,9 6 1,-1-7 433,6 1 0,0-3-1355,-1-2 0,3 0 124,4 0 1393,-5-1 0,7-6 0,-9-3 0</inkml:trace>
  <inkml:trace contextRef="#ctx0" brushRef="#br0" timeOffset="452">1734 655 7810,'0'-11'-642,"0"-1"0,0 7 642,0-6 0,6 5 0,0-5 0,-1 5 0,-5-5 0,0 5-45,0-5 0,-5 5 554,-1-5-196,-7 0 1,6 0-120,-5 0 0,-3 5 384,4-5-460,-4 7 1,-2-4 271,0 8-430,1-7 0,-1 5 65,0-4-90,0 5 1,0 1-55,0 0 139,1 7 0,-1 2 93,0 8 0,6 0 118,-1 0 0,3 5-79,-2 1 0,3 5 144,8-6 1,0 6-35,0-5 0,2-1-92,4-5 0,3 0-186,8 0 0,2-8-67,3-3 0,-1-4-93,7-2 1,-6 0 129,6 0 0,-7-2-121,1-4 0,-3 4 328,-2-3 143,0 3 1,-8 9-13,-3 5 0,1 8-91,-1 3 1,-1 5-76,-5-6 1,0 6-364,0-5 0,0 5-498,0-6 1,0-5 734,0-6 0,0 0 0,0 6 0</inkml:trace>
  <inkml:trace contextRef="#ctx0" brushRef="#br0" timeOffset="682">1970 32 7785,'0'-11'2990,"0"-1"-2182,0 9 1,0-3-740,0 12 0,6 3 297,-1 8 0,9 9 464,-3 8 1,4 7-331,2 9 1,-1 1 40,1-1 1,2 7-71,3-1 0,-9 5-115,4-4 0,-5-1-724,-1-6 0,2-5 280,-8 0 1,1-8 246,-6 3 0,2-10 174,4-2-333,-5-8 0,7 5 0,-8-9 0</inkml:trace>
  <inkml:trace contextRef="#ctx0" brushRef="#br0" timeOffset="814">1937 503 7784,'0'-9'2845,"7"0"-3420,4 3 0,10 4 92,1-4 0,8 5 603,-2 1 0,12 5-54,4 1-66,5-1 0,2 3 0,-1 1 0</inkml:trace>
  <inkml:trace contextRef="#ctx0" brushRef="#br0" timeOffset="968">2526 470 7784,'-23'1'0,"1"5"0,-1 3 0,7 8 0,1 6 1897,3-1-872,5 8-615,7-4 0,2 8 130,3 0 1,5-6-140,7 0 1,7-8-903,4 3 0,-2-10-241,2-2 0,-2-7 742,3 2 0,2-5 0,-4-1 0</inkml:trace>
  <inkml:trace contextRef="#ctx0" brushRef="#br0" timeOffset="1306">2846 217 7803,'0'43'0,"0"8"0,0-1 882,0 6 1,2 4-323,3 2 0,3-4 267,3-2 1,4-11-270,-4-6 0,-2-9-32,3-2 0,-1-13-299,6 2 1,5-11-136,1-1 1,7-18-661,-2-9 1,3-5 413,3-6 1,0 5-501,-1-6 0,-6 2 273,-5 10 0,-3 5-150,-2 6 404,0 7 1,-8-2 299,-4 12 0,-3 3-8,-2 8 0,-7 6 409,-4-1 0,1 6-1325,-1-5 0,2 5 195,-3-6 556,-2 8 0,4-11 0,-7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11544,'61'54'0,"1"0"0,-43 28 0,-12 27 0,-2-13 0,12-53 0,25-127 0,-1 0 0,1 0 0,0 0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7.7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121 105 7815,'-9'0'2447,"3"2"-1897,12 3 1,3 13-321,9 10 1,-7 13-158,1 5 1,-8 19 784,1 10 0,-1 8-558,2 3 1,-4 1 29,4-1 1,-4-7-400,-2-4 1,0-8-72,0-9 0,0-3-912,0-14 1,0-9 108,0-8-1861,0-5 2804,0-10 0,-8-16 0,-2-13 0</inkml:trace>
  <inkml:trace contextRef="#ctx0" brushRef="#br0" timeOffset="329">35 18 7815,'-8'-9'0,"1"5"0,-5 15 0,4 10 0,8 20 0,0 11 1336,0 11 0,10-2-9,7 3 0,2-6-659,10 5 0,6-15-265,5-2 0,8-7-402,-2-5 0,-1-13 88,1-3 0,-6-13-199,6 1 1,-7-6 32,1-6 1,-4-11 0,-1-12 0,-6-5-766,0-7 0,-10-1 369,-2-4 0,-1-4 13,-11 4 0,1 4-272,-6 1 1341,0 5-541,-8 9 1,5 9 677,-9 13 0,8 18-169,-2 10 0,4 16 118,2 7 0,0 4-341,0 2 1,8 5-67,4 1 0,3-2-539,2-10 0,3-4 223,3-7 0,4-3-1053,7-3 1,6-4 545,1-8 1,-1-5-1122,-5-1 0,-1-7 576,1 2 0,-6-12 1080,0-5 0,-1-20 0,7-6 0</inkml:trace>
  <inkml:trace contextRef="#ctx0" brushRef="#br0" timeOffset="554">1228 606 8236,'0'35'1097,"0"-1"0,0 1 56,0-1 0,2-5-167,4 0-665,3-8 0,15 8-196,-1-12 0,7 3-71,-1-15 0,6 1-127,5-6 0,-3-8 133,3-3 1,-4-12-387,-1-6 1,-6-4 226,0-1 1,-10-1-498,-2 1 1,-1 1 186,-11 4 1,1 4 147,-6 8 1,-8 1 76,-3 5 0,-1 7-28,-5 16 0,9 1 1551,-9 16 1,6 0-608,-1 5 1,4 1-583,8-1 0,8-5 51,4 0 0,5-8-1731,6 2 0,10-11 207,7-6 0,6-5 1323,-6-1 0,16 0 0,-2 0 0</inkml:trace>
  <inkml:trace contextRef="#ctx0" brushRef="#br0" timeOffset="757">2197 572 7801,'-25'-10'0,"3"2"1272,-6 8-785,6 0 1,-2 2 13,6 4 0,7 4 94,-1 7 1,10 6-452,2 0 1,8 6 27,9-6 1,8 2-119,4-2 1,-2-2 42,2 8 1,-2-6 32,1 6 0,-10-2 181,-12 1 0,-5 5 90,-1-4 0,-9-2-157,-8 2 0,-8-8-54,-10 2 1,-2-6-932,-3-5 1,4-5 478,-5-7 0,7 0-1425,5 0 1,4-7 135,8-5 1551,7-11 0,2-4 0,8-7 0</inkml:trace>
  <inkml:trace contextRef="#ctx0" brushRef="#br0" timeOffset="949">2369 1 11169,'0'29'601,"0"-1"0,0 9-397,0 9 1,8 4 12,4 2 0,-3 0 1064,3 0 0,-3 5-598,3 1 0,3 0-735,-3-6 1,-3-3-269,3-2 0,-8-5-394,2-8 0,1 1-1401,-1 0 1182,8-8 933,-5-3 0,8-6 0,1-1 0</inkml:trace>
  <inkml:trace contextRef="#ctx0" brushRef="#br0" timeOffset="1221">2214 589 7795,'25'0'182,"2"-2"-80,7-4 1,1-2 52,-1-3 1,-1-4 307,-4 3 0,4-1-298,-5 1 1,-3-9-71,-1 4 1,-1-5-215,-6 5 1,2 0 12,-13 0 247,0-1 0,-14 9 37,-4 3 671,-3 4 1,-2 15-59,-1 5 0,3 11 230,4-1 0,3 5-573,8 2 0,0 5-136,0 0 1,13 1-583,5-7 1,10-1 259,1-4 1,4 1-443,1-6 1,1-7 348,0-6 1,-1-7-1654,1 2 0,-3-4 1756,-3-2 0,4 0 0,-6 0 0</inkml:trace>
  <inkml:trace contextRef="#ctx0" brushRef="#br0" timeOffset="1407">2975 831 7775,'0'25'710,"2"-6"178,3 4 1,-3-4-512,4-1 1,2-7 71,-2 1 123,-1-8-319,-5 3 0,6-9-87,0-3 0,0-7-205,-6-11 0,-2-2-316,-4-4 1,2-2 277,-7 8 1,-1-5 785,-5 4 0,-1 1-145,1 6 0,8 0 14,3 0 0,4-1-378,2 1 1,2 0-298,4-1 0,5-1-335,12-4 0,12 4-748,11-4 1,2 4-2257,-2 1 3436,4 1 0,-14 0 0,7-1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5.0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189 139 7858,'0'-27'84,"0"2"1,0 8 407,0 0 802,0-1-202,0 1 149,0 7-822,0 3 0,6 24 2,-1 12 0,1 13-63,-6 16 1,6 11-168,0 12 0,5 9-171,-5 2 1,5-5 74,-5-7 1,6-1-210,-6 2 1,5-4-624,-5-8 0,5-8 437,-5-3 0,6-6 109,-7-6 0,1-4-612,-6-7 1,0-8 802,0-4 0,8-4 0,1-2 0</inkml:trace>
  <inkml:trace contextRef="#ctx0" brushRef="#br0" timeOffset="148">16 727 7800,'-10'-10'2229,"5"3"-2124,10 7 1,5 0-324,7 0 0,2 0 478,4 0-105,4 0 1,10 5-115,3 1 0,3 0 2,3-6 1,-2 0-44,-4 0 0,-3-8 0,5-1 0</inkml:trace>
  <inkml:trace contextRef="#ctx0" brushRef="#br0" timeOffset="490">638 675 7800,'0'35'771,"0"-1"200,0 1 0,8-1-671,4 1 1,3 0-95,2-1 1,6-5-156,0 0 1,8-14 66,-2 3 1,4-13-104,1 1 0,7-4-71,-1-2 0,0-10-217,-5-7 0,-6-2 113,0-10 0,-10 0-178,-2-5 1,-2 5-39,-9 0 0,0 8 113,-6-2 0,-8 5 514,-3 7 0,1 3-149,-1 8 0,1 10 466,-2 7 0,5 10-209,7 13 0,0 10-31,0 8 1,6 5-144,-1-5 1,15 7 26,-3-1 0,6 3 63,0 2 0,-4-5-19,4-1 0,-5-7-580,-7 1 0,2-3 163,-7-2 0,0-8 318,-6-3 1,-8-5 24,-3-1 1,-6-8 131,-7-4 0,-4-6-126,-13-5 0,5-5-2,-5-7 0,-1-4-553,2-7 1,-6-3 244,5-14 0,3 4-832,9-4 1,4-1 469,8-6 1,7-1-788,4-5 0,6 3 1271,6-8 0,11 0 0,10-6 0</inkml:trace>
  <inkml:trace contextRef="#ctx0" brushRef="#br0" timeOffset="642">1399 883 7800,'10'7'1119,"3"11"230,-7 10 1,2 9-555,-2 9-499,-4 0 0,5 23-64,-7 0 1,0-5-27,0 5 1,6-4-425,0 5 1,1-11 8,-1-7 1,-2-2-894,8-10 1,-7-5 508,7-6 593,-8-16 0,11 10 0,-5-13 0</inkml:trace>
  <inkml:trace contextRef="#ctx0" brushRef="#br0" timeOffset="842">1278 917 7800,'18'-44'0,"3"0"-10,8 3-72,-1 5 0,22 1 1073,-4 12 1,-3 6-398,-3 5 0,2 5-204,-1 7 0,-3 9-145,-9 9 1,-4 7-150,-8 9 0,-7 9 16,-4 3 0,-12-2-121,-6 2 1,-11 0 103,-6 6 0,-3-10-48,-3-7 1,1-3-734,-1-8 1,2-7 349,5-6 1,-3-7-1980,8 2 2315,0-4 0,5-17 0,1-5 0</inkml:trace>
  <inkml:trace contextRef="#ctx0" brushRef="#br0" timeOffset="973">1918 848 7893,'10'15'1092,"5"-1"257,-3 15 1,3-6-999,2 6-298,1-1 1,-7 1 45,1 0 0,-3-2-191,3 2 0,9 1 92,-4-6 0,4-1 0,-3-6 0</inkml:trace>
  <inkml:trace contextRef="#ctx0" brushRef="#br0" timeOffset="1090">2160 554 7780,'-15'2'572,"3"4"0,5 3-1426,7 9-1,0-1 855,0 0 0,7 8 0,3 2 0</inkml:trace>
  <inkml:trace contextRef="#ctx0" brushRef="#br0" timeOffset="1340">2454 641 7972,'-17'7'376,"5"3"-628,1 7 1,7 2 77,-2 4 0,4 2 941,2 4 0,8 4-298,4-4 0,9 1-342,2-1 1,13 2 98,-1-8 0,3 6 128,-3-6 0,-8 0-85,-4-6 0,-4-1 132,-2-5 0,-7 5-72,-4-5 0,-6 2-105,-6-1 1,-9 1-163,-8-7 1,-14 6 94,2-6 1,3-1-600,3-5 1,2 0-200,-2 0 0,6-2-1691,12-3 1532,-5-5 1,16-7 799,0-1 0,8 1 0,9 0 0</inkml:trace>
  <inkml:trace contextRef="#ctx0" brushRef="#br0" timeOffset="1518">2904 727 7846,'0'-17'-323,"0"7"322,0-5 1,-8 15 0,-3 0 0,-11 9 2123,-1 14 1,0 4-1029,6 8 1,2 5-390,3 1 0,5 5-309,7-6 0,3 0-72,9-5 1,1-2-388,16-5 1,-4-3-401,10-7 0,-5-3-901,11-3 1,-5-5 765,-1-7 0,-1-4-2373,1-7 2970,0-1 0,-1-20 0,1 5 0</inkml:trace>
  <inkml:trace contextRef="#ctx0" brushRef="#br0" timeOffset="2009">3025 225 7785,'0'18'314,"0"-1"1,2 2 466,4 4 1,-3 14 851,9 15-1104,-1 0 0,1 15-16,0-4 0,-1-1-12,6 1 1,8-9-219,4-2 1,-2-8-66,2-9 0,0-8-441,5-4 0,1-6 227,-1-6 0,-5-3-377,0-8 0,-2-2-80,2-4 0,-2-9-407,-4-8 0,-4-8 265,4 2 0,-9-1-137,-3 1 1,-5 6 499,5 11 0,-5-1 14,6 7 1,-9 2 769,3 10 1,2 5-430,-2 13 0,1-3 1080,-1 7 1,-2-6-395,8 1 0,-1-4-79,6-2 0,3-1-920,3-5 0,3-5 161,9-12 0,5 0-97,1-11 0,-1 2 165,-5-14 1,-1 0-667,1-6 1,-8-1 145,-4-4 1,-12 5-164,-5 0 1,-6 1 250,-6 5 0,-5 4 341,-12 2 1,2 11 319,-8 7 1,6 5 565,-6 5 1,8 7-225,-2 11 0,5 4-258,7 8 0,-3-1 188,9 1 1,-1 5-122,6 0 1,4-5-604,7-6 1,3-8-440,15 2 0,-1-4-726,7-2 0,2-7 690,3-4 659,-4-4 0,14-18 0,-5-3 0</inkml:trace>
  <inkml:trace contextRef="#ctx0" brushRef="#br0" timeOffset="2176">4478 589 7785,'0'23'1519,"0"0"-1000,7 7 0,3-3 452,7 8 0,2 0-442,4-1 0,-5 1-27,-1-1 0,-2 1-127,-9-1 0,6 1-116,-7 0 0,-1-7-79,-10 1 0,-3-8 26,-8 2 0,-8-5-275,-4-7 1,-4 3-343,-1-8 0,-1-1-3068,0-5 3479,-7 0 0,6-15 0,-7-4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42.10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10 372 8168,'-5'4'817,"0"2"-244,5 4 0,0 1-187,0-1 1,0 5-151,0 2 1,1 2 23,3 2 1,5-2 68,5-1 0,4 0-116,-1-4 0,2 3 7,2-3 0,0-4-265,-1-3 0,1-5 113,0 1 1,-1-3-567,1-3 0,-1-7 278,1-7 1,-2-3-566,-1-1 1,0 1 274,-4-1 1,-5-2 114,-6 3 0,-2-3 318,-1 6 0,0 2-310,0 1 1412,0 3-724,-4 0 1205,3 6-1073,1 14 1,5 3 301,6 12 0,-2-1-354,-2 1 1,2 2-228,-2 1 1,5 2 5,2-5 1,1 0-136,-1-4 1,-2-2-790,6-1 1,-1-8 445,3 1 0,-2-6-1101,-1-1 0,-1-2 1419,1-1 0,2-9 0,-3-2 0</inkml:trace>
  <inkml:trace contextRef="#ctx0" brushRef="#br0" timeOffset="117">680 423 7804,'0'10'835,"0"1"0,4 2-688,-1 1 0,5 0-658,-1-4 0,2 1-22,1-1 1,2-1 532,2-2 0,-3 2 0,4-3 0</inkml:trace>
  <inkml:trace contextRef="#ctx0" brushRef="#br0" timeOffset="250">763 227 7820,'-27'-16'0,"2"3"318,5 6 217,4 2-447,1 5 1,5 5 47,4 2 0,2 2-1358,8 1 1222,1 5 0,6 1 0,-1 5 0</inkml:trace>
  <inkml:trace contextRef="#ctx0" brushRef="#br0" timeOffset="426">938 310 7782,'-21'4'1732,"4"2"-1343,0 4 1,5 5-178,2 2 1,1-1-128,6 2 0,-1-1 230,4 3 1,1 1 16,3 0 0,3-2-73,6-2 0,5 0-1043,6-6 0,-3 0 439,3-7 0,-1-1 345,1-3 0,-2 0 0,3 0 0</inkml:trace>
  <inkml:trace contextRef="#ctx0" brushRef="#br0" timeOffset="834">1062 124 8005,'-5'11'529,"4"3"189,-3 4 0,3 5-257,1 1 1,0 8 85,0-1 1,0 2-162,0-2 0,1 2-9,3-2 1,5-3-56,5-7 0,4-5-534,-1-2 1,3-3 50,0 0 1,0-6-73,-3-1 1,2-3 128,-1-1 0,-2-8-154,1-2 0,-6-6 79,0 2 0,-1-5-63,-3 2 0,-3 2 513,0 2 1,-3 1 736,-1 2 701,0 4-788,0 2-392,0 13 0,0 2-482,0 10 0,3-2 94,1-2 1,0 3-285,0-3 1,0-1 161,3 1 0,2-5-1402,-2-2 1,2-1 617,2-5 1,2-1 764,1-3 0,0 0 0,-4 0 0</inkml:trace>
  <inkml:trace contextRef="#ctx0" brushRef="#br0" timeOffset="1028">1433 124 7794,'0'-5'671,"1"2"116,2 10 0,3 2-237,4 12 0,1-2 298,-1 9 1,-3-4-373,0 3 1,-4 4 22,4 4 1,-5-1-184,2-3-136,-3-5 0,-1 3-305,0-5 0,3-1-415,1-6 0,2-2-2459,-2-5 2999,4 0 0,-2-4 0,4-1 0</inkml:trace>
  <inkml:trace contextRef="#ctx0" brushRef="#br0" timeOffset="1150">1412 361 7794,'-10'0'336,"4"0"1,7 0-324,9 0 1,3 0-29,8 0 1,-2 0-193,9 0 0,-4 0 207,3 0 0,-4 0 0,2 0 0</inkml:trace>
  <inkml:trace contextRef="#ctx0" brushRef="#br0" timeOffset="1387">1896 299 7794,'-19'0'0,"5"0"237,-6 0 0,6 0-95,0 0 1,4 5 252,3 2 1,-1 2-85,4 1 0,6 5-376,4 2 1,8-1 120,3 2 0,3-5 53,0 5 0,-2-1 292,-1 3 1,-5 1-102,2 0 0,-4-2 136,-3-2 0,1 3-118,-4-3 0,-5-1 269,-6 1 0,-2-5-282,-2-2 1,-4-1-255,-2-6 0,-2 1-312,-2-4 0,2-1-624,1-3 0,0-1-2404,4-6 3289,1-4 0,2-1 0,1-4 0</inkml:trace>
  <inkml:trace contextRef="#ctx0" brushRef="#br0" timeOffset="1738">2247 269 7838,'5'-5'72,"6"4"114,-1-3 0,5 3 334,6 1 0,-3 0 360,3 0-547,-8 5 0,10 1 224,-9 4 1,0 4-153,-4-1 0,-4 6-292,-3-2 1,-3 2 89,-3 2 1,-3 0-98,-4-1 0,-4 1 119,0-1 0,-2 0 41,6-3 0,-2 1 9,9-4 0,0 0 67,3-4 1,4 4-425,3 0 1,6-4 137,0-3 0,6-4-614,-2 4 1,2-5 357,2 2 1,-4-3-821,0-1 1,-8 0-952,2 0-136,-3 0 2107,-3 0 0,0-5 0,-5 0 0</inkml:trace>
  <inkml:trace contextRef="#ctx0" brushRef="#br0" timeOffset="2129">2144 444 7766,'15'0'467,"4"0"147,5 0 0,5 0-382,-2 0 0,3 0-320,1 0 1,3 0-486,1 0 442,-6 0 0,0 0-225,-5 0 0,-1 0-380,-6 0 0,-2 0 177,-5 0 559,-4 0 0,0 0-336,-3 0 336,-2 0 0,4 4 1052,-5 3 0,1 2-93,3 2 1,0-1 327,3 0 0,3 1-628,1-1 0,0-1-117,6-2 1,0 1-588,4-5 0,0 1 82,-1-4 0,1 0-87,-1 0 0,0-1 114,-3-3 0,1 1-371,-4-8 1,-1 3-14,-6-5 0,-3 0-637,-4-1 815,0 3 398,0-4 1,-1 9 1350,-2 3-1199,1 2 0,-2 5 443,4 3 0,3 3-324,1 4 0,7-2-393,0 1 1,2-1-393,1-2 1,-1 0-477,4 1 1,0-4-121,4 0 0,-1-5-2404,1 1 3258,-5-2 0,3 4 0,-3 1 0</inkml:trace>
  <inkml:trace contextRef="#ctx0" brushRef="#br0" timeOffset="2385">3185 1 7739,'-11'0'1286,"2"1"160,2 2 1,3 6-849,4 5 0,1 4-317,2 0 0,0 1 910,3 2 1,-2 4-537,3 2 0,-4 3 71,4 1 1,0 0-378,3 0 1,-3 0-247,0 0 0,-1 0 39,1 0 1,2-2-120,-2-1 1,1-3-841,-2-4 1,4-2 581,-3-2 1,-2 2-4541,2-6 4775,-5 1 0,8-4 0,-5 1 0</inkml:trace>
  <inkml:trace contextRef="#ctx0" brushRef="#br0" timeOffset="2537">3009 382 7733,'0'-10'910,"2"4"113,1 2 0,7 3-1014,7 1-88,-2 0 0,5 0-198,-3 0 0,2 0 113,2 0 0,0 1-332,-1 3 1,1 0-78,0 3 573,-5 2 0,8-3 0,-3 5 0</inkml:trace>
  <inkml:trace contextRef="#ctx0" brushRef="#br0" timeOffset="2818">3370 413 7733,'1'10'295,"3"0"0,0 4 281,3 0 0,1 3-157,-4-3 0,4 0 498,-1-4 1,6 2-615,4-1 1,-1 1-97,2-5 1,-1-2 106,3-2 0,0-2-214,-3-1 1,-1 0-152,-2 0 0,-6-4 46,2-3 1,-6-6-112,-1 0 0,-2-2-203,-1 1 194,0 3 1,0-4 493,0 4 771,0 6 266,0-5-595,0 9-575,0 6 1,1 2-8,3 7 0,-2-3-276,5-1 0,-1 1 99,1-1 0,2 0-797,-2 0 0,2-4-983,1-2 353,0 1 1,1-3-2108,-1 1 3482,0-2 0,5-10 0,1-3 0</inkml:trace>
  <inkml:trace contextRef="#ctx0" brushRef="#br0" timeOffset="3069">3793 485 7733,'7'10'1000,"-1"1"0,-2 0-808,3 3 1,-5-3-155,1 3 1,3-3-39,1 0 0,3-2 0,4-2 0,-1 1 0,4-5 0,-3 1 0,3-4 0,0-5 672,4-2 0,-1-5 1117,1-2 1,-4-3-1465,0 3 1,-1-3-839,1 3 1,2-3 135,-6 3 0,0 0 80,-6 4 1,2 4-382,-2 3 1533,-2 2 1,-1 5-206,-4 3 1,0 2 130,0 2 1,0 0-401,0 3 0,0-3-74,0 3 0,0-3-1008,0 0 1,1-1 498,3 0 1,-2-3-3484,5 0 2691,0-5 0,3 3 994,0-5 0,1-9 0,-1-3 0</inkml:trace>
  <inkml:trace contextRef="#ctx0" brushRef="#br0" timeOffset="3209">4339 227 9491,'0'11'-116,"-1"-1"-83,-3 0 1,3 5-13,-2 2 0,-2 3 211,2 0 0,-10 1 0,2 0 0</inkml:trace>
  <inkml:trace contextRef="#ctx0" brushRef="#br0" timeOffset="3330">4329 598 7720,'10'6'4611,"-1"-3"-4158,-2-6 1,1 1-184,-5-5 0,2 1-219,-2-1-74,3-2-1221,0 3-1662,-2-4 2906,-4 4 0,0-3 0,0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38.1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21 7801,'0'-10'3586,"0"4"-3294,5 1 0,-3 11 238,5 4 1,-1 5 286,0 6-519,4 9 1,-8-2-157,5 10 0,-5 0 18,1 3 1,2 0-380,-2 0 0,1-3 239,-4 0 0,3-8-911,1 1 0,0-4 501,0 1 1,-3-3-361,2-5 1,-1-2-61,-2-1 1,0-8-978,0 1 1787,0-6 0,0 0 0,0-4 0</inkml:trace>
  <inkml:trace contextRef="#ctx0" brushRef="#br0" timeOffset="232">52 371 7801,'4'-16'0,"0"-2"148,6 4 0,3 4 520,7 3-430,1 0 0,0 1 149,4 3 0,-3 3-121,6 3 1,-4 3-233,3 4 0,-4 5 128,1 2 0,-5 3-117,-2 1 0,-8 3 43,1 0 0,-6 1 107,-1-1 0,-3-2 68,-3 2 0,-4-3-94,-7 0 0,2-5 141,-6-2 1,1-4-75,-3-3 1,-4-2-347,0-5 0,-1-2-215,5-1 1,-1-7-341,1-7 0,4 1 156,2-2 0,2 5-415,2-5 0,4 6-348,3-2 1272,2 3 0,1 0 0,0 1 0</inkml:trace>
  <inkml:trace contextRef="#ctx0" brushRef="#br0" timeOffset="463">505 495 7801,'15'-10'411,"0"-5"167,2-2 0,-2-3-314,-5-1 1,-1 1-231,-2-1 0,-2 5 231,-5 2 0,0 0 39,0 0 1,-5 0-155,-2 4 18,-6 4 0,1 2 172,-2 4 1,0 4-135,0 3 1,0 6 141,4 0 0,4 9-86,3-1 1,1 3-138,2 0 1,2-1-9,1 4 0,6-4-156,5 1 1,4-3-252,-1-4 0,4-2-586,3-5 0,2-4-680,5-3 1,0-2 1555,0-1 0,5-9 0,0-2 0</inkml:trace>
  <inkml:trace contextRef="#ctx0" brushRef="#br0" timeOffset="741">897 320 7757,'0'15'-354,"0"-3"548,0 5 1,4 1 641,3 2 1,6 5-498,0 3 0,5 2-14,-5 1 0,2 1-117,-1 2-72,-3-2 0,3 7 47,-7-5 1,-2 4 4,-5-4 1,0 1-114,0-4 1,-6-1 113,-4-3 1,-2 0-324,-5-6 1,4-3 71,0-7 0,-2-6-26,1-1 0,-1-9-19,1-5 1,3-5-187,-3-6 1,4-4 132,3-2 0,2 0 97,5 0 0,0 3 89,0-4 1,2 2-90,1-1 0,4 0-342,7 3 1,-2 3 159,5-4 1,-1 5-506,2 3 0,0-2 59,-4 6 691,4 3 0,-7 1 0,4 4 0</inkml:trace>
  <inkml:trace contextRef="#ctx0" brushRef="#br0" timeOffset="871">1175 485 7801,'6'4'0,"-3"3"0,2 3 0,-2 4 0,1-2 15,-4 1 1,1-1 77,2-2-93,-2 0 0,13 1 0,-3-1 0</inkml:trace>
  <inkml:trace contextRef="#ctx0" brushRef="#br0" timeOffset="998">1247 258 7793,'-16'0'0,"5"0"-593,4 0 327,4 0 0,-1 1 51,4 2 215,0 3 0,-5 5 0,0-1 0</inkml:trace>
  <inkml:trace contextRef="#ctx0" brushRef="#br0" timeOffset="1333">1340 340 7793,'0'16'0,"0"3"307,0-6 1,3 5-51,1-5 0,3 5 147,-4-5 0,5 4-114,-1-3 1,2 0-125,1-4 0,1-3 6,-1 0 1,0-5-94,1 2 1,-1-3-139,0-1 0,1-5 114,-1-2 0,0-3-648,0-4 0,1-1 293,-1-2 1,0-1-51,1 4 1,-4-3 124,-1 3 1,0 4 441,1 3 110,2 5 1,-4-2 325,2 8 1,-2 3 290,-1 6 0,-3 0-402,2 4 1,0 0-462,0 4 1,2-4 65,2 0 0,2-4-813,-2 1 0,2-3-129,1-1 0,1-4-1650,3-2 2445,-2 1 0,7-3 0,-3 2 0</inkml:trace>
  <inkml:trace contextRef="#ctx0" brushRef="#br0" timeOffset="1472">1876 361 7827,'11'0'1785,"3"0"1,1-3-2495,2-1 0,2 1 192,-1 3 1,1 0-45,2 0 1,-1 0 560,1 0 0,0 0 0,-1 0 0</inkml:trace>
  <inkml:trace contextRef="#ctx0" brushRef="#br0" timeOffset="1621">1907 474 7827,'0'6'3585,"8"-1"-3474,2-5 1,7 0-6,0 0 1,3 0-88,0 0 1,4-4 126,1 1 0,2-2-1003,-3 2 0,4 2 857,-4-3 0,4-2 0,-1 1 0</inkml:trace>
  <inkml:trace contextRef="#ctx0" brushRef="#br0" timeOffset="1805">2401 330 7841,'16'-5'2619,"4"3"-1903,-3-5 1,3 5-667,0-1 1,0 1-282,-3 2 0,6 0-270,-3 0 0,0 4 501,-3-1 0,-4 5 0,1-2 0</inkml:trace>
  <inkml:trace contextRef="#ctx0" brushRef="#br0" timeOffset="1938">2422 443 7837,'-10'5'581,"4"-3"-20,3 5 0,11-5-25,5 2 1,7-3 790,4-1 1,2 0-1032,5 0-229,-5 0 1,3 0-68,-5 0 0,0-5 0,-3 0 0</inkml:trace>
  <inkml:trace contextRef="#ctx0" brushRef="#br0" timeOffset="2475">2958 474 8075,'10'0'510,"1"0"1,2-4-126,1-3 0,4-2 238,0-2 1,-2-2-262,1-1 0,-1-4-154,1 0 0,-2 0-169,-5 1 0,-4-1 139,-3 4 0,-2 0-154,-1 4 1,-5 0-65,-6-1 1,-7 5-175,-6 3 1,-5 4 382,2 6 1,2 0 319,1 7 1,3 2-68,4 1 1,3 3-137,7 5 1,4-3-330,6 6 1,4-5 142,7 1 1,3-2-89,7-2 0,2-3-261,5 1 0,0-6-502,0 2 0,0-7 17,0-4 1,-1-2-1718,-3-1 2451,3 0 0,-8-4 0,3-2 0</inkml:trace>
  <inkml:trace contextRef="#ctx0" brushRef="#br0" timeOffset="2697">3339 423 7812,'-5'10'0,"0"2"457,5 1 0,1-1 579,3 1 0,2-1-542,8-2 0,2 1 176,5-1 0,-1-4-458,1-3 1,0-2-382,-1-1 1,1-1-703,-1-2 617,1-3 1,-5-4 66,-2-1 1,-4-2 37,-3-1 0,-2-1 55,-5 1 0,0 3-59,0-3 0,-2 7 291,-1 4 1,1 1 26,-5 2 1,5 2 121,-2 1 1,3 3-300,1 4 0,1 4-333,3 0 1,2 2 17,8-6 1,-1 3 326,4-7 0,5 4 0,4 0 0</inkml:trace>
  <inkml:trace contextRef="#ctx0" brushRef="#br0" timeOffset="3030">3937 279 7812,'-31'0'0,"4"4"85,-1 3 1,2 7 125,-2 3 0,3 7 164,4 3 1,7 3 470,3 1 1,6 3 159,5 1-663,0-5 0,10-5-189,7-5 0,4-5-225,6-4 0,1-2-119,3-6 1,-2-1 208,-1-5 0,0-7-58,-4-7 0,-1-3 15,-5-1 1,0-4-318,-4-2 1,-5-3 121,-6-1 1,-2-3 33,-1-1 0,-1 0 124,-2 1 0,-6 0 8,-5-3 1,-1 3-1,1 0 0,6 10 0,-2 3 1,3 11 2600,0 0-1851,-2 6 1,8 5 439,-3 10 1,8 5-314,3 8 0,2 3-24,1 8 1,1-2-343,-1 5 1,4-4-177,-1 4 1,4-6-1301,-3-1 0,1-1 668,-1-6 0,-3 0-2010,3-4 1,-2 0 2359,-2-3 0,0 2 0,0-3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15.5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62 21 7785,'0'-10'1766,"-5"4"-1731,0 2 1,-5 5-583,4 2 1,-3 3 465,6 4 81,-5 1 0,2 3 0,-4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30.8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347 450 7870,'-18'-8'0,"-5"1"-365,0-5 0,-8 4 23,3 8 0,-1 2 1272,-6 4-589,4 11 1,-5 6 7,7 12 1,10-4 17,2 9 0,1 4 129,11 2-160,-1-3-144,6 7 1,13-14 368,4 5-378,12-5-110,-2-9 1,8-4-63,-1-12 0,7-3 126,-1-8 1,6-2-193,-5-4 1,-1-11 123,-6-12 0,1-5-99,0-7 0,-8-3-48,-4-8 1,-10 0 33,-1 1 0,-9-1 25,3 0 24,-12 0-12,-3 0 0,-14 0 5,0 0 0,-6 8-16,6 4 0,-6 11-7,6 6 0,0 11 38,6 7 1,-1 5-9,1 5 0,2 15 55,3 14 0,4 8-9,8 10 0,8 6 92,4 0 1,5 5-90,6-5 0,6-6 21,11-6 0,-1-8-83,7 2 0,0-11-114,6-6 1,-2-11 32,-4-6 0,8-4-198,-8-2 0,6-8-24,-12-4 0,0-11 93,-5-6 1,-8-5 108,-4-6 1,-12 3 33,-5-3 1,-4 5 113,-2 6 1,-4 4-1,-7 8 1,-1 2 228,-11 3 0,-2 4 427,2 8 0,-4 16-327,10 7 0,-4 8 50,9 3 0,4 3-127,3 3 1,5-3-206,5 3 0,11-4-228,7-1 0,8-8-534,-3-4 0,13-6 6,5-5 1,4-5-1675,2-7 2344,0 0 0,0-7 0,-1-3 0</inkml:trace>
  <inkml:trace contextRef="#ctx0" brushRef="#br0" timeOffset="166">1644 415 7864,'-25'-9'530,"0"9"66,-4 11 1,-2 12 162,8 6 1,0 6-278,6 5 0,7-1-126,4 7 0,6-8-348,6 2 0,6-3-284,11-2 0,4-9 94,7-2 1,6-7-134,1-6 1,7-3-719,-2-8 1,2-8 166,-2-3 866,4-12 0,-13-4 0,5-8 0</inkml:trace>
  <inkml:trace contextRef="#ctx0" brushRef="#br0" timeOffset="359">1989 0 7862,'-17'0'0,"6"8"455,-1 4 0,8 11 607,-2 5 0,5 7-478,1 5 1,0 7 194,0 10 1,0-1-321,0 7 0,7-5-135,5 5 1,3-7-466,2 2 0,6-12-222,1-6 1,6-5-412,-1-6 0,4-4 135,1-8 1,-3-2-1617,4-3 2255,-12-5 0,25-7 0,-12 0 0</inkml:trace>
  <inkml:trace contextRef="#ctx0" brushRef="#br0" timeOffset="700">2629 709 7822,'0'10'2123,"0"-2"-463,0-1-3267,0-5 1607,0 6 0,8 0 0,2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11544,'61'54'0,"1"0"0,-43 28 0,-12 27 0,-2-13 0,12-53 0,25-127 0,-1 0 0,1 0 0,0 0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45.1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278 363 8624,'-11'0'3250,"10"4"-2728,5 0 0,10-1-136,7-3 0,5 0-22,6 0-222,5 0 1,2-3 0,7-2 130,0-1 1,5-1-626,-1-4 1,1 4-755,-1 0 1,-3 1 374,-4-1 0,-5-2 731,-3 6 0,-1-5 0,-2 2 0</inkml:trace>
  <inkml:trace contextRef="#ctx0" brushRef="#br0" timeOffset="349">374 214 7812,'-21'0'703,"-1"1"-528,1 3 1,-4 2-377,0 4-70,-4 1 486,-3 4 1,-2 2 407,-1 4 1,1 2-160,2 2 1,10-3 88,4 3 1,6-6-162,5-1 0,2-4-4,5 4 1,9-5-276,1 1-155,13-2 197,-1-6 1,10 2-1436,1-4 697,3 0-141,2-4 1,5 0-1792,0 0 2515,-5 0 0,3 4 0,-3 2 0</inkml:trace>
  <inkml:trace contextRef="#ctx0" brushRef="#br0" timeOffset="868">1592 160 7853,'-18'-7'148,"0"0"1,4 5 301,-4-2 1,-3 3 16,-4 1-484,0 5 176,-1 1 0,3 4 17,-2 1 0,7 0 12,4 0 1,4 3-21,2 0 0,5 4-33,6-4 1,5 1-126,6 0 0,7-2 79,8 5 0,1-4 21,2 4 0,2-1-76,1 5 0,-3-2 92,0-2 1,-4 2 91,-7-2 1,-6-2-23,-4 2 1,-5-4 135,-6 4 0,-2-1-117,-5 1 1,-5-3 128,-10-4 0,0-2-265,-3-2 0,-2 2-164,-5-6 1,3 1-666,1-4 1,3-4 441,-4 1 1,7-6-847,0 2 0,2-2 314,6-2 0,3 0 840,4 1 0,5-6 0,-3 0 0</inkml:trace>
  <inkml:trace contextRef="#ctx0" brushRef="#br0" timeOffset="1083">1688 64 9454,'6'11'1009,"2"4"-187,-4 3 1,4 2-216,-1 2 1,2 4-43,2 2 0,0 0-261,0 0 0,-1 1-119,1 3 1,-2-1-194,-1-3 0,0 3-259,-5-3 1,2-2-1480,-1-1 932,-3-7 514,4 2 1,-5-8-2501,0 2 2800,0-2 0,0-1 0,0 0 0</inkml:trace>
  <inkml:trace contextRef="#ctx0" brushRef="#br0" timeOffset="1231">1549 363 7827,'-6'-6'356,"6"2"-48,7 4 1,11 0-179,3 0 0,4 0 43,0 0 0,1 0-182,3 0 0,0 0-131,-4 0 0,0 0-995,-3 0 1135,-1 0 0,0 4 0,1 2 0</inkml:trace>
  <inkml:trace contextRef="#ctx0" brushRef="#br0" timeOffset="1492">1955 449 7827,'0'11'134,"3"-1"90,1 1 0,3 0-48,-3-1 0,-1 1-42,-3 0 1,4-4 411,-1 0 1,1-4 210,-4 5 121,0-6-532,0 3 0,-1-7-33,-3-1 1,3-4-2,-3-7 1,3-3 88,1-4 1,-1-1-192,-3 1 1,3-1-13,-2 1 0,1 0-306,2-1 107,0 6 52,0-4 1,0 8-90,0-2-352,0 2 1,5 2-388,2 3 1,3 2 88,0 5 1,1 0-523,0 0 1,0 1 1209,-1 3 0,6 2 0,0 5 0</inkml:trace>
  <inkml:trace contextRef="#ctx0" brushRef="#br0" timeOffset="1781">2147 310 7827,'-6'11'862,"3"-1"0,1 1-571,2 0 1,0 1-149,0 2 1,4-1 506,-1 5 1,6-2-193,-2 2 0,2-1-52,2-3 0,0-2-217,-1 2 1,1-3-14,0-4 1,1-2 0,2-5 1,-1 0-90,5 0 1,-4-5-341,4-2 1,-4-4 176,4-3 1,-5-3-524,1-4 0,-3-1 254,-4 1 1,-2 5-145,-5 1 327,0-1 472,0 4-133,0 1 0,0 8 431,0 6 1,0 7-246,0 4 1,0 5-68,0-1 1,0 1-668,0-2 0,0 2-264,0-4 1,4-1-596,4-3 1,6-1 492,4 1 736,2-5 0,1 3 0,0-3 0</inkml:trace>
  <inkml:trace contextRef="#ctx0" brushRef="#br0" timeOffset="1965">2734 310 7819,'-8'-7'265,"-3"0"0,-3 4 357,0 0 1,-2 3 247,-1 3 0,-2 5-331,4 6 0,1-1 90,4 5 1,2-1-291,1 5 0,6-4-125,1-1 0,2 0-207,9 1 0,-1 1-282,7-5 1,0 0-141,1-3 1,2-4-507,-2 0 0,2-4-747,1 0 1668,-4-2 0,3-5 0,-3-2 0</inkml:trace>
  <inkml:trace contextRef="#ctx0" brushRef="#br0" timeOffset="2201">2884 0 8403,'-6'15'1411,"2"-1"1,3 1-962,1-1 0,4 1 544,-1 6 0,4-1-341,-3 9 0,4-1-83,-1 4 0,-1-3-242,2-1 1,-6 1-115,1 3 0,-1-1-269,-2-3 1,0 2-377,0-5 0,0-2-900,0-5 1,0 1-112,0-5 1,1-1 1441,2-5 0,-1 1 0,2-3 0</inkml:trace>
  <inkml:trace contextRef="#ctx0" brushRef="#br0" timeOffset="2334">2766 342 7739,'22'-1'2346,"-1"-3"1,4 2-2657,0-5 1,0 1 196,-4-1 1,1-2 112,-1 6 0,0-5 0,1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50.6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214 86 7973,'-11'0'-286,"-3"1"-31,0 3 1,-4-2 140,4 6 1,-4-3-68,4 3 1,-4 1 723,4-2 1,-4 3-196,4 0 1,-1 2 49,5 2 0,2-2-110,1 3 1,5-2-120,-2 1 0,3-2 28,1 2 0,1-3 50,3-4 0,3 2-99,7-2 0,-1-1-161,5 1 0,-1-4-57,1 0 0,1 2 51,-5-1 0,0-1 199,-3-3 0,-1 1 8,1 3 43,0-3-115,-1 9 0,0-4 10,-3 4 1,-1-3-31,-2 1 0,-3-5-101,2 4 1,-1-3-50,-2 3 1,1-4 85,2 5 0,-2-5 161,3 4 0,-2-4-94,2 0 1,-2 0-6,5 0-22,1-2 1,2 5 10,1-2 1,0-2-24,-1 5 0,1-3-100,0 3 0,-4 0 43,0 4 0,-5-4 52,2 0 1,-3 1 153,-1 7 1,-5-4-40,-2 4 1,-6 0 109,-1-1 0,-5 4-119,1-4 1,-1 1 19,1-5 0,-2 5 21,2-1 0,3 0 95,1-3 0,5-2-136,2-2 1,1 3-17,-1-3 0,2-1-441,5 1 159,0 0 1,2 4-7,1-1 1,3-2 148,5-1 0,-1-1-110,1 1 0,1 1-11,2-4 1,-1 0-70,5 0 1,0-3-469,3 3 1,2-3-17,2-1 730,-3-5 0,9-1 0,-4-5 0</inkml:trace>
  <inkml:trace contextRef="#ctx0" brushRef="#br0" timeOffset="1720">620 610 7775,'0'-6'1369,"-2"1"-1396,-1 5 1,2 8-1,-3 3-259,3 1 1,1 4 397,0 2 0,0-1-221,0 1 1,0-2-11,0 2 1,0 2-51,0-2 1,0-3 96,0 0 0,0-3-381,0-2 1,0 1 452,0 0 0,0-1 0,0 1 0</inkml:trace>
  <inkml:trace contextRef="#ctx0" brushRef="#br0" timeOffset="2477">769 12 7892,'0'-6'-789,"0"1"0,5 5 815,2 0 1,7 0-48,4 0 0,-1 0 240,1 0 1,-1 1-88,5 3 0,-2 0-20,-2 3 1,2-1-33,-2-2 1,1 1 71,-2 2 0,2 1-127,-4-4 0,-2 4 41,-6-1 0,1 3 102,-4 0 1,-2 5-110,-6-1 0,-6 5 103,-8-1 0,-2-2-102,-2 2 1,0-4 101,-3 4 0,4-5-48,-1 1 0,2-2 16,6-1 1,-4-4 75,4 0-248,4 0-45,6 4 1,4 0 45,0-1 0,4-3-21,3 0 0,3 1 40,1 2 1,1 1-37,2 0 1,-1-2 44,5-2 0,-4 3 1,4-3 0,-5 1 46,1-1 0,-2 3 15,-2-3 1,1-1 56,0 1 1,-5-3-81,-3 3 1,-1 0 96,-2 3-91,0 1 1,-5 0-59,-2-1 1,1 0 56,-1-3-10,-1 3 0,3-4-23,0 4 1,5 1-87,0 0 1,1-2 88,3-2 1,3 6-86,7-2 1,-2 0 125,2-1 1,-1-1 1,1 5 1,-2-2 48,2-2 1,-2 5 180,-1-1 1,-4 0-129,0-3 1,-4 1-24,0 2 0,-2-1 62,-1 5 0,-4-4-50,-4 4 0,-5-4-450,-1 4 0,-5-4-213,1 4 1,-1-5 527,2 1 0,1-2 0,5-1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54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183 364 7898,'5'-5'0,"4"3"-62,-6-5-17,1 0 0,-4-4 162,0 0 494,0 1-327,0-1 1,-2 0-67,-6 1 0,1 2-27,-7 1 1,-1 5-130,0-2 0,-2 3 64,2 1 1,-2 6-235,2 5 0,1 1 134,3 5 1,-3-2 132,0 2 1,3 2 115,4 6 0,5-3 199,-2-1 0,3 0-236,1-3 0,5 1-38,2-1 0,2-3-200,2-4 1,4-5 164,3-2 0,-1-3-308,1-1 0,-1-1-3,5-3 0,-1-5-114,1-6 1,-5-4 86,1 2 1,-5-4-60,1 0 1,-3 0 238,-4-1 1,-2-3 14,-5 0 0,0-4 58,0 0 1,-5-3-92,-2-3 0,1 0 6,-1-4 0,0 8 77,-4-1 0,1 11 151,-1 0 1,4 7-144,0 4 1,3 4 114,-3 6 1,1 1-100,-1 3 0,1 6 18,2 8 0,3 0 27,-2 3 1,1-2-6,2 6 0,5-2-37,2-2 1,4 2-29,3 2 0,2-3-10,2 3 1,3-4 26,0-3 0,1 2-110,3-2 1,-3-2 2,-1-2 0,1-4-79,-1-2 0,0-4-7,1-4 1,-4 0 63,-1 0 0,-2-1-76,2-2 0,-5-3 30,-1-5 1,0 0 27,-4 1 1,-2-1-8,-2 0 0,-2 1 6,-1-1 1,0 4 77,0 0 0,-1 4 4,-2 0 1,-3 2 314,-5 1 1,0 1-148,1 2 1,-1 7 419,0 4 1,2 1-261,2 0 1,-2-2-161,6 5 0,-1-5-20,4 1 1,1 1-152,3-1 0,3 1 21,7-5 1,1 0-313,6-3 0,-2-1-525,6-2 1,2-3 45,2 2 785,1-2 0,7-5 0,1-2 0</inkml:trace>
  <inkml:trace contextRef="#ctx0" brushRef="#br0" timeOffset="618">834 12 7867,'0'11'1125,"0"4"0,4 1-937,-1 6 1,1-1 220,-4 0-210,0 5 0,0 2 23,0 4 1,0 0 129,0 0 0,0-5-216,0-2 0,0 1-1,0-1 0,1 0-97,2-4 0,-1 0-173,1-4 0,3 0-581,1-3 0,-1-5 409,1 1 0,-3-3-1898,3 0 1411,0 3 0,0-9 794,0 3 0,-4-3 0,1-1 0</inkml:trace>
  <inkml:trace contextRef="#ctx0" brushRef="#br0" timeOffset="769">813 375 7867,'-5'-11'171,"4"0"1,-4 1 208,5-1 0,1 4-322,3 0 0,3 0-164,7-4 0,4-3 3,7-1 0,-3 5-45,3 3 1,-2-1-261,-2-2 0,4 0-16,0 3 1,-4-1 423,-3 4 0,-5-4 0,3 2 0</inkml:trace>
  <inkml:trace contextRef="#ctx0" brushRef="#br0" timeOffset="956">877 300 7836,'-11'0'2095,"5"1"-2080,3 3 0,3 0-444,3 4 1,3 1 584,5-2 1,-1-1-56,1 1 1,0 4 163,-1 3 1,1 4-113,0-4 1,1 4-164,2-4 0,-1 4-208,5-4 1,-4 0-315,4-3 0,-4-4 117,4 0 1,-5-4-501,1 0 915,-2-2 0,-1-1 0,-1 0 0</inkml:trace>
  <inkml:trace contextRef="#ctx0" brushRef="#br0" timeOffset="1185">1122 54 7892,'0'-6'1713,"0"11"0,2 2-1696,1 7 1,-2 3 134,3 1 1,-3 2 76,-1 1 1,4 2-31,-1 2 1,1-1-26,-4 4 1,1-3-110,2 3 0,0-4-161,4 1 0,0-2-528,4-2 1,-4-3 97,0 0 1,0-5-534,4 1 1,3-2 1058,0-2 0,1 1 0,-5 0 0</inkml:trace>
  <inkml:trace contextRef="#ctx0" brushRef="#br0" timeOffset="1610">1464 439 7806,'6'-11'-59,"4"0"1,-9 1 228,2-1 0,2 0-235,-1 1 1,-1-2-216,-3-2 1,-1 2 399,-3-3 0,-2 4-58,-4 0 1,-1 0 113,0 1 1,0 2-35,-4 1 1,2 5 63,-5-2 1,5 8-83,-1 3 0,2 3 157,2 0 1,-1 2-63,0 2 1,5-1-97,3 5 1,2-5 27,1 1 0,0 2-2,0-2 1,4 0-113,3-3 1,3-1 14,1-3 0,0-1-118,4-3 0,-3-2 38,2 3 0,-1-6-183,1-2 0,-2-8-112,2 1 1,-2-2 109,-1 3 0,-4-1 103,0 0 203,-5 1 353,3 4-282,-5-4 1,0 10 205,0 0 0,-1 5-126,-3 6 0,3 3 59,-2 0 0,1 4-230,2-4 0,0 0-209,0-3 0,2 0-62,1-1 0,3 0-189,5-3 0,0-2-294,-1-5 1,4 0 238,1 0 442,4 0 0,-3-5 0,6-1 0</inkml:trace>
  <inkml:trace contextRef="#ctx0" brushRef="#br0" timeOffset="1928">1699 385 7749,'-6'0'-980,"1"0"974,5 0-43,0 5 1,0 1 899,0 5 0,0-1-270,0 1 0,0 0-94,0-1 1,5 1-182,2 0 1,3-2-78,0-2 0,1 2-305,0-6 0,-1 1 177,1-4 0,0 0-312,0 0 0,-1-5 119,1-2 0,0 1-296,-1-1 0,-3 0 149,0-4 1,-3 4-164,3 0 294,-4 0 1,1 0 346,-4-1 245,0 6-238,0-3 160,-4 5 0,1 5-85,-4 2 1,5 3 48,-2 0 1,3 1-248,1 0 0,3-1-271,1 1 1,3-4 109,-3 0 0,4-1-170,-1 1 1,3-1-765,0-2 1,1-3 971,0 3 0,-1-3 0,1-1 0</inkml:trace>
  <inkml:trace contextRef="#ctx0" brushRef="#br0" timeOffset="2090">1955 108 7858,'-16'6'187,"-4"3"0,9-3-229,0 5 1,5-1-940,6 1 981,0-5 0,5 3 0,1-3 0</inkml:trace>
  <inkml:trace contextRef="#ctx0" brushRef="#br0" timeOffset="2476">2094 503 9167,'9'6'-927,"1"-3"0,7-3 796,-3-3 94,5-3 0,-6-5 54,5 0 0,-5 1 224,1-1 1,-2 0-59,-1 1-127,-1-6 1,-2 3-48,-1-5 0,-5 5 17,2-1 0,-8-1 65,-3 0 1,-6 2-104,-1 6 1,-5 3 143,1 4 0,-1 0 177,1 0 0,-1 1 159,5 2 1,0 3-144,3 5 1,1 4 50,3 3 0,-1-1-139,4 1 0,2-1-46,6 5 0,3-4-106,7-1 1,-1-2-261,5 2 0,3-5-492,4-1 0,1-2 366,-1-5 0,-1 3-722,4-3 0,-4-1-10,1-3 1033,-2 0 0,-2-5 0,0 0 0</inkml:trace>
  <inkml:trace contextRef="#ctx0" brushRef="#br0" timeOffset="2891">2436 481 7796,'-11'11'0,"2"0"160,2-1 1,2 1 229,5 0 0,0 0-162,0-1 1,0 1-89,0 0 0,0-4 188,0 0-158,5-5 1,1 3 21,4-5 0,0-1-61,-3-3 1,2-3-275,-1-7 1,-4 1 45,0-5 0,-3 1 39,-1 0 1,-1-4 113,-3 4 1,-2 0-32,-4-1 0,-1 6-97,0 2-260,1-1 103,-1 5 196,5 0 0,2 1-392,8 5 1,5 4 121,6-1 1,4 5 6,-1-5 1,2 5 171,1 0 0,0-3 118,1 3 0,-2-5-174,-2 4 1,1-4 30,-5 0 0,1-2 653,0-1 0,-7-3-267,3-1 1,-7-4-52,3 1 0,-4-3-43,0 0 0,-6 3 90,-4-1 0,-3 3-27,0-3 1,-1 0 183,0 5 0,1-1 177,-1 4-362,0 0 1,2 5-139,2 2 1,-2 2 116,6 2 0,-1 3-100,4 0 0,1 5-17,3-1 0,3-1-201,7 1 1,-1-5-139,5 1 0,-4-1-415,4 1 1,0-5-488,3 1 0,4-6 128,0-1 1046,-5-1 0,0 2 0,-3 2 0</inkml:trace>
  <inkml:trace contextRef="#ctx0" brushRef="#br0" timeOffset="3137">2917 535 7796,'0'11'819,"0"-1"1,0-3-252,0 0-498,4-4 0,2 2-25,5-5 1,3 0 58,0 0 1,4-2-233,-4-1 104,5-3 0,-6-5 2,5 1 1,-5-1-102,2 0 1,-1-1 89,-4-2 0,2 2 64,-8-2 1,-1 2 194,-3 1 0,-1 2 180,-2 2 0,-3 1 225,-5 2 0,0 3-277,1-2 1,3 6 97,0 4 1,4 3-218,0 0 1,3 5-201,3-1 0,7 0-616,4-3 0,5-1 408,-1 1 0,7-5 173,3-2 0,-2 2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11544,'61'54'0,"1"0"0,-43 28 0,-12 27 0,-2-13 0,12-53 0,25-127 0,-1 0 0,1 0 0,0 0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45.1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278 363 8624,'-11'0'3250,"10"4"-2728,5 0 0,10-1-136,7-3 0,5 0-22,6 0-222,5 0 1,2-3 0,7-2 130,0-1 1,5-1-626,-1-4 1,1 4-755,-1 0 1,-3 1 374,-4-1 0,-5-2 731,-3 6 0,-1-5 0,-2 2 0</inkml:trace>
  <inkml:trace contextRef="#ctx0" brushRef="#br0" timeOffset="349">374 214 7812,'-21'0'703,"-1"1"-528,1 3 1,-4 2-377,0 4-70,-4 1 486,-3 4 1,-2 2 407,-1 4 1,1 2-160,2 2 1,10-3 88,4 3 1,6-6-162,5-1 0,2-4-4,5 4 1,9-5-276,1 1-155,13-2 197,-1-6 1,10 2-1436,1-4 697,3 0-141,2-4 1,5 0-1792,0 0 2515,-5 0 0,3 4 0,-3 2 0</inkml:trace>
  <inkml:trace contextRef="#ctx0" brushRef="#br0" timeOffset="868">1592 160 7853,'-18'-7'148,"0"0"1,4 5 301,-4-2 1,-3 3 16,-4 1-484,0 5 176,-1 1 0,3 4 17,-2 1 0,7 0 12,4 0 1,4 3-21,2 0 0,5 4-33,6-4 1,5 1-126,6 0 0,7-2 79,8 5 0,1-4 21,2 4 0,2-1-76,1 5 0,-3-2 92,0-2 1,-4 2 91,-7-2 1,-6-2-23,-4 2 1,-5-4 135,-6 4 0,-2-1-117,-5 1 1,-5-3 128,-10-4 0,0-2-265,-3-2 0,-2 2-164,-5-6 1,3 1-666,1-4 1,3-4 441,-4 1 1,7-6-847,0 2 0,2-2 314,6-2 0,3 0 840,4 1 0,5-6 0,-3 0 0</inkml:trace>
  <inkml:trace contextRef="#ctx0" brushRef="#br0" timeOffset="1083">1688 64 9454,'6'11'1009,"2"4"-187,-4 3 1,4 2-216,-1 2 1,2 4-43,2 2 0,0 0-261,0 0 0,-1 1-119,1 3 1,-2-1-194,-1-3 0,0 3-259,-5-3 1,2-2-1480,-1-1 932,-3-7 514,4 2 1,-5-8-2501,0 2 2800,0-2 0,0-1 0,0 0 0</inkml:trace>
  <inkml:trace contextRef="#ctx0" brushRef="#br0" timeOffset="1231">1549 363 7827,'-6'-6'356,"6"2"-48,7 4 1,11 0-179,3 0 0,4 0 43,0 0 0,1 0-182,3 0 0,0 0-131,-4 0 0,0 0-995,-3 0 1135,-1 0 0,0 4 0,1 2 0</inkml:trace>
  <inkml:trace contextRef="#ctx0" brushRef="#br0" timeOffset="1492">1955 449 7827,'0'11'134,"3"-1"90,1 1 0,3 0-48,-3-1 0,-1 1-42,-3 0 1,4-4 411,-1 0 1,1-4 210,-4 5 121,0-6-532,0 3 0,-1-7-33,-3-1 1,3-4-2,-3-7 1,3-3 88,1-4 1,-1-1-192,-3 1 1,3-1-13,-2 1 0,1 0-306,2-1 107,0 6 52,0-4 1,0 8-90,0-2-352,0 2 1,5 2-388,2 3 1,3 2 88,0 5 1,1 0-523,0 0 1,0 1 1209,-1 3 0,6 2 0,0 5 0</inkml:trace>
  <inkml:trace contextRef="#ctx0" brushRef="#br0" timeOffset="1781">2147 310 7827,'-6'11'862,"3"-1"0,1 1-571,2 0 1,0 1-149,0 2 1,4-1 506,-1 5 1,6-2-193,-2 2 0,2-1-52,2-3 0,0-2-217,-1 2 1,1-3-14,0-4 1,1-2 0,2-5 1,-1 0-90,5 0 1,-4-5-341,4-2 1,-4-4 176,4-3 1,-5-3-524,1-4 0,-3-1 254,-4 1 1,-2 5-145,-5 1 327,0-1 472,0 4-133,0 1 0,0 8 431,0 6 1,0 7-246,0 4 1,0 5-68,0-1 1,0 1-668,0-2 0,0 2-264,0-4 1,4-1-596,4-3 1,6-1 492,4 1 736,2-5 0,1 3 0,0-3 0</inkml:trace>
  <inkml:trace contextRef="#ctx0" brushRef="#br0" timeOffset="1965">2734 310 7819,'-8'-7'265,"-3"0"0,-3 4 357,0 0 1,-2 3 247,-1 3 0,-2 5-331,4 6 0,1-1 90,4 5 1,2-1-291,1 5 0,6-4-125,1-1 0,2 0-207,9 1 0,-1 1-282,7-5 1,0 0-141,1-3 1,2-4-507,-2 0 0,2-4-747,1 0 1668,-4-2 0,3-5 0,-3-2 0</inkml:trace>
  <inkml:trace contextRef="#ctx0" brushRef="#br0" timeOffset="2201">2884 0 8403,'-6'15'1411,"2"-1"1,3 1-962,1-1 0,4 1 544,-1 6 0,4-1-341,-3 9 0,4-1-83,-1 4 0,-1-3-242,2-1 1,-6 1-115,1 3 0,-1-1-269,-2-3 1,0 2-377,0-5 0,0-2-900,0-5 1,0 1-112,0-5 1,1-1 1441,2-5 0,-1 1 0,2-3 0</inkml:trace>
  <inkml:trace contextRef="#ctx0" brushRef="#br0" timeOffset="2334">2766 342 7739,'22'-1'2346,"-1"-3"1,4 2-2657,0-5 1,0 1 196,-4-1 1,1-2 112,-1 6 0,0-5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50.67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214 86 7973,'-11'0'-286,"-3"1"-31,0 3 1,-4-2 140,4 6 1,-4-3-68,4 3 1,-4 1 723,4-2 1,-4 3-196,4 0 1,-1 2 49,5 2 0,2-2-110,1 3 1,5-2-120,-2 1 0,3-2 28,1 2 0,1-3 50,3-4 0,3 2-99,7-2 0,-1-1-161,5 1 0,-1-4-57,1 0 0,1 2 51,-5-1 0,0-1 199,-3-3 0,-1 1 8,1 3 43,0-3-115,-1 9 0,0-4 10,-3 4 1,-1-3-31,-2 1 0,-3-5-101,2 4 1,-1-3-50,-2 3 1,1-4 85,2 5 0,-2-5 161,3 4 0,-2-4-94,2 0 1,-2 0-6,5 0-22,1-2 1,2 5 10,1-2 1,0-2-24,-1 5 0,1-3-100,0 3 0,-4 0 43,0 4 0,-5-4 52,2 0 1,-3 1 153,-1 7 1,-5-4-40,-2 4 1,-6 0 109,-1-1 0,-5 4-119,1-4 1,-1 1 19,1-5 0,-2 5 21,2-1 0,3 0 95,1-3 0,5-2-136,2-2 1,1 3-17,-1-3 0,2-1-441,5 1 159,0 0 1,2 4-7,1-1 1,3-2 148,5-1 0,-1-1-110,1 1 0,1 1-11,2-4 1,-1 0-70,5 0 1,0-3-469,3 3 1,2-3-17,2-1 730,-3-5 0,9-1 0,-4-5 0</inkml:trace>
  <inkml:trace contextRef="#ctx0" brushRef="#br0" timeOffset="1720">620 610 7775,'0'-6'1369,"-2"1"-1396,-1 5 1,2 8-1,-3 3-259,3 1 1,1 4 397,0 2 0,0-1-221,0 1 1,0-2-11,0 2 1,0 2-51,0-2 1,0-3 96,0 0 0,0-3-381,0-2 1,0 1 452,0 0 0,0-1 0,0 1 0</inkml:trace>
  <inkml:trace contextRef="#ctx0" brushRef="#br0" timeOffset="2477">769 12 7892,'0'-6'-789,"0"1"0,5 5 815,2 0 1,7 0-48,4 0 0,-1 0 240,1 0 1,-1 1-88,5 3 0,-2 0-20,-2 3 1,2-1-33,-2-2 1,1 1 71,-2 2 0,2 1-127,-4-4 0,-2 4 41,-6-1 0,1 3 102,-4 0 1,-2 5-110,-6-1 0,-6 5 103,-8-1 0,-2-2-102,-2 2 1,0-4 101,-3 4 0,4-5-48,-1 1 0,2-2 16,6-1 1,-4-4 75,4 0-248,4 0-45,6 4 1,4 0 45,0-1 0,4-3-21,3 0 0,3 1 40,1 2 1,1 1-37,2 0 1,-1-2 44,5-2 0,-4 3 1,4-3 0,-5 1 46,1-1 0,-2 3 15,-2-3 1,1-1 56,0 1 1,-5-3-81,-3 3 1,-1 0 96,-2 3-91,0 1 1,-5 0-59,-2-1 1,1 0 56,-1-3-10,-1 3 0,3-4-23,0 4 1,5 1-87,0 0 1,1-2 88,3-2 1,3 6-86,7-2 1,-2 0 125,2-1 1,-1-1 1,1 5 1,-2-2 48,2-2 1,-2 5 180,-1-1 1,-4 0-129,0-3 1,-4 1-24,0 2 0,-2-1 62,-1 5 0,-4-4-50,-4 4 0,-5-4-450,-1 4 0,-5-4-213,1 4 1,-1-5 527,2 1 0,1-2 0,5-1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7:54.93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183 364 7898,'5'-5'0,"4"3"-62,-6-5-17,1 0 0,-4-4 162,0 0 494,0 1-327,0-1 1,-2 0-67,-6 1 0,1 2-27,-7 1 1,-1 5-130,0-2 0,-2 3 64,2 1 1,-2 6-235,2 5 0,1 1 134,3 5 1,-3-2 132,0 2 1,3 2 115,4 6 0,5-3 199,-2-1 0,3 0-236,1-3 0,5 1-38,2-1 0,2-3-200,2-4 1,4-5 164,3-2 0,-1-3-308,1-1 0,-1-1-3,5-3 0,-1-5-114,1-6 1,-5-4 86,1 2 1,-5-4-60,1 0 1,-3 0 238,-4-1 1,-2-3 14,-5 0 0,0-4 58,0 0 1,-5-3-92,-2-3 0,1 0 6,-1-4 0,0 8 77,-4-1 0,1 11 151,-1 0 1,4 7-144,0 4 1,3 4 114,-3 6 1,1 1-100,-1 3 0,1 6 18,2 8 0,3 0 27,-2 3 1,1-2-6,2 6 0,5-2-37,2-2 1,4 2-29,3 2 0,2-3-10,2 3 1,3-4 26,0-3 0,1 2-110,3-2 1,-3-2 2,-1-2 0,1-4-79,-1-2 0,0-4-7,1-4 1,-4 0 63,-1 0 0,-2-1-76,2-2 0,-5-3 30,-1-5 1,0 0 27,-4 1 1,-2-1-8,-2 0 0,-2 1 6,-1-1 1,0 4 77,0 0 0,-1 4 4,-2 0 1,-3 2 314,-5 1 1,0 1-148,1 2 1,-1 7 419,0 4 1,2 1-261,2 0 1,-2-2-161,6 5 0,-1-5-20,4 1 1,1 1-152,3-1 0,3 1 21,7-5 1,1 0-313,6-3 0,-2-1-525,6-2 1,2-3 45,2 2 785,1-2 0,7-5 0,1-2 0</inkml:trace>
  <inkml:trace contextRef="#ctx0" brushRef="#br0" timeOffset="618">834 12 7867,'0'11'1125,"0"4"0,4 1-937,-1 6 1,1-1 220,-4 0-210,0 5 0,0 2 23,0 4 1,0 0 129,0 0 0,0-5-216,0-2 0,0 1-1,0-1 0,1 0-97,2-4 0,-1 0-173,1-4 0,3 0-581,1-3 0,-1-5 409,1 1 0,-3-3-1898,3 0 1411,0 3 0,0-9 794,0 3 0,-4-3 0,1-1 0</inkml:trace>
  <inkml:trace contextRef="#ctx0" brushRef="#br0" timeOffset="769">813 375 7867,'-5'-11'171,"4"0"1,-4 1 208,5-1 0,1 4-322,3 0 0,3 0-164,7-4 0,4-3 3,7-1 0,-3 5-45,3 3 1,-2-1-261,-2-2 0,4 0-16,0 3 1,-4-1 423,-3 4 0,-5-4 0,3 2 0</inkml:trace>
  <inkml:trace contextRef="#ctx0" brushRef="#br0" timeOffset="956">877 300 7836,'-11'0'2095,"5"1"-2080,3 3 0,3 0-444,3 4 1,3 1 584,5-2 1,-1-1-56,1 1 1,0 4 163,-1 3 1,1 4-113,0-4 1,1 4-164,2-4 0,-1 4-208,5-4 1,-4 0-315,4-3 0,-4-4 117,4 0 1,-5-4-501,1 0 915,-2-2 0,-1-1 0,-1 0 0</inkml:trace>
  <inkml:trace contextRef="#ctx0" brushRef="#br0" timeOffset="1185">1122 54 7892,'0'-6'1713,"0"11"0,2 2-1696,1 7 1,-2 3 134,3 1 1,-3 2 76,-1 1 1,4 2-31,-1 2 1,1-1-26,-4 4 1,1-3-110,2 3 0,0-4-161,4 1 0,0-2-528,4-2 1,-4-3 97,0 0 1,0-5-534,4 1 1,3-2 1058,0-2 0,1 1 0,-5 0 0</inkml:trace>
  <inkml:trace contextRef="#ctx0" brushRef="#br0" timeOffset="1610">1464 439 7806,'6'-11'-59,"4"0"1,-9 1 228,2-1 0,2 0-235,-1 1 1,-1-2-216,-3-2 1,-1 2 399,-3-3 0,-2 4-58,-4 0 1,-1 0 113,0 1 1,0 2-35,-4 1 1,2 5 63,-5-2 1,5 8-83,-1 3 0,2 3 157,2 0 1,-1 2-63,0 2 1,5-1-97,3 5 1,2-5 27,1 1 0,0 2-2,0-2 1,4 0-113,3-3 1,3-1 14,1-3 0,0-1-118,4-3 0,-3-2 38,2 3 0,-1-6-183,1-2 0,-2-8-112,2 1 1,-2-2 109,-1 3 0,-4-1 103,0 0 203,-5 1 353,3 4-282,-5-4 1,0 10 205,0 0 0,-1 5-126,-3 6 0,3 3 59,-2 0 0,1 4-230,2-4 0,0 0-209,0-3 0,2 0-62,1-1 0,3 0-189,5-3 0,0-2-294,-1-5 1,4 0 238,1 0 442,4 0 0,-3-5 0,6-1 0</inkml:trace>
  <inkml:trace contextRef="#ctx0" brushRef="#br0" timeOffset="1928">1699 385 7749,'-6'0'-980,"1"0"974,5 0-43,0 5 1,0 1 899,0 5 0,0-1-270,0 1 0,0 0-94,0-1 1,5 1-182,2 0 1,3-2-78,0-2 0,1 2-305,0-6 0,-1 1 177,1-4 0,0 0-312,0 0 0,-1-5 119,1-2 0,0 1-296,-1-1 0,-3 0 149,0-4 1,-3 4-164,3 0 294,-4 0 1,1 0 346,-4-1 245,0 6-238,0-3 160,-4 5 0,1 5-85,-4 2 1,5 3 48,-2 0 1,3 1-248,1 0 0,3-1-271,1 1 1,3-4 109,-3 0 0,4-1-170,-1 1 1,3-1-765,0-2 1,1-3 971,0 3 0,-1-3 0,1-1 0</inkml:trace>
  <inkml:trace contextRef="#ctx0" brushRef="#br0" timeOffset="2090">1955 108 7858,'-16'6'187,"-4"3"0,9-3-229,0 5 1,5-1-940,6 1 981,0-5 0,5 3 0,1-3 0</inkml:trace>
  <inkml:trace contextRef="#ctx0" brushRef="#br0" timeOffset="2476">2094 503 9167,'9'6'-927,"1"-3"0,7-3 796,-3-3 94,5-3 0,-6-5 54,5 0 0,-5 1 224,1-1 1,-2 0-59,-1 1-127,-1-6 1,-2 3-48,-1-5 0,-5 5 17,2-1 0,-8-1 65,-3 0 1,-6 2-104,-1 6 1,-5 3 143,1 4 0,-1 0 177,1 0 0,-1 1 159,5 2 1,0 3-144,3 5 1,1 4 50,3 3 0,-1-1-139,4 1 0,2-1-46,6 5 0,3-4-106,7-1 1,-1-2-261,5 2 0,3-5-492,4-1 0,1-2 366,-1-5 0,-1 3-722,4-3 0,-4-1-10,1-3 1033,-2 0 0,-2-5 0,0 0 0</inkml:trace>
  <inkml:trace contextRef="#ctx0" brushRef="#br0" timeOffset="2891">2436 481 7796,'-11'11'0,"2"0"160,2-1 1,2 1 229,5 0 0,0 0-162,0-1 1,0 1-89,0 0 0,0-4 188,0 0-158,5-5 1,1 3 21,4-5 0,0-1-61,-3-3 1,2-3-275,-1-7 1,-4 1 45,0-5 0,-3 1 39,-1 0 1,-1-4 113,-3 4 1,-2 0-32,-4-1 0,-1 6-97,0 2-260,1-1 103,-1 5 196,5 0 0,2 1-392,8 5 1,5 4 121,6-1 1,4 5 6,-1-5 1,2 5 171,1 0 0,0-3 118,1 3 0,-2-5-174,-2 4 1,1-4 30,-5 0 0,1-2 653,0-1 0,-7-3-267,3-1 1,-7-4-52,3 1 0,-4-3-43,0 0 0,-6 3 90,-4-1 0,-3 3-27,0-3 1,-1 0 183,0 5 0,1-1 177,-1 4-362,0 0 1,2 5-139,2 2 1,-2 2 116,6 2 0,-1 3-100,4 0 0,1 5-17,3-1 0,3-1-201,7 1 1,-1-5-139,5 1 0,-4-1-415,4 1 1,0-5-488,3 1 0,4-6 128,0-1 1046,-5-1 0,0 2 0,-3 2 0</inkml:trace>
  <inkml:trace contextRef="#ctx0" brushRef="#br0" timeOffset="3137">2917 535 7796,'0'11'819,"0"-1"1,0-3-252,0 0-498,4-4 0,2 2-25,5-5 1,3 0 58,0 0 1,4-2-233,-4-1 104,5-3 0,-6-5 2,5 1 1,-5-1-102,2 0 1,-1-1 89,-4-2 0,2 2 64,-8-2 1,-1 2 194,-3 1 0,-1 2 180,-2 2 0,-3 1 225,-5 2 0,0 3-277,1-2 1,3 6 97,0 4 1,4 3-218,0 0 1,3 5-201,3-1 0,7 0-616,4-3 0,5-1 408,-1 1 0,7-5 173,3-2 0,-2 2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11544,'61'54'0,"1"0"0,-43 28 0,-12 27 0,-2-13 0,12-53 0,25-127 0,-1 0 0,1 0 0,0 0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0:40.2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172 20 7760,'-13'0'0,"1"0"-201,-4 0 1,3 4-367,-2 2 1,0 3 622,-1 0 1,-1 4 194,4 0 0,0 3 293,4-4 0,4 1-245,1-4 1,5 1-218,6 0 1,3-1 17,10 1 1,0-1 111,2 1 1,1-1-69,3 1 0,0-1 29,-4 1 1,-3 0-157,-3 3 0,-5-1 95,-2 4 1,-3-2 221,-6 2 0,-5 2-81,-1-2 1,-6-2-97,0-1 0,-5-3 19,1 0 1,-1-4-50,1 1 0,-4-5-295,4 1 0,-3-6-493,6-4 1,0-1-82,0-2 1,3-2 99,1-1 642,-1 0 0,1-1 0,-6 0 0</inkml:trace>
  <inkml:trace contextRef="#ctx0" brushRef="#br0" timeOffset="234">239 10 7784,'4'-5'343,"2"1"175,3 4 0,-2 4-32,-1 2 1,0 4-157,4 2 0,-2 4 235,-1 7 0,1 0-174,-2 2 0,-1 4-61,-2-1 0,1 1-273,-1 3 0,0-4-201,-3-2 0,0 0-1093,0-3 625,0-1 467,0-7 1,-3 2-2238,0-5 2382,0 1 0,-6-4 0,-1 1 0</inkml:trace>
  <inkml:trace contextRef="#ctx0" brushRef="#br0" timeOffset="525">201 277 7776,'5'5'841,"5"-2"1,4-1-314,5-2 1,1 0-204,2 0 0,2-5-297,5-1 0,-1-3 83,-3 0 0,1-2-259,-3-1 0,-2 1 169,-5-2 1,-4 3-404,-5 0 371,-3 1 1,-5-1 41,-2 1 0,-4 3-76,-5 3 1,0 2 212,-4 1 1,0 4 106,-3 3 1,4 2 416,3 4 0,2 2-36,4 4 0,2 0-228,4 0 0,1 0-336,2 0 1,5-3 50,5 0 1,4-1-643,-1 1 0,2-3 152,1-3 0,-2-5-195,2-2 0,-2-2-933,5-1 0,-5 0-5,-1 0 1480,0-4 0,3-1 0,0-5 0</inkml:trace>
  <inkml:trace contextRef="#ctx0" brushRef="#br0" timeOffset="697">678 115 9759,'6'11'990,"0"1"0,-3 3-741,4 4 1,-4 3 152,3 1 0,-3 2-93,0-3 1,1 5-222,-1-2 1,0-2-91,-3 0 0,1-3 108,3-1 0,-3-3-704,2 0 1,-2-8-77,-1 2 674,0-3 0,0-2 0,0 0 0</inkml:trace>
  <inkml:trace contextRef="#ctx0" brushRef="#br0" timeOffset="906">649 153 7776,'0'-19'20,"5"3"-41,5 0 1,4 4 220,5-4 0,4 4 701,2-1 0,3 7-180,1 3 0,-1-1-265,1 0 0,-5 3-145,-2 8 0,-6 0-94,-3 9 0,-7 0 252,-3 3 1,-3 0-115,-3 0 1,-6 0 182,-7 0 1,1 0 50,-1 0-169,0-4-267,1-1 1,-2-9-1093,5-2 1,-1-2 634,4-1 1,-1-1 303,0-2 0,1-2 0,-1-5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32.8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 70 9168,'19'-6'1313,"4"0"1,-1 1-1056,6 5 1,-5-2-497,6-4 1,6 4-177,5-4 0,1-2-495,-7 3 0,1-1 909,-1 6 0,-7-8 0,-2-1 0</inkml:trace>
  <inkml:trace contextRef="#ctx0" brushRef="#br0" timeOffset="281">52 104 7800,'-9'8'534,"3"4"0,4 11-337,2 6 0,0 11-247,0 6 1,0 6 226,0 6 1,0 5 376,0 12 1,0-2-228,0 8 1,-2-1-240,-3 7 1,-3-10 54,-4-8 0,5-2 51,7-9 0,0-1-44,0-5 1,0-8 23,0-3 0,0-11-38,0-1 1,9-8-39,9 2 0,1-5-109,10-7 1,-1-1 48,7-4 0,5-4 26,1 3 1,1-5-1465,-2-5 695,4 3 469,1-14 1,-3 9-922,-7-5 1157,-1-3 0,1 5 0,-1-7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0:38.2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67 267 7757,'-9'0'0,"4"-4"0,0-2 0</inkml:trace>
  <inkml:trace contextRef="#ctx0" brushRef="#br0" timeOffset="673">1 124 8748,'4'5'633,"-3"4"0,3-1-332,-4 5 0,0 4-18,0-1 1,3 2-101,1 1 1,0 0 26,-1 0 1,2-3-142,5 0 1,-1-5 40,1 2 0,-1-2-111,1-2 1,3 0 63,-1-3 0,1-1-124,-3-1 0,-1-3-46,1 2 1,-1-3 127,1-3 1,0-1-53,3-5 1,-2 0 73,1-6 1,-1 2-154,-2-3 1,-2 0 44,-1-3 0,-1 0-15,2 0 0,-3 1 184,-4 2 1,0-1 0,0 4 635,0 2-588,0 4 0,-3 4-54,0 6 0,-1 6 12,4 3 1,0 5 54,0-1 0,6 2-20,3 1 1,2-3-55,5 0 1,0-3-5,3 3 0,0-8-26,0 2 0,3-4-20,0 0-1,4-1-14,-4-5 0,0-1-103,-3-3 1,0-1 95,0-4 1,-1-2-193,-2-2 1,1 2 59,-4-5 0,0 0 0,-4-3 0,-2-2 20,-1 2 1,-4-6-88,1 6 1,-3 2 153,-3 5 0,-1 1 123,-3 1 101,-5 5 0,5 1-71,-5 4 0,1 1 103,2 2 0,2 6-43,1 3 1,4 5 4,-1-1 1,2 5-48,1 2 1,3-1 100,0-3 0,4 0-149,0 0 0,4-1-91,2-2 1,1 0-518,-2-7 1,3 2 289,4-8 1,4 0-941,-1-3 1,4-1 527,0-2 0,-2-2-1978,2-5 2611,-5 1 0,6-5 0,-2-1 0</inkml:trace>
  <inkml:trace contextRef="#ctx0" brushRef="#br0" timeOffset="970">897 95 8452,'4'10'1279,"2"-1"0,3 1-886,0 0 1,4 3 290,0 3-389,4-2 0,-3 4-198,6-2 1,-1 1 46,0-1 1,0 1-194,0-5 1,0 1 126,0-3 0,0-1 125,0 1 0,-3-5 0,0-2 1,-5 1-204,2 0 0,2-1 0,0-3 0</inkml:trace>
  <inkml:trace contextRef="#ctx0" brushRef="#br0" timeOffset="1170">1154 124 7768,'-10'-5'1157,"4"0"-716,0 5 1,-1 2 81,-2 1 1,-1 3-155,1 7 1,-4 3-69,0 6 0,0-2-172,0 2 0,2 2-112,-1-2 0,1 0-417,2-3 0,2-1 307,1-2 1,4-2-2524,-1-5 2616,1 1 0,2-1 0,0 1 0</inkml:trace>
  <inkml:trace contextRef="#ctx0" brushRef="#br0" timeOffset="1371">1268 0 7776,'4'10'702,"-1"-1"1,3 2 645,-3 1 0,4 3-593,-4 4 1,3 5-370,-3 1 0,2 2-129,-2-2 1,1 1-836,2-3 1,2-1 118,-5-3 0,3 0-127,-3 0 0,5-4 586,-2-2 0,-2 1 0,1 1 0</inkml:trace>
  <inkml:trace contextRef="#ctx0" brushRef="#br0" timeOffset="1511">1230 143 7767,'3'0'2658,"4"0"-2359,12 0 0,-3 0-335,0 0 1,0 0-1637,3 0 1672,4 0 0,-3 0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0:37.60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163 144 7814,'-5'5'1258,"4"-1"-748,-3-4-142,4 5-134,0-4 0,5 3 142,5-4 1,1 3-68,9 0 0,1 0 139,7-3 1,5 0-147,2 0 0,2-1-198,1-2 0,0 2-280,1-2 1,-2 2 178,-2 1 0,1 0-929,-5 0 0,-2-1 519,-4-2 1,0 1-1853,0-5 2259,-2 5 0,-8-6 0,-1 2 0</inkml:trace>
  <inkml:trace contextRef="#ctx0" brushRef="#br0" timeOffset="375">191 1 7918,'-14'4'0,"-2"2"91,-2 3 0,3 2 263,-1 1 0,0 3-143,-3 4 0,0 1-1,0 2 1,4-1 96,2 1 0,7-1-21,3 1 0,2-3-61,1 0 1,8-1-71,5-5 0,4-1-165,2-6 0,5 3 4,5-3 1,-1-2-149,4-1 1,-2-1 116,-2 2 37,5-3 0,-3 7 0,3-3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0:46.0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180 401 9636,'14'-6'-887,"1"2"0,5 1 1733,2 0 1,4-1-332,6 4 0,0 0-13,3 0 0,1 0-194,-4 0 0,4 0-536,-1 0 0,-1 0-172,1 0 0,-4 0-422,0 0 1,-4-1 821,-2-2 0,1-2 0,2-5 0</inkml:trace>
  <inkml:trace contextRef="#ctx0" brushRef="#br0" timeOffset="302">238 219 7798,'-25'10'658,"2"3"186,4-1 0,0 6-816,0 1 1,-1 2 22,-3 4 0,3-1 314,-2 2 0,3 1-97,3-1 0,7-3 37,5-1 0,5-3-86,6-3 1,9-2-158,12-4 0,8-4-129,6 0 1,4-3-268,2 4 1,-4-5 196,4 1 137,-7-2 0,2 3 0,-5 2 0</inkml:trace>
  <inkml:trace contextRef="#ctx0" brushRef="#br0" timeOffset="768">1324 0 8471,'-5'16'841,"2"0"0,6 1-83,3 5 1,3 6-395,0 3 0,0 9 86,-3-2 0,3 5-248,-3-1-62,2 3 1,-1-6-293,-1 3 1,-1-7-460,2-4 0,1-2-687,-1-4 1,-2 1 669,1-7 1,-4 1 627,2-7 0,1-1 0,0-2 0</inkml:trace>
  <inkml:trace contextRef="#ctx0" brushRef="#br0" timeOffset="910">1229 410 7855,'-4'-5'1485,"-2"1"0,2 3-650,4-3 1,4 3-1048,6-2 0,4-1-109,2 1 1,7-2 341,5 2 0,4-2-923,3-5 1,4 4 227,-4 0 674,5-1 0,-11-6 0,4-2 0</inkml:trace>
  <inkml:trace contextRef="#ctx0" brushRef="#br0" timeOffset="1241">1677 134 7883,'-6'10'813,"-1"3"-465,5 2 0,-2 4 34,4 0 0,1 3-30,2 0 0,-1 9-17,5 1 1,-1 1-108,3 2 1,2-6-184,2 0 0,2-2 109,4-4 0,0-2-471,0-5 0,3-2 73,0-5 0,1-4-240,-4-1 0,0-3 144,0-1 0,-1-6 105,-2-3 0,-3-2-237,-3-5 1,-1-3 91,1-3 1,-5 1 402,-2 5-116,-1-2 1243,-2 7-897,0-2 1,0 8 407,0 5 1,0 9-257,0 7 0,3-1-103,0 0 0,4 0-384,0 1 1,2-2 195,4-5 0,-1 0-807,3-3 0,-2 2 362,3-5 1,-3 0-723,3-3 1,-5-4 1052,2-3 0,-2-1 0,-2-2 0</inkml:trace>
  <inkml:trace contextRef="#ctx0" brushRef="#br0" timeOffset="1361">2192 401 7858,'0'19'679,"4"0"1,-2-3-760,4-1 1,1-2-546,2 3 0,2-4 175,2 0 0,-3-4-152,3-2 602,2-4 0,-5 3 0,4-5 0</inkml:trace>
  <inkml:trace contextRef="#ctx0" brushRef="#br0" timeOffset="1469">2287 239 7823,'-19'-5'0,"4"4"0,2-2 0,7 6 0,3 4 0,-2 1 0,-1 2 0</inkml:trace>
  <inkml:trace contextRef="#ctx0" brushRef="#br0" timeOffset="1703">2525 286 7828,'-19'4'219,"5"2"105,5 3 0,4 4-352,5 0 1,0 0-363,0 0 0,5-1 416,4 4-41,1 0 1,8-1 316,-2 1 1,2-3-97,1 3 0,-4-3-43,-3 3 1,-5-5-92,-4 2 0,-2 1 369,-1-2 0,-8 0-132,-5-6 0,-4 2-336,-2-5 1,0 0-354,0-3 1,1 0-1112,2 0 1491,2-4 0,0-1 0,0-5 0</inkml:trace>
  <inkml:trace contextRef="#ctx0" brushRef="#br0" timeOffset="2492">3040 239 7817,'4'9'-289,"-2"2"379,5 1 0,-1 4 480,4 6 1,0 0-160,3 3 0,-1 0 130,3 4 1,5-5-228,2-1 1,1-6-132,-1-1 0,-2-6-584,3 0 329,-3-5 0,-1-5-98,0 0 1,-1-1-149,-2-2 1,-2-4-45,-5-5 0,0 0 163,-3-4 0,-2 1-62,-4-1 1,-1-1-7,-2 5 0,-1-1 421,-3 3 64,-1 5-88,7 1 0,-3 12 66,4 5 1,4 1 169,2 2 0,4-1-149,2 1 1,0-2-97,4-1 1,0-6-581,3 3 0,1-7 258,2 0 0,-2-5-612,3-1 0,-4-5 277,-3-2 1,1 1 535,-5-4 0,-2 1 0,-4-1 0,-1 3 0,2-3 0,-3 6-234,-4 0 0,1 5 191,2-1 0,-2 6 972,2 4 0,0 5-397,0 4 0,-1 2 23,4 1 0,1 0-242,2 0 1,5-4-269,2-2 1,3-2 56,3-2 0,-1-4-63,5-1 0,-5-4-50,1-4 1,0-2-7,-3-7 0,2-2 202,-9-4 0,0 0-105,-6 0 0,-2 0 257,-4 0 1,-4 0-179,-2 0 0,-7 4-302,-3 2 1,-3 7-262,-3 3 1,2 2 262,-2 1 1,2 7-258,0 3 0,7 3 153,3-1 1,2-1 244,4 2 0,1-3 0,3 0 0</inkml:trace>
  <inkml:trace contextRef="#ctx0" brushRef="#br0" timeOffset="2975">4165 296 7751,'-19'9'517,"0"1"0,1 0-78,2 3 1,2 2-105,4 4 1,2 3-172,2 0 0,1 1 9,5-4 1,6 0-110,3 0 1,6-4 65,7-3 1,3-5-423,3-4 0,1-2 48,-1-1 0,0-7-94,-3-3 1,2-6 192,-5 0 1,-4-2-31,-5-1 0,0-3 238,-4 0 1,2-5-96,-8 2 1,0-3 161,-3 0 1,-4-1-42,-3 1 0,-4 0 8,-2 3 0,-4 2 76,1 7 1,2 4 187,2 5 0,-2 4-49,1 6 1,1 7-62,2 6 1,5 5-154,2 1 1,2 8 51,1-2 1,4 6 288,2-2 1,6-1-134,0-6 0,9 2-239,-2-5 1,6-4-53,0-5 0,0-6-274,0-1 1,1-4 18,2-2 1,1-5-228,-1-4 0,0-5-310,-3-2 0,-1-5 327,-5-1 0,-4-1 0,-3 4 1,-5-2-238,-4 2 973,-2-2 1,-2 11-53,-2 1 0,-4 5 174,-5 7 1,1 6 234,-2 7 0,3 5 774,0 2 0,5 2-807,2-3 0,3 1-248,3-4 0,3-1-801,7-2 1,2-3 359,4-3 0,4-5-1114,3-2 0,-2-2 76,1-1 0,-2-1 1117,2-2 0,-4-6 0,2-6 0</inkml:trace>
  <inkml:trace contextRef="#ctx0" brushRef="#br0" timeOffset="3119">4994 29 8656,'-5'9'2034,"1"5"-2028,4 2 1,0 2-574,0 1 1,0 0 118,0 0 0,0 4-57,0 3 1,1-3 504,2-1 0,2 7 0,5 1 0</inkml:trace>
  <inkml:trace contextRef="#ctx0" brushRef="#br0" timeOffset="3225">5061 467 7751,'-4'14'676,"-1"-3"845,-1 1-338,2-1-373,4-2-1326,0-3-645,0-2 1161,0-4 0,0-8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1.9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 51 8232,'-4'-5'1297,"3"2"1,-2 3-840,6 0 0,6 0-187,4 0 0,7 0 125,2 0 1,7 0-97,4 0 0,5 0-1,7 0 0,2-1-1,6-2-120,-2-2 1,9 0-103,-1-1 1,-1 2-194,-5-2 1,-1 1-611,-8 3 0,0 1 420,-5-2 1,-4 2-293,-7 1 0,-1 0-164,-8 0 1,-3 0 762,-5 0 0,-1 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2.55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217 25 8055,'0'-8'882,"4"-1"-164,-3 5-148,2 0-171,-6 4-127,-2 0 1,-7 8-201,-2 6-13,-5 6 1,-3 8-89,-3-1 0,0 5 156,0-1 1,4-2 69,1 2 1,6-7 34,3 1 0,6-6-146,2 1 1,7-3-9,4-3 0,8-2-78,6-4 1,3-2-47,3-1 0,2-3-249,7 1 1,-3-1-794,2 0 1,1 0 1087,-1 4 0,1-1 0,-4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3.3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243 34 8068,'-5'-4'0,"-2"2"-164,1-3 1,-1 2-147,-2-3 1,0 4 306,-2-4 1,-2 4 129,-4-1 0,1 2 95,-1 1 0,-3 1-68,1 2 0,-1 5 100,4 3 0,3 4-44,2-2 1,1 3 139,2 1 0,3 1-102,3 1 0,1-1 182,1 1 1,6-4-217,2-1 0,7-4-20,2 1 1,1-5-264,4-3 1,-3-3 120,4-3 1,-5-2-104,2-3 1,-3-3-174,0-1 1,-5-2-213,-4 0 0,0 2 156,-5 1 1,-1 1-254,-2 2 734,-3 3 0,-2 3-110,-3 8 1,-1 3 307,1 8 1,3 6-163,3 2 0,2 7 99,2 1 0,3 0 8,3 4 0,2 0 18,1-1 1,-2-1-21,2-4 1,-1 0-82,1-3 1,-4 2 178,1-5 1,-2 1-152,-1-7 1,-1 3-163,-4-6 0,-5 2 133,-3-7 0,-1 0-279,-5-2 0,-1-5-50,-4-1 1,0-6-58,-3-2 1,3-7-215,0-1 1,-2-6-539,2 0 0,2-2 530,3 2 0,4 1 36,-1-1 0,4 2 312,2 3 0,3-2 0,-2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3.7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242 117 8096,'0'-22'-92,"-4"2"92,-2 3 0,-1 2 223,-1 1 0,-5 2-91,0 3 0,-4 5 488,-3 1 1,0 4-162,-2 4 0,-1 5-81,3 6 1,1 4-139,2-1 1,4 4 13,2 0 1,5-2-43,3 1 0,4-3-16,5 0 1,1-4-200,10-1 0,-1-5 78,6 0 0,0-5-408,3-4 0,-2 0 51,-1 0 1,-4-3-79,2-3 1,-2-4 130,-2-1 1,-3-4-57,-2 1 0,-5 2 163,-3 1-10,-2-2 1,-2 4 701,-2 1 0,-2 3-292,-3 5 0,0 2 466,-1 4 0,5 0-281,1 8 0,2 0-187,1 3 0,0-1-423,0-3 0,5 2-540,3-4 0,3 1-763,3-4 1,2-2 705,-2-1 1,1-3 148,2 1 595,-4-2 0,3-5 0,-3-1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4.0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38 8096,'0'-4'1423,"0"8"1,0 4-1067,0 6 0,5 1-49,3-4 0,1 3-43,5-3 1,1 0-22,5-3 1,1-3-148,4-2 0,0-2-180,0-1 1,-3-4-276,1-2 1,-2-1 287,1-1 1,-4-5-278,-4 0 0,-5 0 172,-1-1 1,0 1-34,-5-1 1,-1 2 369,-2 3 959,-3 1-641,-2 3 0,-2 5 323,1 6 0,-1 2-425,5 3 1,-1 0-153,3 3 0,4-4-997,1 1 1,3-2-64,0 0 0,4-1-486,2 0 0,-1-3 590,1-2 1,-1-2 729,1-1 0,1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4.26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51 8096,'5'-9'0,"5"4"1264,-2-1-736,10 4 0,-1-5-211,9 1 0,-1 2-81,0-2 0,0 4-50,0-1 1,-1 3 49,-2 0 0,-2 0-197,-3 3 1,-5 5 88,-3 3 1,-5 7 34,-4 2 1,-4 3 111,-5 2 0,-3 0-123,-5 0 1,2-3 161,1 1 0,0-5 121,6 2 1,-2-3-621,7 0 1,1-3 146,2 0 1,2-4-765,3 1 0,3-3 85,6-2 0,2 1-314,-2-1 1,4-1 278,-2 0 0,3-3-839,-5 1 1591,-2 1 0,4-3 0,-3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4.5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5 168 8089,'-4'-4'0,"7"3"476,9-2 1,9-2-141,4 0 0,5-3 44,-3 0 0,5-1-275,-1-2 1,-4 1-189,-2-1 0,0 1 161,-6-1 0,-3-1 5,-5-2 0,-5 1-296,-4 2 1,-2 3 80,-2-1 0,-7 5 355,-5 4 0,-4 1 307,-2 1 0,1 6 559,2 3 1,1 6-434,2 0 0,6 3 123,5-1 0,4-1-721,5 1 1,3-1 49,8-1 1,3-1-1200,2 1 1,5-4 720,1-2 1,4-2-1377,-2 0 1746,6-1 0,-5 0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44.3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379 347 7864,'-42'0'0,"6"0"0,-9 9-358,5 9 0,3 3 468,-3 13 1,4-1 872,1 13 1,8 0-80,4 6-577,12-8 1,5 4-109,12-7 1,5-3-149,12-9 1,12 2 39,11-8 0,11-2-129,7-10 0,3-3-227,2-8 0,-1-2-438,-5-4 1,2-3 682,-7-9 0,7-7 0,-3-1 0</inkml:trace>
  <inkml:trace contextRef="#ctx0" brushRef="#br0" timeOffset="207">742 1 7886,'-17'0'37,"0"0"1,7 2-26,4 3 1,-1 7 969,1 11 0,-6 12-408,7 11 1,-1 0-88,6 6 0,0-4-124,0 9 1,2 3-119,4-2 1,3 1-275,9-1 1,1-6-319,4 0 0,2-2-138,4-10 1,5-6-572,1-5 1,-1-8 1055,7 3 0,-5-5 0,-1-2 0</inkml:trace>
  <inkml:trace contextRef="#ctx0" brushRef="#br0" timeOffset="632">1538 623 7890,'0'-17'-917,"-2"0"582,-4-1 430,4 1 0,-11 0-73,7 0 1,-7-1-13,1 1 1,3 5 63,-3 1 1,0 1-2,-5-1 0,-6-3 42,0 9 0,0-1 115,6 6 0,-1-2-49,1-4 0,0 4-35,0-4 1,-1 6-90,1 6 0,0-2 77,-1 8 0,1 1 14,0 10 1,1-2 79,5 8 1,-3 0 136,9 5 1,-1 1 9,6 0 1,2-3-128,4-3 1,3 2-284,8-8 1,8-2 116,4-9 1,4-5-85,2-7 1,-1 0-105,1 0 0,-1-7-246,1-5 0,-6-3 133,0-3 1,-8 3-114,2 3 1,-10-1 147,-1 7 79,-8 0 1,5 8 169,-3 4 0,-4 4-85,4 7 0,-4 2-408,-2 4 0,0-3-134,0 3 1,7-4 561,5-2 0,3 0 0,2 1 0</inkml:trace>
  <inkml:trace contextRef="#ctx0" brushRef="#br0" timeOffset="900">2126 450 7890,'0'-17'311,"0"0"0,-8 1-125,-3 5 0,-12-3 131,-6 9 1,-4-1-123,-1 6 0,5 6-273,0-1 0,10 9 116,1-3 1,3 5-125,9 1 1,2 2 107,10 4 1,11-3-105,12 3 1,-2 2 100,2-2 0,-2 2 19,2-2 0,-4-4 195,-8 4-112,0-4 0,-7 4 1,-4 0 282,-4-2 0,-6-1-166,-8-3 0,-1 0 37,-16 1 1,6-3-299,-6-4 0,6-1-233,-6-4 1,8-4-732,-2 4 0,10-5 43,1-1 944,8-7 0,-4-3 0,8-7 0</inkml:trace>
  <inkml:trace contextRef="#ctx0" brushRef="#br0" timeOffset="1171">2645 433 7890,'-2'-11'0,"-4"-1"0,-6 8 107,-11-2 1,-4 5 197,-7 1 0,5 0 68,0 0 0,8 1-110,-2 5 0,12 4-78,5 7 0,4 6-69,2 0 1,13 6-95,5-6 1,10 8 79,1-2 0,4 3-105,1 3 1,-7-2 328,-4-5-251,-3 5 0,-5-6 0,-3 6 261,-7-5 0,-5 5-4,-5-4 1,-11-4 117,-7-2 1,-8-6-385,3-5 0,-5 1-346,-2-7 1,1 0-2409,-1-6 2688,1-8 0,-1-2 0,0-7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5.0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75 0 8035,'-16'9'0,"2"4"1344,0 3-824,4 8 1,-2 3-70,7 4 1,1-3-143,4 2 1,0 1 330,0 2 0,5 0-133,3-3 1,5-1 33,7-4 0,2-2-361,6-3 1,2-2-216,6-6 1,-4-2-9,1-5 0,-1-1-288,1-4 1,-3-2-3,-2-3 0,-6-1 207,-3-5 1,-2-2-589,-3-1 1,-3-2 237,-5 0 0,-3 3 287,-3 1 0,0 3 248,0 1 1,-3 3 495,-3 2 1,2 3-156,-2 3 0,4 2 368,-1 3 1,2 3-436,1 0 1,5 1 68,3-4 1,2 0-855,4 1 1,0-5 334,2-1 0,4-2-1224,-1-1 1,3-1 179,-2-2 1,-1-2-1244,-2-7 2404,0 0 0,-1-5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5.0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93 25 8035,'-21'-13'-139,"5"5"-71,-1 5 0,1 2 676,5 1-284,4 0 0,3 4 0,4 3-1006,0 3 287,4-1 537,0 7 0,12-7 0,2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5.3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83 17 8035,'-5'-7'456,"-3"1"0,0 3-95,-3 3 1,-1 0 80,0 0 1,1 0-60,3 3 1,3 5-140,2 3 1,3 4-15,3-1 1,7 1 13,6 2 1,2 0-1,4-1 1,0 0-15,3-2 0,0 2-624,0-2 1,0 1 232,-3-2 0,-5 2 343,-6-4 0,-3 1-54,-2-4 1,-4 2-102,-4-2 1,-8 2 0,-6-7-393,-6-2 252,2 0 0,-3-1-334,3 0 1,-3-1-1552,1-1 1998,1-3 0,1-3 0,3-1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5.5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 0 7997,'-5'9'613,"3"3"105,4 2 0,4 4-298,5 2 0,-2 0 192,2 0 0,1 0-244,0 2 1,-1 2-129,-3-1 1,0 0 483,1-1 1,-1 1-222,0-3 1,1 2-656,-1-3 1,0 1-386,1-3 1,-1-2-600,1-1 1,-2-2 1135,-1-3 0,1-1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5.7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0 141 7918,'5'-7'0,"3"1"0,9 0 197,8 3 0,1-4-63,5 2 1,-1-2 206,4 2 0,-4-3-135,1 3 0,-7-3-256,1 0 0,-8 0-36,-1-1 0,-5 1 92,1 0 0,-7-1 526,-2 1 1,-6 2-224,-2 1 1,-7 3 426,-2-1 1,2 6-295,-2 3 1,4 2 655,2 3 0,1 1-552,4 2 0,0 3-317,3-1 1,5 1-410,3 3 1,4-4-499,5-2 0,4 1-1113,4-4 1,1 0 1790,5-2 0,-1 3 0,4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6.4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259 317 7953,'0'-9'643,"0"1"-140,0 0 1,2-1-124,1 1 0,0 0 35,-3-1-259,0 1 1,-4-3 29,-1 0 1,-7 2 3,-5 4 1,-3 3-158,-2-1 0,-5 2 84,2 1 0,-2 5 196,2 3 1,4 4-131,2 5 0,3 3-15,5 3 1,0-2-8,9 1 1,0-3 6,5 0 1,5-1-41,6-1 0,4-3-107,2-2 1,3-2-6,-1-7 1,5-1 46,1-2 0,0-3-359,-3-3 1,-3-5 146,0-3 0,-4-6-305,-1-2 1,-4-2 180,-5-1 0,-3 0-15,-3 0 1,-2 0 200,-2 0 1,-4-3 74,-5 0 1,2 0 85,-2 3 0,-2 0-95,-1 0 1,1 5 118,-1 3 1,4 4 205,-2 5 1,3 3 242,1 3 0,2 2-132,1 6 1,3 4 34,-1 10 1,2 1-82,1 4 0,5 0 82,3 0 0,1 0-543,5 0 0,1-3 125,5 1 0,-2-4-168,4 3 1,-2-5-315,2 3 0,-3-7-541,0 3 1,0-5 183,0 1 1,-1-6-509,1 0 1,-1-5-793,-1 2 2106,-4-2 0,2-5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6.8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 84 7953,'-3'-4'1220,"-2"4"0,0 4-748,3 5 1,1 2 0,2 0 618,1-1-1059,3 3 1,3-4 189,1 3 0,3-3-276,2-1 1,1 0 93,2-3 0,3-1-141,-1-4 0,3 0 73,-2 0 0,-1-4-150,-2-1 0,-3-4-47,0-2 1,-7 2-123,2-2 1,-6-1 163,3 1 40,-4-1 721,-2 4 1,-5 3 147,-3 3-404,3 1 0,-1 4-30,3 3-302,0 1 1,7 2-116,1-1 1,6-2-546,0-1 1,1 0-627,-1 0 0,-1-1 575,4-4 1,0 3-212,3 0 1,-4-1 564,1-2 0,-3-2 367,0-1 0,-6-1 7,-2 1-7,2 2 87,-4-2 1,2 6-149,-3 3 0,0-1 794,0 0 0,0-2-258,0 3 1,1-5 372,2 2 1,-1-2-229,3-1 0,1-1-161,2-2 1,1-1-173,-1-5 1,-2 0-60,-1-2 1,-3 1 37,1-4 0,-2 3-1,-1-3 1,0 3 7,0-3 1,-3 3-38,0-3 0,-3 5-187,0 0 1,1 1-504,0 2-709,3 3 515,-2-1 0,5 4-699,2 0 0,5 0-1001,6 0 2348,2 4 0,4-3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7.03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117 18 7953,'0'-5'-475,"-4"-2"1711,-1 5 0,-6-1-526,-3 3 1,-1 6 101,1 3 0,-1 5-308,4-1 0,-2 3-84,5 1 0,1 0-350,7-1 1,1 1-274,2 0 1,2-1-145,7 1 1,2-4-420,5-2 0,0-2-1742,3 0 2508,0-5 0,3 4 0,0-3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7.37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9 1 8035,'-4'15'0,"4"1"1276,-3 9-466,2-2-441,5 6 0,0-5 703,5-2-713,3 3 0,1-8-28,3 3 0,2-6-58,1-3 0,-1-2-176,1-1 1,2-3 117,-2-2 0,4-2-352,-4-1 0,0-1 35,-5-2 1,-2 2-456,-4-2 367,0 2 47,-3 1 0,-1 5 140,-4 3 1,-4 4 149,-2 5 1,3-3-149,0 0 1,-1-3 21,1 3 1,1-4-1074,5 1 1,2-2 142,3 0 909,1-5 0,3 0 0,1-4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7.7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33 58 8032,'-4'9'0,"3"3"451,-2 2-313,3 1 1,4 5 232,5-1 0,0 4 573,5 0 0,-3 2-30,3 3 0,0-2-356,2 5 1,0-3-28,-2 2 1,-2-3-125,-4 1 1,0-3-48,-3-3 0,-1 0-267,-4-3 0,-4-4-194,-1 2 0,-6-7-1165,-3-2 674,2-3 455,-8-5 1,7 0-580,-3 0 0,-1-6 172,3-3 1,1-2-22,-1 0 1,4-2 111,-1-4 0,5 1 651,3-1 1,4-4-119,5-1 1,3 1 5,8-1 1,3-4-188,3-5 0,3-2-149,2-4 0,0 0-90,-3-2 1,-4 1 65,-1 4 0,-9 4 212,-3 7 1,-5 4 259,0 5 1,-7 6 518,-4 5 1,-7 6-91,-4 6 0,-4 3 652,4 5 0,2 0-601,3 3 0,8-2 13,0 4 0,4-3-702,2 0 1,8-2 69,3-3 1,7 1-807,5-4 1,-2 0 206,1-2 0,1-4-296,2 1 0,-1-5 463,-2 2 373,2-2 0,-6-5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5T12:55:42.4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121 363 8774,'0'-9'-7,"-5"9"-19,-1 11 1,0 8 518,6 10 0,-6 8-165,1 15 0,-1 1 112,6 5 0,2-2-184,4 7 1,-3 1-48,9 5 1,-6 6-1350,5 0 1118,1-8 29,-3-8 0,7-1-434,-5 0 0,-1-3 23,1-8 0,-1 1-237,2-8 0,1-2 244,-7-9 0,0-4-502,-6-8 237,7-7 662,-5-2 0,6-8 0</inkml:trace>
  <inkml:trace contextRef="#ctx0" brushRef="#br0" timeOffset="249">0 726 7934,'8'-61'0,"2"3"-181,7 12 1,8 0-333,4 11 0,5-7 903,7 13 1,3 1 82,8 10 0,0 3 231,0 3 0,5 5-395,1 7 0,-8 9-152,-10 9 1,-11 12 80,-6 11 1,-11 12-4,-7-1 1,-5 4-38,-5-4 1,-5-6 89,-7 0 0,-8-7-72,-4 1 1,-4-5-10,-1-7 0,-1-3-255,0-7 1,1-9-201,-1-3 0,1-4-181,-1-2 0,6-2 7,0-4 1,14-5-449,-2-12 1,11-2 355,0-4 0,4-6-610,2 1 1124,16-1 0,-5-7 0,14 7 0</inkml:trace>
  <inkml:trace contextRef="#ctx0" brushRef="#br0" timeOffset="518">640 536 7934,'10'35'0,"-1"-1"862,-3 1 1,4-1-302,7 1 0,0 0-717,1-1 0,5-7 104,0-4 0,8-5 319,-3-7 0,7 2-214,5-7 1,-3-2 0,3-10 0,2-3-78,-1-9 0,-1-5-78,-5 0 0,-6-7 18,-1 1 0,-6-6 48,1-5 1,-12 3-105,-5-3 0,-4 5 245,-2 7 1,-6 3 201,0 7 0,-7 9 283,1 3-5,-3 4 1,0 10-196,3 3 1,4 14-68,8 10 0,0 1-499,0 10 137,0-7-94,0 11 0,8-14-110,4 5 1,9-5-310,2-1 1,6-8-704,-6-4 0,7-4 1255,-1-2 0,4-7 0,1-3 0</inkml:trace>
  <inkml:trace contextRef="#ctx0" brushRef="#br0" timeOffset="916">1539 0 7930,'10'35'-3,"-4"-1"1,2 9 418,-3 3 0,9 13-115,-3 10 1,5-1 126,1 1 0,0 0-393,1-6 0,-7-3 23,1-2 0,-1-12-475,6-6 0,-5-5 13,-1-7 0,-5-4-766,6-13 798,-8-3 0,5-12-47,-3-8 1,-4-7 418,4-15 0,-6-9 0,-6-3 0,4 2 0,-4-2 0,4 7 0,10-3 0,-2 9 46,11 5 1,-2 5 219,14 11 0,0-1 335,6 7 0,-3 4-56,-3 13 0,2 5 311,-8 18 0,0 5-384,-6 13 1,-5 0-55,-1-1 0,-7-1 38,2-3 1,-4 1-125,-2-8 0,-8 0-15,-3-5-43,-5-8-222,-9-2 1,4-10-114,-8-3 0,2 1-113,-1-7 1,-3-2-452,8-10 0,-8-9-54,2-8 0,2-8-688,-1 2 1,6-9-356,-1-3 1722,4 1 0,2-2 0,0-3 0</inkml:trace>
  <inkml:trace contextRef="#ctx0" brushRef="#br0" timeOffset="1116">2214 69 7932,'0'35'959,"0"-1"0,0 14-442,0 4 0,6 12 45,-1-1 0,7 4-181,-6 3 1,7-3-125,-1-4 0,9 3-571,2-9 0,8-7 126,-3-9 1,5-7-47,2-5 0,7-4-273,4-8 0,-4-7-1591,-1-4 2098,3-5 0,-8-16 0,7-4 0</inkml:trace>
  <inkml:trace contextRef="#ctx0" brushRef="#br0" timeOffset="1223">2836 553 7914,'-9'4'0,"3"8"0,4 5 44,2 12 0,0 4-44,0-5 1,0 5-397,0 2 11,0-8 167,8-2 218,1-8 0,16 0 0,2 0 0</inkml:trace>
  <inkml:trace contextRef="#ctx0" brushRef="#br0" timeOffset="1343">2940 242 7960,'-17'8'362,"2"-4"-696,3 7 0,4 1-457,8 5 0,0 6 791,0 0 0,16 8 0,3-4 0</inkml:trace>
  <inkml:trace contextRef="#ctx0" brushRef="#br0" timeOffset="1507">3407 398 7840,'-19'0'259,"-4"0"-235,4 15-64,-14 4 0,8 18 1317,-4 3 0,4 1-513,8 10 0,7-4-316,5 4 0,6-1-376,11-9 1,1-1-346,16-5 1,8-8-89,9-4 1,4-6-1007,2-6 1367,0-3 0,7-8 0,3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8.2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8010,'0'8'0,"0"1"0,0 2 0,4 6 1036,1 5-613,3 3 1,1 3 507,2 3 1,-1-1-371,4 0 1,0-3-271,3 1 1,-3-3-85,0-3 1,-1-1-29,4-5 0,0 0-163,0-2 0,-2-3-236,-1-5 1,1-3-107,-4-3 1,3 0 205,-3 0 0,0-3-857,-2-3 1,-4-2-224,1-3 347,-4 1-109,5-2 611,-6 4 1,3 4 122,-4 4 0,0 5-28,0 6 0,0-2 85,0 2 1,6 1 1322,3 0 1,5-2 715,-1-5 0,3 2-1163,1-4 1,2 2-475,1-2 1,3 0-107,-1-3 1,0-4-251,0-2 0,-4-1 12,2-1 1,-3-4-94,0-2 0,-4 1-106,-2-1 0,-2 1 111,-4-1 0,-1-1 244,-4 4 1,-4 3-120,-1 2 1,-6 4 603,0-1 0,0 3-99,3 3 0,-1 5 54,1 3 0,0 3-301,-1-3 1,5 3-224,1-3 1,2 3-676,1-3 1,3 3 433,0-3 1,6 3-651,-1-3 1,6 0 392,0-3 1,2 0-440,1-3 1,-1-1 977,1-4 0,0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18.42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 41 8010,'-8'0'889,"2"0"1275,1 0-1072,3 0-665,5 0 1,6 0-1,6 0 86,-1-3-343,3-2 1,2 0-321,3-1 164,0 0 1,0 1-5,-3-1 1,-2 4-141,-3 0 1,0 2 68,-6 2 1,-2 3-19,-6 3 0,0 4-634,0 2 1,-2 1 712,-1-1 0,-7 6 0,0-3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28.0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17 190 8039,'0'-17'3095,"-3"4"-2619,-2 5-196,0 4-28,2 4 1,8 7-22,1 5 1,3 7 199,-3 6 0,1 1 53,1 5 1,1-2 57,-1 2 0,1 0-203,-1-3 1,0-1 81,1-5 0,2 2-218,0-5 1,1-3-16,-1-5 1,2-3-278,4-2 1,-1-2 133,1-4 0,1-5-670,1-3 1,-1-5 48,1-7 1,-1 0-218,-1-2 1,-1-2 409,1 5 1,-4-1-30,-2 4 0,-3 0 207,-2 2 0,0 5 532,-3 3 404,0 4 1,-3 2-430,0 6 1,0 5 466,0 3 0,0 3-268,0 2 0,1-1-683,2 1 0,1-1-335,5-1 0,0-2-587,2-1 1,2-5 450,4-3 0,-1-4-381,-3 1 0,3-2-1371,-2-1 2405,-2 0 0,0-4 0,-3-1 0</inkml:trace>
  <inkml:trace contextRef="#ctx0" brushRef="#br0" timeOffset="108">585 365 8039,'-5'12'3106,"2"-2"-2524,3 4 0,1-3 1,1 3-214,4 1-841,1-3 1,3 3-2011,1-4 2482,2 0 0,3-2 0,1-1 0</inkml:trace>
  <inkml:trace contextRef="#ctx0" brushRef="#br0" timeOffset="242">668 190 8013,'-21'-17'720,"4"8"713,6 3-2378,6 4 389,1 2 0,4 1-324,0 2 880,0 2 0,4 7 0,0 1 0</inkml:trace>
  <inkml:trace contextRef="#ctx0" brushRef="#br0" timeOffset="514">785 332 7992,'-3'8'1343,"2"4"167,-2 2 1,3 2-2175,3 0 270,-2 1 1,6-4 497,-1-2 0,2-1 846,3-2 1,-1 0-412,4 1 1,0-5-207,3-1 1,-1-2-587,1-1 0,2-4 174,-3-1 1,3-6-84,-5-3 0,1 1 182,-1-1 1,-2 1 10,-4-1 1,-2-1-1111,-1 4 379,-3 0 1091,2 2 0,-5 6-173,-2 3 0,2 6 440,-2 5 1,2 3-508,1-3 0,0 4-468,0-1 1,4 1 58,2-1 0,5-2-304,3-4 1,1-2-227,2-1 1,1-3 787,1 1 0,-1-6 0,2-1 0</inkml:trace>
  <inkml:trace contextRef="#ctx0" brushRef="#br0" timeOffset="755">1178 290 7992,'-5'-12'0,"2"4"-146,6-1 0,6 1-80,8 2 1,4 2 1206,7-2 1,-2 4-439,2-1 1,1 3 183,-2 0 1,-2 0-237,-2 3 1,-6 6-195,0 4 1,-2 0-9,-7 1 0,-1 1 14,-7 5 0,-2-3 188,-4 3 0,0 0-115,-8 0 1,4-1 191,-1-2 0,1 0-214,2-1 1,2-2-336,1 0 0,3-4-150,-1 1 1,3-1-370,3-2 0,2-2-119,7-1 0,4-3-884,7 1 0,-1-2 95,3-1 1,-2 0 1407,5 0 0,-2-4 0,-1-1 0</inkml:trace>
  <inkml:trace contextRef="#ctx0" brushRef="#br0" timeOffset="1130">1311 398 8009,'-8'0'0,"3"1"451,2 2 0,10 1 623,4 1 1,5-1-964,3-4 1,3 0-597,3 0 0,3 0-521,3 0 1,0-3 430,0 1 0,1-4 101,-5 3 1,0-2 473,-4 2 0,-1-3 0,-6 4 0,-1-4 89,-6 3-12,-1 0 1,-3 7 452,-3 2 1,-1 5 802,-1 3 0,-1 0 330,-1 2 0,1-4-836,-2 5 0,3-6-263,3 0 1,2 0-242,6-2 0,3 0-245,6-6 0,1-1 41,4-5 1,-2-2-234,2-3 0,-2-4 48,2-2 0,-2-1-286,-6 1 0,0-2-8,-6 3 0,0 0 188,-2 2 0,-5 5 1195,-1 0-715,-2 4 1,-5 1-51,-1 6 0,0 2-98,0 7 0,0-3-10,-1 3 0,3-3-411,3 3 1,4-4-834,5 1 0,3-3-1045,4-2 0,1-1 2139,0-3 0,3-1 0,2 3 0</inkml:trace>
  <inkml:trace contextRef="#ctx0" brushRef="#br0" timeOffset="1368">2429 248 8009,'0'-29'0,"0"3"-174,-3-1 208,-2-3 1,-3 4 247,-1-2 0,-3 6 172,-2 2 0,-2 5-50,-4 4 1,2 0 130,-4 9 0,0 3 219,0 4 0,2 7-278,3 5 0,4 3 180,2 5 0,1 1-7,2 2 0,3 2 210,3 3 1,1 1-280,1-1 0,0 0-21,0 1 1,3-4-426,3 1 1,1-4 49,2 1 0,0-2-1248,2-1 0,1-4 724,2-2 1,1-2-3884,-4-3 4223,0-2 0,1 0 0,1 1 0</inkml:trace>
  <inkml:trace contextRef="#ctx0" brushRef="#br0" timeOffset="1504">2062 457 8048,'-3'-8'0,"3"2"0,0 0 0,8 5 0,9-2 0,0-1 618,5 1-508,1-3 0,2 5-792,0-2 0,1 2 682,2 1 0,-2-4 0,2 0 0</inkml:trace>
  <inkml:trace contextRef="#ctx0" brushRef="#br0" timeOffset="1639">2455 390 8045,'-4'9'2928,"-2"2"0,3 0-3440,0 3 1,3-4 60,3 1 0,1 1 1901,5-1 0,1 0-1152,4-2 0,0-2-1252,5-1 0,0 0-1028,0-3 1,0 0 1981,3-3 0,-4-8 0,3-1 0</inkml:trace>
  <inkml:trace contextRef="#ctx0" brushRef="#br0" timeOffset="1755">2546 273 8009,'-22'-4'332,"0"0"186,11 4-766,3 0-126,5 4 1,7 0-831,5 5 1204,3-1 0,4 0 0,1 1 0</inkml:trace>
  <inkml:trace contextRef="#ctx0" brushRef="#br0" timeOffset="2265">2722 348 9264,'-5'17'2840,"1"1"-2893,4 1 1,2 0-876,4 3 1,2 0 1110,6 3 1,1-2 1074,-4-1 0,3 0-216,-3 3 1,3 0-465,-3 0 1,-3-3-450,-2 1 1,-4-5-99,1 2 1,-3-3-225,0 0 0,-4-4-36,-5-2 0,-2-3-248,-3-2 0,-1-2-32,1-4 1,1-4 216,-1-2 1,1-1-137,-1-1 0,3-4 9,5-2 0,3-2 694,3-1 1,0 1-87,3-1 1,6-3 77,5 1 0,5-3-189,3 2 0,2-6-68,1 1 0,0-2-114,-3 2 1,1 0 114,-4 0 0,-1 0-209,-7 0 0,-1 5-240,-7 3 1211,0 0 1,-8 9-73,-3 0 0,-1 7 215,-5 6 0,1 4-527,-1 2 1,2 1-139,3 2 0,2 1-933,2-1 1,1 1 495,4-1 0,4 2-689,1-2 1,6-1 430,3 1 0,1-4-1621,-1 1 0,4-2 1019,-1 0 1,1-1 335,-4 0 0,0 0 649,-2-3 0,-1 0-94,-3-2 393,0-2 1,-2 1 179,0-4 0,-5-3 309,2-3 0,-1-1-209,1 1 1,1-4 65,5-2 0,-1 2-39,0 1 0,1-1 24,-1 1 1,1 2-165,-1 4 0,1 3 44,2-1 0,-1 2-4,1 1 0,-2 5-151,-1 3 0,1 1-827,-1 5 1,0 0 424,1 3 0,-4-3 108,1 0 0,-4 3 0,1 5 0</inkml:trace>
  <inkml:trace contextRef="#ctx0" brushRef="#br0" timeOffset="2943">3882 365 8023,'0'-8'-10,"-1"-1"7,-2 1 0,-3 0-216,-5-1 1,1 4 251,-4-1 1,-3 4 168,-6 0 1,-1 1 206,-1 1 0,3 3 387,0 3 1,3 4-246,0 1 0,2 4-166,3-1 0,6 5 23,5 0 0,3 0-131,3-2 1,2-1-96,6-2 0,6 0-9,5-6 1,1 1-152,2-6 1,-2 0-65,5-3 1,-3-4-303,-3-1 1,2-4-280,-2-2 0,-4-2 326,-1-3 1,-4 0 142,-2 2 1,-1-4 23,-7 4 0,-1-2 278,-2 4 0,0 2 351,-3 5 1,1 1 512,-4 4 0,-2 2-462,-3 3 0,3 2 138,2 7 1,4 1-914,-1 4 1,3-1 205,3 1 0,2-1-1136,3-1 1,4-4 641,2 1 0,2-3-2566,1 0 3079,-4-6 0,2 3 0,-2-4 0</inkml:trace>
  <inkml:trace contextRef="#ctx0" brushRef="#br0" timeOffset="3143">4032 48 7934,'-7'1'716,"1"2"1,2 5 991,4 6 1,4 3-1051,2 2 1,-2 2-143,2 4 1,-1 4-308,4 2-158,-1 1 0,-2-2 79,-1-2 1,1 0-155,2-3 0,4 1-1116,2-3 1,2-3 376,0 0 763,5-3 0,-4 0 0,4 0 0</inkml:trace>
  <inkml:trace contextRef="#ctx0" brushRef="#br0" timeOffset="3372">4449 307 7859,'-16'-5'0,"-1"-1"989,0 3 0,3 1-493,0 5 0,4 1-322,-1 5 1,5 0 84,0 2 1,4-1-27,-1 4 1,3 0 81,3 3 0,3-1-76,5 1 0,2 0 191,3 0 1,0-4-88,-2 1 0,0-3 65,-6 3 1,3-3-169,-6 0 0,-1-2-212,-1-1 0,-4 0-184,-5-3 0,0 2-467,-8-4 0,0-1-853,-3-2 0,1 0 718,3 0 1,-2-2 757,4-1 0,-4-4 0,2 3 0</inkml:trace>
  <inkml:trace contextRef="#ctx0" brushRef="#br0" timeOffset="3681">5017 348 8008,'0'-12'-11,"-4"0"-263,-1-2 1,-4 1 18,-2 2 0,1 5 1307,-4-3 1,-3 6-510,-2-3 1,-1 4-127,4-1 0,-1 6-141,0 3 1,5 2-135,4 3 1,3 2 230,5 4 0,1 0 285,2-1 0,5 1-224,6 0 0,6 2-128,2 1 1,-1-3-241,1 0 0,-3-5 57,0 5 1,-3-3-27,-5 0 0,0 0 85,-9-2 1,0 1 16,-5-1 1,-1-1-91,-5-3 0,-5-2-118,-3-1 0,-1-3-842,4 1 0,-1-3 454,1-3 1,-1 1-1659,1-3 0,-1-1 2055,4-2 0,0-4 0,3-1 0</inkml:trace>
  <inkml:trace contextRef="#ctx0" brushRef="#br0" timeOffset="3906">5134 106 7881,'-9'4'1214,"2"4"151,1 6 1,3 3-850,3 2 1,2 2 35,1 1 1,4 2 322,-2-2 1,0 5-360,0 1 1,0 3 393,1-3-561,1 3 1,-2-5-546,3 2 0,0-2 170,1-1 0,-4-4-384,1-1 0,-2-3 343,2 0 1,1-4-1777,-5-2 1,4-2 1842,-3 0 0,-1-5 0,-2 0 0</inkml:trace>
  <inkml:trace contextRef="#ctx0" brushRef="#br0" timeOffset="4064">5017 348 8022,'4'-8'961,"5"1"242,-1 1 1,1 2-889,5 4 1,0 0-427,3 0 1,0 1-447,-1 2 0,4 2 446,-1 3 1,4 0 220,-4 1 1,3 0 135,-2 2 1,-1-2-247,-2 3 0,-4 0 0,-1 1 0</inkml:trace>
  <inkml:trace contextRef="#ctx0" brushRef="#br0" timeOffset="4277">5401 532 8232,'8'8'653,"0"1"-472,1-1 1,-1 0 160,0 1 1,1-2 311,-1-1-368,0 1 1,0-5-78,-3 4 0,0-5-39,-2 2 0,-2-3-75,2-3 1,-5-2 98,-1-6 0,-4 0-125,2-2 0,-3-1 89,0-3 1,-1-1 15,-2-1 1,4 1 29,-1-1 0,5 1-50,0 1 0,2 2 113,1 1-350,0 2 173,4 3 0,2 1-1611,5 0 1,-1 0 764,4 3 0,0 1-1388,3 4 2144,-1-4 0,5 3 0,0-2 0</inkml:trace>
  <inkml:trace contextRef="#ctx0" brushRef="#br0" timeOffset="4544">5659 340 7948,'-7'12'2062,"1"2"0,3 2-1435,3 0 1,1 0-217,1-2 1,3 2 23,3-2 1,2 1-159,1-1 1,-1-2 112,4-4 0,3-1-411,2-1 0,3-2 80,-2-4 1,2 0-441,-2 0 0,-1-4 297,-2-2 0,-4-4-339,-2-1 1,-3-3-22,-2 3 1,-3-3-145,-3 3 0,0-1 350,0 1 1,0 5-169,-3 1 1744,-2-1-1062,-3 5 0,0 1 464,3 6 0,1 4-317,4 1 0,1 3-453,2-3 1,2 1-427,7-1 1,0-1-764,5 1 1,0-2 693,0-1 525,-1-3 0,5 2 0,0-2 0</inkml:trace>
  <inkml:trace contextRef="#ctx0" brushRef="#br0" timeOffset="4707">6169 365 7948,'-26'8'0,"1"2"1493,9 1 1,4-1-668,3 4 1,5 0-255,4 3 1,4-1-361,5 1 0,3 0-419,4-1 1,8-2-320,1 0 0,2-4-711,-2 1 0,2-5 1237,-2-3 0,5-2 0,-4-1 0</inkml:trace>
  <inkml:trace contextRef="#ctx0" brushRef="#br0" timeOffset="4931">6402 106 7946,'-4'4'1291,"-3"5"162,4 8 1,1 1-396,2 4 0,3-3-508,3 4 0,-2-1 503,-2 3 0,2 1-486,-1 2 0,3-2 240,0 1 0,-1-1-409,0-1 1,1-2-385,2-1 1,3-3-545,0 0 1,-2-5-911,-4-3 0,0-2 1440,0 0 0,-1-1 0,-4 0 0</inkml:trace>
  <inkml:trace contextRef="#ctx0" brushRef="#br0" timeOffset="5052">6335 398 7855,'-8'-3'-706,"0"-3"594,-1 2 0,6-2 1529,3 3 0,6 0-631,5 3 0,7-2-1081,-1-1 0,5 0 214,0 3 81,2 0 0,5 4 0,1 0 0</inkml:trace>
  <inkml:trace contextRef="#ctx0" brushRef="#br0" timeOffset="5344">6753 131 7909,'-5'-4'0,"1"5"1868,4 7 0,0 0-1168,0 3 0,0 2-992,0 1 1,1 2-514,2 1 0,-1 0 497,4-1 1,2 4-320,3-1 0,0 3 290,-2-2 0,-4 3-563,1-1 1,-4 0 899,0 0 0,-1-4 0,-1-2 0,0 0 30,0-5 1,0 0 117,0-2 1,0-1 752,0 0 1198,0-3 917,0 2-1477,0-6-483,0 3-336,4-4-2031,-3 0 1311,3 0 0,-1 0 0,2 0 0</inkml:trace>
  <inkml:trace contextRef="#ctx0" brushRef="#br0" timeOffset="5594">6936 707 7966,'-4'1'0,"1"2"0,9 2 0,4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1:21.56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26 214 8182,'-9'12'1278,"5"5"0,-3 4-2234,4 4 640,1 4 1,2-2 1532,0 3-787,0 1 0,1-1 373,1-2 1,4-3-359,5 1 0,2-5-353,4-2 0,3-5 54,2-3 1,0-5-125,0-3 1,-1-2-87,2-1 1,1-4-173,-2-2 1,-4-6-77,2-4 0,-8-2-326,2-4 0,-4 2 209,-2-2 0,-3 1 81,-2-2 0,-2 0 464,-1 4 1,0 0 17,0 5 1,-3 2 265,0 4-126,-3 3 0,2 2 467,-2 6 1,3 4-244,3 7 0,0-2 66,0 7 1,1-3-331,1 3 1,3-1-436,3-1 0,5-1-896,0-3 0,4-1 603,3-3 0,1-5-930,4-1 0,-1-2-34,-2-1 1458,2-4 0,-2 0 0,3-5 0</inkml:trace>
  <inkml:trace contextRef="#ctx0" brushRef="#br0" timeOffset="248">543 356 8135,'-3'-4'1362,"1"4"1,-1 7-609,3 4 0,1 3-236,2-3 1,4 4 13,4-1 1,4-1-383,-1 1 1,2-5 29,0-1 1,2 0-301,1-6 0,-1 1 170,1-3 0,-1-4-408,-1-1 1,-1-3 111,-3-4 1,-1 0-98,-7-2 0,2 0 143,-5 2 0,1-1-12,-3 1 0,-1 4 278,-2 3 1,-1 3-125,-5-1 0,4 3 485,-1 3 0,5 2-182,-2 6 0,2 1-291,1 2 0,4 1-255,1-4 1,6 3-462,3-3 1,7 0 50,4-6 0,1 2-1539,4-5 2250,1 1 0,2-7 0,0 0 0</inkml:trace>
  <inkml:trace contextRef="#ctx0" brushRef="#br0" timeOffset="586">1127 281 8125,'-22'-5'-9,"0"2"0,0 6-161,-3 3 1,2 6 1249,1 4 1,4 2-407,2 4 0,0 3 61,5 3 0,1-1-199,4-5 1,3 2-28,6-5 1,6-2-276,8-3 1,4-8-148,7 0 0,-2-4-374,2-2 1,1-7 255,-1-1 0,-1-7-233,-2-2 1,-3-2 141,-3-4 1,-3-3-986,-5 4 430,-3-4 349,-8 5 0,0-4-84,0 0 1,-8 0 180,-3 0 1,-2-3 264,-4 0 1,2 1 72,-4 5 1,2 2 357,3 3 0,0 7 841,2 1 1,1 7-610,3-1 1,3 9-52,3 5 1,1 5-207,1 4 1,0-2-185,0 4 1,6 3-114,2 3 1,6 0-129,0-3 1,2-3-844,1 1 1,3-4 521,2 3 0,2-3-1417,-2 0 1,2-4 739,-2-1 0,1-4 983,0 2 0,1-3 0,-3-1 0</inkml:trace>
  <inkml:trace contextRef="#ctx0" brushRef="#br0" timeOffset="844">1495 298 8104,'-5'12'578,"-2"-1"72,5 5 1,0-1-486,5 5 0,2-1-236,6-2 0,2 0 1077,4-5 0,3 2-407,3-3 1,4-4-136,0-4 0,4-2-194,-3-1 1,1-2-307,-2-4 1,-2 0 275,0-8-351,-3 0 188,-9-3 0,-1-2-372,-4-1 0,-3 1 157,-2 2 1,-6-2-462,-3-1 0,-5 1 276,-3 2 1,-4 4-319,-2 2 0,1 2 91,2 0 1,0 5 0,1 1 0,3 3-91,1 3 1,4 1 639,3 5 0,1-1 0,4 0 0</inkml:trace>
  <inkml:trace contextRef="#ctx0" brushRef="#br0" timeOffset="1032">1987 214 8079,'-8'0'0,"-3"0"0,-1 0 0,1 4 643,3 1 0,-3 4-2,0 2 0,0 2 21,2 3 0,5 4-203,1-1 0,3 1-143,3-3 1,3-1-336,8 1 1,1-4-303,7-2 1,0-3-147,3-2 1,0 0 277,0-3 189,-3 0 0,2-3 0,-3 0 0</inkml:trace>
  <inkml:trace contextRef="#ctx0" brushRef="#br0" timeOffset="1253">2162 323 8526,'-4'11'784,"1"0"0,3 3-433,3-3 0,0 1 623,3-1-613,5-2 0,-5 3 57,5-3 0,1-2 4,-1-1 1,0 0-428,-3-3 1,1 0 110,-1-3 0,0-4-225,-3-2 0,-1-2 119,-4-3 1,0-2 30,0-4 1,-4 1-156,-1-1 0,-6 0-30,0 1 0,-4 2 21,1 0 1,2 3-16,1-3 0,2 6-153,1 0 279,3 1 11,1 3 1,8-3-1170,2 5 0,6-4 1180,4 3 0,8-3 0,6 1 0</inkml:trace>
  <inkml:trace contextRef="#ctx0" brushRef="#br0" timeOffset="1465">2496 30 8004,'4'9'0,"-3"-1"0,6 4 554,-1 2 1,1 5-136,2 0 0,-1 4 205,0 0 1,-2 2-12,-1 2 1,-2-2 36,3 0 0,-4 0-321,4-6 1,0 3-305,2-2 1,0-2-233,1-4 0,-1 1-1131,0-4 1338,-3 0 0,2-2 0,-2-1 0</inkml:trace>
  <inkml:trace contextRef="#ctx0" brushRef="#br0" timeOffset="1674">2621 272 8004,'0'-8'0,"2"3"975,4 3 1,4 1-387,9 1 1,0 0-101,3 0 1,-3 1-162,0 1 1,-1 6 10,-1 3 1,-2 4 6,-1-1 1,-3 2 108,-5 0 1,0 1-25,-3 0 1,-1-2-124,-5-1 1,-2 1-37,-6-4 1,-2 3-46,-4-3 0,-3 0 28,-3-2 1,2-5-678,-1-1 0,0 1-890,0-1 0,2-1 277,3-2 0,4-2-2046,2-1 3081,2-4 0,0 3 0,1-5 0</inkml:trace>
  <inkml:trace contextRef="#ctx0" brushRef="#br0" timeOffset="2153">2830 106 7946,'-8'12'0,"0"2"109,3 5 1,1 1 39,4 3 1,4 0 1111,1-4 1,3 4-556,0-4 1,1 3 314,2-2 1,2 2-449,4-2 1,3-2-157,-1-4 1,7 1-207,-1-4 1,2-1-152,-2-4 0,3-3-51,0-3 0,-1 0-297,-2 0 1,-3-4-611,-3-5 1,-2 0 452,-3-5 1,0 1-491,-6-1 1,-1-1 277,-7 1 1,0-1 188,0 1 0,-4-1 220,-2 4 0,-1 1 210,-1 4 0,-1 2 181,1 4 0,0 1 438,3 2 0,-2 3 629,5 5 0,-1-1-550,3 4 1,0 0 128,0 3 0,4-1-289,5 1 1,0-4-667,5-2 0,0-2-141,3 0 1,2-2-265,1-1 0,0-3 324,-1-3 0,-1 0-219,2 0 0,-3-4-490,0-5 0,-1 1 303,-2-3 1,-2-1 473,-4 1 1,0 0-57,1 2 0,-4 2 776,1 1 329,-4-1 25,5 6 0,-5 2-456,3 7 0,-2 2 159,3 3 0,-3 0-349,2 1 1,1 1 21,2-4 1,3 3-1655,0-3 0,3 0 1383,-3-6 0,4 2 0,-2-2 0</inkml:trace>
  <inkml:trace contextRef="#ctx0" brushRef="#br0" timeOffset="2261">3598 214 8007,'-13'0'0,"2"-1"-597,5-2-79,2 2 676,4-2 0,-3 3 0,-2 0 0</inkml:trace>
  <inkml:trace contextRef="#ctx0" brushRef="#br0" timeOffset="2486">3715 5 7965,'8'4'1189,"0"2"-692,1 1 0,-1 4 112,0 0 0,1 5 75,-1 1 1,0 3 75,-3 5 0,3 0-308,-3 0 0,0 3-295,0 0 1,1 0-33,2-3 0,1-3-125,-1 0 1,0-3-298,1 0 1,-4-1-601,1-1 1,-2-4 896,2-2 0,1 2 0,-2 0 0</inkml:trace>
  <inkml:trace contextRef="#ctx0" brushRef="#br0" timeOffset="2695">3848 272 7917,'0'-8'0,"8"3"-240,3-1 0,5 4 22,3-1 0,2 2 1014,4 1 0,-1 2-176,-1 4 0,-3 0 21,-3 8 0,-2 0-244,-4 3 0,-1 0 3,-7-1 1,0 1-26,-3 0 0,-2-3 209,-4-1 1,0-2-118,-8 0 1,0-2-184,-3-1 0,-2 0-792,-1-3 1,-2-1 406,2-4 0,2 0 208,4 0 1,2 0-108,4 0 0,-1 0 0,1 0 0</inkml:trace>
  <inkml:trace contextRef="#ctx0" brushRef="#br0" timeOffset="2916">4182 364 7940,'8'-8'0,"1"-1"137,-1-2 0,-3 1-98,-2-1 0,0 2 566,0 1 0,-1 2-188,-5 0 1,-4 5-97,-4-2 0,-4 3-56,1 3 1,2 2 137,1 6 1,1 2-73,2 4 0,3 0 186,3-1 1,1 0-100,1-2 0,3 4-156,3-5 1,2 4-419,3-6 0,2 0-405,4-2 0,3-4-1714,3 1 2275,1-4 0,-3 1 0,0-3 0</inkml:trace>
  <inkml:trace contextRef="#ctx0" brushRef="#br0" timeOffset="3221">4407 323 7940,'-8'0'0,"3"3"390,3 3 0,1 1 597,1 2 0,2-1-50,3 0 1,2 1-408,7-1 0,-1 0 54,4 1 0,4-2-255,1-1 0,2-3-277,1-3 1,3 0 57,0 0 1,-3-4-235,-3-5 0,-4 1 317,2-3-757,-2-2 477,-5 4 0,-1-7-259,-4 2 0,-1 2 154,-1 1 0,-2 2 737,-4 0-246,0 1 0,-4 3 1,-2 2 0,-1 2 38,-1 1 0,-1 5 192,1 3 0,0 2-303,3 4 1,1-3-218,4 3 0,1 0-746,2 2 0,4-2 455,4 0 0,5-4-1003,1 1 0,1-1 111,4-2 0,0-3-144,3-3 0,0-1 1317,0-1 0,0 0 0,0 0 0</inkml:trace>
  <inkml:trace contextRef="#ctx0" brushRef="#br0" timeOffset="3684">5042 306 7940,'-13'4'0,"-2"1"395,4-2-369,-4 2 1,7 3 1015,-1 0 1,5 3-403,4 1 0,0-1-139,0-3 0,1 3-137,1 0 0,7-1-116,5-4 0,1 0 12,2-3 0,3 0 0,-1-3 0,3-1-190,-2-2 0,-1-1-251,-2-5 1,0-3 168,-1-2 0,-4 0-106,-3-2 1,-2 1-571,-4-5 0,0-1 323,-3-1 0,-1-2-178,-2-1 1,-2-1 160,-3-2 1,3-1 145,3-1 1,0 1-76,-1 4 1,2 4-108,-2 5 0,2 3 1227,1 4-690,-3 5 0,-2 7 384,-3 9 0,0 6-283,3 4 1,-2 3 714,4 0 0,-2 2-356,2 1 1,1 3 236,5-3 0,2-1-385,3-5 1,4 1-218,2-4 0,0 0-22,2-5 0,-1-2-84,5-4 0,-2 0-95,2-3 0,-2-1-75,5-4 1,-5-5-132,2-3 0,-4-1-256,-2-5 0,-3 0-462,-5-3 0,0 1 456,-3 3 0,-4-2-65,-4 4 0,-4 0 526,-2 6 0,1 1 670,-4 4 0,4 0-665,-1 0 1,1 7-146,2 1 0,4 5 86,1-2 1,3 4 328,3-1 1,4-1 496,4 1 1,4-1 309,-1 1 0,2-2 990,0-4-2078,1 0 0,3 4 0,2 1 0</inkml:trace>
  <inkml:trace contextRef="#ctx0" brushRef="#br0" timeOffset="4245">5918 106 7884,'-8'-9'2624,"-1"5"-1697,5 0 1,0 10-686,4 3 0,0 5-673,0 0 0,-1 2 468,-2 4 151,-1 1 1,-5 7 164,1 0 0,1 2 172,1-2 0,0 0-501,3-3 1,-3-3 38,3 0 1,1-3-1131,2 0 0,0-2 606,0-3 0,3 1 461,3-4 0,5 0 0,2-2 0</inkml:trace>
  <inkml:trace contextRef="#ctx0" brushRef="#br0" timeOffset="4412">5684 164 7936,'0'-17'0,"0"4"2344,0 2-1515,4 6 1,5-3-635,8 3 1,4-2-646,7 2 0,5-3 480,3 3 1,3 1-589,-3 1 1,0 2 557,-3 1 0,-3-4 0,-1 0 0</inkml:trace>
  <inkml:trace contextRef="#ctx0" brushRef="#br0" timeOffset="4600">5826 281 7980,'13'-5'430,"4"2"1,1 2 636,8 1 0,-3 0-202,5 0-590,-3 0 0,1 0-100,-1 0 1,-1 1-159,-2 2 1,-2-1-340,-3 4 0,-3-2-1456,0 2 1778,-8 1 0,5 2 0,-6 4 0</inkml:trace>
  <inkml:trace contextRef="#ctx0" brushRef="#br0" timeOffset="4729">5885 506 7861,'4'6'1085,"5"-1"0,4 0-688,6 0 1,0 2-662,3-4 1,-1 0-173,2-3 0,0 0 436,-4 0 0,4 0 0,-1 0 0</inkml:trace>
  <inkml:trace contextRef="#ctx0" brushRef="#br0" timeOffset="5109">6143 131 7906,'-21'12'0,"4"4"920,6 7-755,6 1 1,1 4 51,4-1 1,0 1 283,0-3 1,4 0 554,1 0 1,6 0-448,3 0 1,3-2-199,2-1 1,3-6-212,3 0 0,3-5-191,-1-3 1,4-1-4,-3-4 0,0-1-169,-3-5 0,-3-2-636,0-7 0,-3 2 454,0-4 1,-5 0-359,-3-2 0,-5-1 260,-3 0 1,-3-2 214,-3-1 1,-3 2 123,-5 4 1,-2 0 241,-3 6 0,-2-2 278,-2 8 1,3 0 686,-3 5 0,4 2-349,2 6 0,2 2 221,3 4 0,5 0-614,1-1 0,3 2-144,3 1 0,1-2-809,5 0 0,3-1 201,2-2 0,1-2-212,2 0 0,3-3-303,-1-1 0,1 0-2058,0-3 2964,-6-1 0,9 0 0,-5 0 0</inkml:trace>
  <inkml:trace contextRef="#ctx0" brushRef="#br0" timeOffset="5542">6561 314 7964,'0'9'0,"0"2"315,0 0 0,0 4-97,0-1 0,0 4 1156,0 2 0,1-1-615,1-2 1,0 1 1215,4-1-936,-4 2-731,5-10 0,1 6-233,3-4 0,1-3 31,-1-2 1,-1-4-196,4 0 1,0-1-263,3-1 1,-4-3 333,1-3 0,-1-2-1002,1-4 0,-3 3 330,-5-2 1,0 2-382,-3 0 736,4 1 970,-6 3 60,2 2 96,-6 14 1,2-5-1,-2 8 0,2-3 205,1 1-711,0-3 1,4 2-53,1-5 0,3 0-440,0-3 1,3 0 28,0-3 1,4-4-189,-1-2 1,2-1 144,1-1 1,-4-1-36,1 1 0,-3 2 530,3 1-161,-3 3 299,1-2 0,-5 8-144,-1 1 1,-3 3-238,-3 0 0,0 3-770,0 0 0,0 2-2418,0-2 3156,0-2 0,4 3 0,1-4 0</inkml:trace>
  <inkml:trace contextRef="#ctx0" brushRef="#br0" timeOffset="5646">7128 590 8026,'-8'-9'1186,"7"5"1319,4 1-2873,3 2 368,-1 1 0,-1 4 0,-4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16:04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11544,'61'54'0,"1"0"0,-43 28 0,-12 27 0,-2-13 0,12-53 0,25-127 0,-1 0 0,1 0 0,0 0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2:55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216 129 8085,'15'0'988,"1"0"1,4-1-1,7 0-348,4-1-464,7-4 1,7 2 416,5-2-388,2-1 1,1 0-16,2 0 0,-2 3-91,4-1 1,-2 3 46,0-3 1,-3 4 48,1-2 1,-5 0-655,-3 1 0,-2 0-271,-6 2 1,-6 0-490,-4 0 0,-5 2 1219,-1 0 0,-4 4 0,-3-3 0</inkml:trace>
  <inkml:trace contextRef="#ctx0" brushRef="#br0" timeOffset="340">298 13 8130,'-7'-7'312,"-2"3"39,-3 2 1,-1 7-419,-3 1 1,0 6-755,-5-1 725,2 5 0,-10 2 427,2 5 0,-4-1 100,1 3 0,7-3 393,5 1 0,5-2 97,4-3-574,5 1 1,5-2-110,5 1 1,8-2-178,7-4 1,7 0-17,7-3 0,4-1-341,2-3 1,-2 0-924,2-3 1,0 1 1218,0 0 0,1-2 0,-4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2:58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35 322 7847,'-11'6'446,"1"4"1,6 1-744,-1 3 84,4 2 0,-2 3 466,3 3 1,0 0 634,0 3 0,6-2-475,3 2 1,3-4 20,2 0 1,0-4-368,2-3 91,1 0 1,3-4-3,-2-1 0,1-4-139,-3-3 1,3-1-369,-3-1 0,2-4 270,-2-3 0,0-2-587,-3-5 0,-2-2 216,-2 0 1,-2-2 18,-3 2 1,-1 1 117,-3 3 0,0 1-227,-3 4 548,0 2 1,-3 6 400,1 4 0,2 3 355,3 8 1,1-1-383,1 3 1,5-1 200,4-1 0,5 0-168,2-5 1,0-1-326,0-4 0,2-2 25,0-4 1,2 0-90,-4 0 0,-1-6 113,-1-3 0,-2-3-22,-3-2 0,-2-3-376,-4-1 1,-3-1 118,-4-2 1,-3 0 27,-4-2 1,-2 2 122,-5-2 0,1 3-418,-4 1 0,3 3 9,-2 5 1,3 1-140,-1 3 0,2 3 130,3 2 1,1 1 408,3 1 0,4 3 0,0 1 0</inkml:trace>
  <inkml:trace contextRef="#ctx0" brushRef="#br0" timeOffset="137">581 397 7943,'0'13'0,"0"2"229,0 1 0,0-1 223,0 3 1,3-3 338,-1 1-560,3-1 1,-1-2-487,3 1 0,3-1-1427,1-2 1682,2-1 0,4 0 0,0 1 0</inkml:trace>
  <inkml:trace contextRef="#ctx0" brushRef="#br0" timeOffset="271">684 274 7927,'-18'0'1180,"2"1"-720,2 4 0,6 0-786,1 7 0,5-3 251,-1 2 1,3 0-733,3 3 807,0 0 0,10 2 0,2 2 0</inkml:trace>
  <inkml:trace contextRef="#ctx0" brushRef="#br0" timeOffset="441">868 390 7927,'-4'-6'0,"-2"1"0,-4 3 1275,-4 4-781,-3 5 1,1 2 847,-3 5 1,4-2-661,3 4 1,2 1 43,3-1 0,4 2-272,0-2 0,6 0-436,4-3 1,4 0-71,5-1 1,1 0-26,4-3 1,2-2-276,2-3 1,4-2-615,1 0 1,-1-1 965,-1-1 0,2-6 0,1-2 0</inkml:trace>
  <inkml:trace contextRef="#ctx0" brushRef="#br0" timeOffset="704">1203 124 7860,'-7'3'634,"3"3"79,2 6 0,1 1-472,1 3 0,0 0 21,0 2 0,1 4 133,1 5 1,0 1 463,2 4 1,-1-3 87,1 0-593,1 0 0,2-3-167,-1-1 1,4 1-223,-1-3 0,4-4-737,0-3 0,1-1 567,2-1 0,1-5-2447,1-2 2652,-1-3 0,0-1 0,-3 1 0</inkml:trace>
  <inkml:trace contextRef="#ctx0" brushRef="#br0" timeOffset="984">1435 424 9232,'0'11'1681,"0"1"-1250,0-1 0,2 3 230,1 0 1,4-1-419,0 1 0,5-3-306,2-2 1,3-3-70,3-1 1,-1-2 149,2-3 0,-3-1-57,2-1 0,-1-5-96,-4-4 1,-2 0-189,0 0 1,-4-3 78,1-2 1,-4-1-47,-1 2 0,-2 0 131,-3-1 0,0 3 392,0 1 403,-3 2 0,1 6-321,-2 2 1,2 3 262,-3 3 1,3 4-3,0 6 1,1 2 142,1 0 1,0 2-615,0-2 1,2 0-488,3-3 1,1 0 421,7-1 1,2-2 137,6-4 0,-1-2-178,1-2 0,-1 2 0,1 0 0</inkml:trace>
  <inkml:trace contextRef="#ctx0" brushRef="#br0" timeOffset="1226">1852 83 7801,'-7'3'0,"3"1"188,2 5 1,2 2 145,2 3 0,2 1 569,3 1 1,0 6 435,0 1 0,-1 5-444,1 2 0,0 0-335,0 0 1,-3-4-96,1 1 1,-3-1-262,3 1 0,-1-3-135,0-1 0,2-4-241,-1-1 0,1-3-461,1 1 0,0-3-1289,-1-2 1,1-3-248,0-2 2169,0-2 0,0-4 0,-1 0 0</inkml:trace>
  <inkml:trace contextRef="#ctx0" brushRef="#br0" timeOffset="1346">1920 438 7801,'-3'-14'0,"3"0"0,0-2 0,4 1 629,5-1 1,2 0 0,3 1 370,2 0-757,5 5 0,0-3-372,2 6 1,-4 1-504,-1-1 1,-3 3 335,1 2 296,-2 1 0,-3 1 0,-1 0 0</inkml:trace>
  <inkml:trace contextRef="#ctx0" brushRef="#br0" timeOffset="1517">1907 349 7820,'0'7'0,"0"3"196,0 4 1,3 0 128,4 2 0,3-4 1945,4-1-1475,-1 1 0,2 1-402,1 1 0,0-1-380,3-2 0,3 1-299,-2-3 1,0 1-589,-2-4 1,-3-1-534,1-1 1,-2-2 1406,-3 0 0,2-1 0,-2-1 0</inkml:trace>
  <inkml:trace contextRef="#ctx0" brushRef="#br0" timeOffset="1977">2207 342 7784,'3'11'125,"2"1"1,1-1 103,1 3 0,-1 0 433,1-1 1,1 3 886,1 0 0,-1 1-600,4-1 1,-3-3-446,2 1 0,-2-1-450,3-4 0,-4 0-74,1-2 0,-4-1 13,0-1-119,0-2 1,-2-4-406,0-1 1,-3-4-193,0-4 0,0-2-645,-3-2 0,-1-1 447,-5-3 0,-1 2 422,-2-2 0,3 1 448,2-2 0,-2 3 165,3 2 0,-2 1 76,6 2 1,-1 1-194,3 3 0,1 1 73,1 1 1,5 2 460,5 3 1,4 0-196,5 0 1,-1 0-32,3 0 1,1-2-69,1 0 0,0-1-293,0 1 1,-5-1-66,0-2 1,-4-3-173,0 4 1,-5-6 148,-5 3 1,-2-1-1,-4 1 0,-3 2 290,-1 1 0,-8 2-117,-2 0 0,-1 4 1070,-1 3 1,1 4-523,-1 2 1,3 3 470,1 2 0,2-1-421,4 3 1,2-2-158,1 3 0,3-2-346,3 1 1,4-1-278,4-3 0,2-2 96,0 0 1,2 0-32,1-3 0,1 0-1236,4-2 0,-1-3 582,1-2 1,-1-1 741,1-1 0,-1 0 0,1 0 0</inkml:trace>
  <inkml:trace contextRef="#ctx0" brushRef="#br0" timeOffset="2459">2685 328 7755,'-7'7'831,"4"3"0,0 1-779,3 2 0,3 1-174,1 0 0,2-1 1161,1 1 1,1 0-419,1-1 0,-1 0-148,4-1 0,-1-2-204,3-4 1,2-2-237,-1-2 0,1-1 14,-2-1 0,0-1-222,-1-1 0,0-4-209,-1-3 0,-2-1-1,-4 1 0,1-1-209,0-1 1,-3-2 223,-2 1 0,-1 3-98,-1 0 236,0 1 338,-3 1 82,-1 3 0,-2 4 433,1 5 1,2 3 338,3 1 0,0 3-426,0-3 0,4 3 81,3-1 1,1-1-223,3-1 1,0-1-423,3-1 1,0-1-43,-1-2 1,1-1 22,0-3 1,-1 0-101,1-3 0,0-1-464,-1-5 1,-2 0-483,-2-2 0,0 0 397,-2 0 1,1-2 266,-3 2 1,-2-2 157,-1-1 1,1 3 760,-1-1-225,1 4 36,-3-2-218,0 6 1,0 2 205,0 4 0,2 3 508,0 4 0,1 1-302,-3 1 0,3 2 3,1-1 0,2 0-122,1-1 0,0 1-576,0-3 0,3 0-180,1-2 1,2-2-398,1-1 0,-1-2 275,1 0 1,2-1 502,0-1 0,3 0 0,-2 0 0</inkml:trace>
  <inkml:trace contextRef="#ctx0" brushRef="#br0" timeOffset="2831">3341 438 7779,'7'-3'113,"0"1"-57,3-2 1,0-1-57,4-2 0,0 0 0,-1 1 0,1-2-346,-1-1 205,-2 1 1,-1-5 39,-3 2 0,-1 0 68,-2 0 1,-1 0-30,-3-3 0,-3 1 20,-1 2 1,-5 1 544,-3 3 1,-3 3 44,-1 2 1,0 2 295,3 2 0,-1 2-382,0 3 0,4 3 59,1 1 1,2 3-67,2 2 0,2-1-137,3 3 0,3-2-302,2 2 1,4-3 100,2 1 1,2-1-161,1-2 1,0 0-350,2-1 0,-1-2-481,4-4 0,-3-1 448,2-1 425,-3-2 0,5 1 0,-3-3 0</inkml:trace>
  <inkml:trace contextRef="#ctx0" brushRef="#br0" timeOffset="3126">3580 383 7779,'-7'7'777,"3"0"0,0 0-274,1 2 491,1 2 0,2 0-405,3-2 1,1 1-8,5-1 1,2-1-205,3-3 1,0 0-135,2-3 1,1 1-289,4-3 0,-1-3-298,-2-2 0,1-3-420,-3-1 1,0-4 493,-3 2 1,-1-2-313,-1-1 0,-3 1 109,2-1 1,-6 1 365,-2 2 0,-1 1 249,-1 3 363,0 3 1,-1 1-408,-1 3 1,-2 3-17,-2 2 0,1 2 518,0 2 1,4 1-104,-1 4 0,2 0 574,2-1 0,2 1-484,3 0 1,2-3-1308,3 1 0,1-2-154,0 2 1,1-3-624,0-2 1,-1-1 1494,1-1 0,3-2 0,0-3 0</inkml:trace>
  <inkml:trace contextRef="#ctx0" brushRef="#br0" timeOffset="3389">3963 1 7984,'-3'13'-33,"1"4"600,-2 1 1,2 4 813,0 1 1,1 0-79,1 0 1,0 1-679,0 4 1,0 1 141,0 1 0,0 0-232,0-3 0,3 0-99,2-2 0,1 0-356,0-2 0,1 1-238,0-3 0,-1 0-1120,-1-5 0,0-1 794,-3-3 0,3 0-1656,-3-3 2140,0-3 0,1 0 0,1-2 0</inkml:trace>
  <inkml:trace contextRef="#ctx0" brushRef="#br0" timeOffset="3677">3860 369 7939,'13'0'450,"2"0"579,8 0-710,-2 0 1,5 0-307,-3 0 1,3 0 52,-1 0 0,1 0 235,2 0 1,-4 0-86,-1-3 1,-3 0 55,-2-4 1,-1-1-157,-3-1 1,-4 0-231,-1-5 0,-4 4-19,-3-3 0,-2 4 66,-2 0 1,-5 2 774,-4 2 0,-2 2 37,-1 3 1,1 4 403,2 3 1,-1 3-396,3 3 1,3 2-92,3 1 1,3 0-177,3 3 1,1 0-34,5 0 0,5-1-156,4 1 1,2-3-21,0-2 0,2-1-1530,0-2 1,2-1 1251,1-3 0,5 0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2:57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88 116 7963,'-3'-6'1130,"-3"2"-847,-3 2 0,0 4 87,2 2-219,0 5 1,1 3 172,-1 4 1,-1 2 391,-1 5 0,4 1-259,-2 3 1,5-2-184,-1 0 1,3-2-377,3-1 1,3-1 142,6-3 0,-1-2-286,3-5 1,-1-1-410,5-3 0,0-3 654,3-2 0,-1-7 0,1-3 0</inkml:trace>
  <inkml:trace contextRef="#ctx0" brushRef="#br0" timeOffset="109">184 0 7913,'-20'0'0,"2"2"-236,2 2 0,6 1-789,3 4 1025,0 2 0,3-1 0,-3 4 0</inkml:trace>
  <inkml:trace contextRef="#ctx0" brushRef="#br0" timeOffset="355">403 103 7938,'-21'0'0,"3"1"448,0 4-255,0-1 0,2 7 101,3-2 0,4 2 124,-1 2 1,7 1-394,3 0 0,6 2 47,8 0 1,6 2 384,5-2 1,4 3-90,0-1 1,3-1 169,-2 2 1,-4-3-55,-3 2 1,-3-3-72,-4 1 1,-3-2-330,-6 0 1,-4-3-190,0 1 1,-9-3-77,-3 2 1,-7-2 227,-4 0 0,-1-5-1201,-4-1 1,2-3 131,-2 0 1022,0 0 0,-6 0 0,0 0 0</inkml:trace>
  <inkml:trace contextRef="#ctx0" brushRef="#br0" timeOffset="551">649 21 7940,'0'10'3078,"0"4"1,3 2-3261,1 2 0,1 2 161,0-2 1,-1 5 830,-2 2 0,-1 2-433,1 3 0,1-2-425,-1 2 0,3-3-326,-3-2 0,3 1-603,-3-3 1,0-3 976,-2-2 0,3 0 0,1 3 0</inkml:trace>
  <inkml:trace contextRef="#ctx0" brushRef="#br0" timeOffset="659">560 301 7859,'0'-7'0,"7"2"-371,4 1 1,6 2 78,5-3 1,3 3 291,2-3 0,3 4 0,2-2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3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72 159 7881,'-8'3'0,"3"8"1551,3 5-1187,1 5 0,4 3-171,3 5 0,-3 2 12,0 0 1,-2 5-27,-1 4 0,0 1 305,0 4 0,0-4-165,0 1 1,0-5-235,0-2 1,1-5-280,1-1 1,-1-7-242,2 2 1,0-6-499,0-2 0,0-4 540,-3-4 393,3-4 0,-2 0 0,3-4 0</inkml:trace>
  <inkml:trace contextRef="#ctx0" brushRef="#br0" timeOffset="235">0 143 7812,'5'-12'475,"3"1"176,0 6 1,4 0-840,6 3 65,3 1 0,5-3 422,1 4 0,3 2 477,-1 3 1,-1 4-251,1 7 0,-7 3-6,-1-1 1,-4 4-66,-4-1 0,-2 2-126,-6 1 0,-3 0-311,-8 0 1,-3-2 9,-6 0 1,-4-3 2,1-3 1,-4-3-92,0 0 0,0-6-368,-2 1 0,1-5-301,2-1 0,-1-1-761,3-1 1,1 0 1489,2 0 0,0 0 0,0 0 0</inkml:trace>
  <inkml:trace contextRef="#ctx0" brushRef="#br0" timeOffset="482">278 500 7868,'3'23'0,"-1"-2"478,3 5 1,3-1 646,3-1 0,-1-1-460,-2-2 1,0 0-294,0-5 0,3 0 265,-1-5-377,1 0 1,-2-4-1,1-2 0,0-2 21,3-3 1,0-4-320,0-4 1,-1-3 84,-1-5 1,-5-3 165,2 1 0,-6-3-268,1 2 1,-6-3-565,-5 1 1,-2 2 400,-6 0 1,2 3-43,-5 3 1,0 3 137,1 4 1,-4 3 40,4 3 0,0 3-593,5 3 0,3 1 255,4 0 1,0 1-1651,3 0 2069,1 0 0,9 4 0,2 0 0</inkml:trace>
  <inkml:trace contextRef="#ctx0" brushRef="#br0" timeOffset="618">587 571 7866,'0'12'1321,"1"0"258,1 4 0,-1 0-1166,2-1 0,1 1-552,2 0 1,-2-4-220,1-1 1,1 0-606,2 0 1,0-3 279,-1-3 1,4-3 682,0 1 0,3-2 0,-2-1 0</inkml:trace>
  <inkml:trace contextRef="#ctx0" brushRef="#br0" timeOffset="734">714 325 7834,'-12'0'916,"4"0"1328,-3 0-2301,2 0 1,4 1 56,0 2 0,3 1 0,-2 4 0</inkml:trace>
  <inkml:trace contextRef="#ctx0" brushRef="#br0" timeOffset="1016">849 555 7831,'0'16'0,"0"0"856,0 0 1,4 0-611,4 0 0,1-4 87,4-2 0,0-1-192,3-1 0,0-3-155,0 1 1,-3-5 211,0 2 1,0-3 422,3-3 0,-3-4-389,1-3 0,-5-4-166,2 1 0,-2-5-364,-1-1 0,-4-4 190,-1 2 0,-3-3 45,0 5 1,-3 1 77,-2 2 1,-3 4 488,-3 1 1,1 3-197,-3 3 1,4 1-4,-2 4 0,5 6-63,1 2 1,3 6 20,-1-1 1,3 1-665,3-1 1,4 2 302,3-2 0,4 2-1247,-4 1 1,4-4 118,0-1 1226,0-2 0,2 2 0,0 2 0</inkml:trace>
  <inkml:trace contextRef="#ctx0" brushRef="#br0" timeOffset="1257">1277 0 7799,'-5'8'503,"-2"4"62,2 1 0,1 5-171,2 4 1,1 2 179,1 5 1,2 1 903,1 7-982,0 0 1,-2 2 152,1-2 1,-1 2 228,2-2 1,-2 1-492,-1-1 1,2-2-134,1-3 1,3-4-843,-1-2 0,2-1 431,1-1 1,0-4 254,0-2 1,-3-2 237,1-3-336,-1-1 0,3-4 0,0 0 0</inkml:trace>
  <inkml:trace contextRef="#ctx0" brushRef="#br0" timeOffset="1527">1229 508 7755,'-8'-4'1584,"4"3"1,5-2-1761,6 3 1,8 0 162,3 0 1,4 0-216,-1 0 1,2 0 317,1 0 1,-3-3 156,0 0 1,-2-3-81,2 1 1,-4-2 191,2-1 0,-5 0-195,-1 0 0,-6-2-395,1-1 0,-5 1 62,-1 2 1,-8 3 246,-4 3 1,-5 2 41,-4 2 0,3 3 395,-3 6 0,6 1 559,2 4 1,3 3-732,3-1 1,2 3-291,6-2 0,1-1 301,4-2-1541,4 0 918,4 0 1,1-4-1268,4-1 0,1-5 722,1-1 1,1-3 813,0 1 0,0-2 0,-1-1 0</inkml:trace>
  <inkml:trace contextRef="#ctx0" brushRef="#br0" timeOffset="1699">1713 579 11943,'7'0'1044,"1"0"-764,0 0 0,3-1-39,-1-1 0,4-3 77,-4-3 1,3 0-145,-2 0 0,-1 0-132,-5-3 1,1 1-1065,-3-3 1,2 1 619,-2-1 1,-2-2-1076,-3 5 0,-3-1-542,-3 3 846,1 4 1173,-1 0 0,0 1 0,0-1 0</inkml:trace>
  <inkml:trace contextRef="#ctx0" brushRef="#br0" timeOffset="1973">1895 468 7755,'-13'12'0,"3"3"1834,5-1-1305,5-3 1,8 3 8,8-3 0,0-3-297,3-3 0,0-2-398,0 2 0,2-3 50,-3 0 0,0-1 233,-5-1 1,4-3-153,-4-3 1,3-3-155,-6-2 0,4 0 67,-4 0 1,0 1-174,-5-3 1,-1 3 575,-1 0 1,-2 1-145,2 1 0,-3 4 914,-3 1-472,2 2 0,-5 5 317,3 1 0,1 6-481,2 2 1,0 4-160,0 2 0,1-1-341,1-2 1,5 3-376,4-1 0,3-2-1206,-1-3 1,2-3 330,1 1 1326,0-6 0,3 2 0,1-3 0</inkml:trace>
  <inkml:trace contextRef="#ctx0" brushRef="#br0" timeOffset="2223">2592 32 7755,'-19'4'0,"6"4"617,0 5 1,6 3 698,5 2 1,1-1-1646,1 1 0,0 3-937,0 0 1,-1 3-366,-2 2 995,2 2 636,-2 0 0,-1 7 0,0-3 0</inkml:trace>
  <inkml:trace contextRef="#ctx0" brushRef="#br0" timeOffset="2335">2576 595 7755,'-7'16'0,"2"-4"3249,3-1-2145,1 1 0,1-6-462,0 2 1,0-4 170,0 1-732,0-3-243,0 1 0,2-6 162,1-3 0,3-1 0,-2-1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0T17:23:13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8 262 7800,'-4'7'1193,"0"5"1,4 7-1428,0 5 160,0-2 0,0 9 193,0-7 0,4 5 249,1-5 1,6 4-98,2-4 1,3-3 100,2-5 0,0-4-172,3-4 1,0-3-78,3-3 0,0-3-309,3-4 0,-2-4-97,1-6 1,-4-5-123,-1-1 0,-6 1 131,1-1 0,-8 2-82,0-2 1,-6 4 184,1 1 0,-3 5 55,-3 6 1,-1 1 469,-4 4 1,-2 8-81,-1 5 0,0 6 66,3 5 1,4-1 11,1 1 1,6 0 167,2 0 0,3-4-111,3-2 0,2-4-148,6-4 1,1-1-144,4-1 1,-1-4-140,1-1 0,-3-6-574,0-2 339,1-6 197,-2-1-777,3-4 580,-10-3 0,5 1-10,-8-3 1,-2 4 42,-3-2 0,-3 3-53,1 3 374,-2 2-271,-1 6 0,0 3-39,0 4 1,-3 5 1295,0 4 1,2 3-511,3-1 1,3-1-310,3 2 0,3-6-191,2 0 1,3-1-65,3-4 1,-2-1-48,4-5 0,0-1-415,0-4 0,-2-4-75,-3-1 0,0-2 177,0-1 1,-4 0 191,-1 1 0,-3 0-22,0 1 1,-3 3 731,-3 3-282,-1 4 622,-1 0 50,-3 11 1,-2 5-534,-3 6 0,3 1 8,0-4 0,3 0-427,-1-1 0,6 0-591,2-4 1,6-3-2605,2-4 3205,6-2 0,1-5 0,4 0 0</inkml:trace>
  <inkml:trace contextRef="#ctx0" brushRef="#br0" timeOffset="111">959 127 7775,'-23'0'0,"6"4"-346,4 1 109,3 2 1,5-2 236,3 1 0,-3-1 0,1 3 0</inkml:trace>
  <inkml:trace contextRef="#ctx0" brushRef="#br0" timeOffset="295">1126 1 7854,'-5'3'0,"2"2"0,3 6 0,0 5 1865,0 5 1,1 3-805,1 2 0,-1 3-462,2 6 0,1 0-340,2 2 1,-2 1-274,1-4 1,1-2-1228,5-3 0,-2-4 718,1 2 0,-1-4 523,-1-1 0,0 0 0,0-1 0</inkml:trace>
  <inkml:trace contextRef="#ctx0" brushRef="#br0" timeOffset="420">1062 397 7796,'-8'-4'1819,"4"3"0,5-6-1493,7 2 0,4-2-1332,7-1 1,1 0 363,4 0 1,3 0 641,2 0 0,2-3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B8AA-A8A3-7F48-B3E2-2CA30FEC59F0}" type="datetimeFigureOut">
              <a:rPr lang="de-DE" smtClean="0"/>
              <a:t>10.12.19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016A-F482-BB4F-A767-D024C3A1DD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E016A-F482-BB4F-A767-D024C3A1DD7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16" Type="http://schemas.openxmlformats.org/officeDocument/2006/relationships/image" Target="../media/image10.png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61" Type="http://schemas.openxmlformats.org/officeDocument/2006/relationships/customXml" Target="../ink/ink30.xml"/><Relationship Id="rId8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51.png"/><Relationship Id="rId18" Type="http://schemas.openxmlformats.org/officeDocument/2006/relationships/customXml" Target="../ink/ink50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customXml" Target="../ink/ink47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50.png"/><Relationship Id="rId24" Type="http://schemas.openxmlformats.org/officeDocument/2006/relationships/customXml" Target="../ink/ink53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customXml" Target="../ink/ink46.xml"/><Relationship Id="rId19" Type="http://schemas.openxmlformats.org/officeDocument/2006/relationships/image" Target="../media/image54.png"/><Relationship Id="rId4" Type="http://schemas.openxmlformats.org/officeDocument/2006/relationships/customXml" Target="../ink/ink43.xml"/><Relationship Id="rId9" Type="http://schemas.openxmlformats.org/officeDocument/2006/relationships/image" Target="../media/image49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59.xml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57.xml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61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65.xml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customXml" Target="../ink/ink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86.xml"/><Relationship Id="rId21" Type="http://schemas.openxmlformats.org/officeDocument/2006/relationships/customXml" Target="../ink/ink77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customXml" Target="../ink/ink90.xml"/><Relationship Id="rId50" Type="http://schemas.openxmlformats.org/officeDocument/2006/relationships/image" Target="../media/image96.png"/><Relationship Id="rId7" Type="http://schemas.openxmlformats.org/officeDocument/2006/relationships/customXml" Target="../ink/ink70.xml"/><Relationship Id="rId2" Type="http://schemas.openxmlformats.org/officeDocument/2006/relationships/image" Target="../media/image59.png"/><Relationship Id="rId16" Type="http://schemas.openxmlformats.org/officeDocument/2006/relationships/image" Target="../media/image79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85.xml"/><Relationship Id="rId40" Type="http://schemas.openxmlformats.org/officeDocument/2006/relationships/image" Target="../media/image91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" Type="http://schemas.openxmlformats.org/officeDocument/2006/relationships/customXml" Target="../ink/ink69.xml"/><Relationship Id="rId10" Type="http://schemas.openxmlformats.org/officeDocument/2006/relationships/image" Target="../media/image76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4" Type="http://schemas.openxmlformats.org/officeDocument/2006/relationships/image" Target="../media/image93.png"/><Relationship Id="rId52" Type="http://schemas.openxmlformats.org/officeDocument/2006/relationships/image" Target="../media/image97.png"/><Relationship Id="rId4" Type="http://schemas.openxmlformats.org/officeDocument/2006/relationships/image" Target="../media/image66.png"/><Relationship Id="rId9" Type="http://schemas.openxmlformats.org/officeDocument/2006/relationships/customXml" Target="../ink/ink71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80.xml"/><Relationship Id="rId30" Type="http://schemas.openxmlformats.org/officeDocument/2006/relationships/image" Target="../media/image86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95.png"/><Relationship Id="rId8" Type="http://schemas.openxmlformats.org/officeDocument/2006/relationships/image" Target="../media/image75.png"/><Relationship Id="rId51" Type="http://schemas.openxmlformats.org/officeDocument/2006/relationships/customXml" Target="../ink/ink92.xml"/><Relationship Id="rId3" Type="http://schemas.openxmlformats.org/officeDocument/2006/relationships/customXml" Target="../ink/ink68.xml"/><Relationship Id="rId12" Type="http://schemas.openxmlformats.org/officeDocument/2006/relationships/image" Target="../media/image77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20" Type="http://schemas.openxmlformats.org/officeDocument/2006/relationships/image" Target="../media/image81.png"/><Relationship Id="rId41" Type="http://schemas.openxmlformats.org/officeDocument/2006/relationships/customXml" Target="../ink/ink87.xml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customXml" Target="../ink/ink9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99.xml"/><Relationship Id="rId18" Type="http://schemas.openxmlformats.org/officeDocument/2006/relationships/image" Target="../media/image105.png"/><Relationship Id="rId26" Type="http://schemas.openxmlformats.org/officeDocument/2006/relationships/image" Target="../media/image109.png"/><Relationship Id="rId3" Type="http://schemas.openxmlformats.org/officeDocument/2006/relationships/customXml" Target="../ink/ink94.xml"/><Relationship Id="rId21" Type="http://schemas.openxmlformats.org/officeDocument/2006/relationships/customXml" Target="../ink/ink103.xml"/><Relationship Id="rId7" Type="http://schemas.openxmlformats.org/officeDocument/2006/relationships/customXml" Target="../ink/ink96.xml"/><Relationship Id="rId12" Type="http://schemas.openxmlformats.org/officeDocument/2006/relationships/image" Target="../media/image102.png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image" Target="../media/image59.png"/><Relationship Id="rId16" Type="http://schemas.openxmlformats.org/officeDocument/2006/relationships/image" Target="../media/image104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customXml" Target="../ink/ink98.xml"/><Relationship Id="rId24" Type="http://schemas.openxmlformats.org/officeDocument/2006/relationships/image" Target="../media/image108.png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image" Target="../media/image101.png"/><Relationship Id="rId19" Type="http://schemas.openxmlformats.org/officeDocument/2006/relationships/customXml" Target="../ink/ink102.xml"/><Relationship Id="rId4" Type="http://schemas.openxmlformats.org/officeDocument/2006/relationships/image" Target="../media/image66.png"/><Relationship Id="rId9" Type="http://schemas.openxmlformats.org/officeDocument/2006/relationships/customXml" Target="../ink/ink97.xml"/><Relationship Id="rId14" Type="http://schemas.openxmlformats.org/officeDocument/2006/relationships/image" Target="../media/image103.png"/><Relationship Id="rId22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customXml" Target="../ink/ink110.xml"/><Relationship Id="rId5" Type="http://schemas.openxmlformats.org/officeDocument/2006/relationships/customXml" Target="../ink/ink107.xml"/><Relationship Id="rId10" Type="http://schemas.openxmlformats.org/officeDocument/2006/relationships/image" Target="../media/image117.png"/><Relationship Id="rId4" Type="http://schemas.openxmlformats.org/officeDocument/2006/relationships/image" Target="../media/image114.png"/><Relationship Id="rId9" Type="http://schemas.openxmlformats.org/officeDocument/2006/relationships/customXml" Target="../ink/ink109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1.png"/><Relationship Id="rId21" Type="http://schemas.openxmlformats.org/officeDocument/2006/relationships/customXml" Target="../ink/ink120.xml"/><Relationship Id="rId42" Type="http://schemas.openxmlformats.org/officeDocument/2006/relationships/image" Target="../media/image139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52.png"/><Relationship Id="rId84" Type="http://schemas.openxmlformats.org/officeDocument/2006/relationships/image" Target="../media/image160.png"/><Relationship Id="rId16" Type="http://schemas.openxmlformats.org/officeDocument/2006/relationships/image" Target="../media/image126.png"/><Relationship Id="rId11" Type="http://schemas.openxmlformats.org/officeDocument/2006/relationships/customXml" Target="../ink/ink115.xml"/><Relationship Id="rId32" Type="http://schemas.openxmlformats.org/officeDocument/2006/relationships/image" Target="../media/image134.png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47.png"/><Relationship Id="rId74" Type="http://schemas.openxmlformats.org/officeDocument/2006/relationships/image" Target="../media/image155.png"/><Relationship Id="rId79" Type="http://schemas.openxmlformats.org/officeDocument/2006/relationships/customXml" Target="../ink/ink149.xml"/><Relationship Id="rId5" Type="http://schemas.openxmlformats.org/officeDocument/2006/relationships/customXml" Target="../ink/ink112.xml"/><Relationship Id="rId61" Type="http://schemas.openxmlformats.org/officeDocument/2006/relationships/customXml" Target="../ink/ink140.xml"/><Relationship Id="rId82" Type="http://schemas.openxmlformats.org/officeDocument/2006/relationships/image" Target="../media/image159.png"/><Relationship Id="rId19" Type="http://schemas.openxmlformats.org/officeDocument/2006/relationships/customXml" Target="../ink/ink119.xml"/><Relationship Id="rId14" Type="http://schemas.openxmlformats.org/officeDocument/2006/relationships/image" Target="../media/image125.png"/><Relationship Id="rId22" Type="http://schemas.openxmlformats.org/officeDocument/2006/relationships/image" Target="../media/image129.png"/><Relationship Id="rId27" Type="http://schemas.openxmlformats.org/officeDocument/2006/relationships/customXml" Target="../ink/ink123.xml"/><Relationship Id="rId30" Type="http://schemas.openxmlformats.org/officeDocument/2006/relationships/image" Target="../media/image133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42.png"/><Relationship Id="rId56" Type="http://schemas.openxmlformats.org/officeDocument/2006/relationships/image" Target="../media/image146.png"/><Relationship Id="rId64" Type="http://schemas.openxmlformats.org/officeDocument/2006/relationships/image" Target="../media/image150.png"/><Relationship Id="rId69" Type="http://schemas.openxmlformats.org/officeDocument/2006/relationships/customXml" Target="../ink/ink144.xml"/><Relationship Id="rId77" Type="http://schemas.openxmlformats.org/officeDocument/2006/relationships/customXml" Target="../ink/ink148.xml"/><Relationship Id="rId8" Type="http://schemas.openxmlformats.org/officeDocument/2006/relationships/image" Target="../media/image122.png"/><Relationship Id="rId51" Type="http://schemas.openxmlformats.org/officeDocument/2006/relationships/customXml" Target="../ink/ink135.xml"/><Relationship Id="rId72" Type="http://schemas.openxmlformats.org/officeDocument/2006/relationships/image" Target="../media/image154.png"/><Relationship Id="rId80" Type="http://schemas.openxmlformats.org/officeDocument/2006/relationships/image" Target="../media/image158.png"/><Relationship Id="rId3" Type="http://schemas.openxmlformats.org/officeDocument/2006/relationships/customXml" Target="../ink/ink111.xml"/><Relationship Id="rId12" Type="http://schemas.openxmlformats.org/officeDocument/2006/relationships/image" Target="../media/image124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37.png"/><Relationship Id="rId46" Type="http://schemas.openxmlformats.org/officeDocument/2006/relationships/image" Target="../media/image141.png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28.png"/><Relationship Id="rId41" Type="http://schemas.openxmlformats.org/officeDocument/2006/relationships/customXml" Target="../ink/ink130.xml"/><Relationship Id="rId54" Type="http://schemas.openxmlformats.org/officeDocument/2006/relationships/image" Target="../media/image145.png"/><Relationship Id="rId62" Type="http://schemas.openxmlformats.org/officeDocument/2006/relationships/image" Target="../media/image149.png"/><Relationship Id="rId70" Type="http://schemas.openxmlformats.org/officeDocument/2006/relationships/image" Target="../media/image153.png"/><Relationship Id="rId75" Type="http://schemas.openxmlformats.org/officeDocument/2006/relationships/customXml" Target="../ink/ink147.xml"/><Relationship Id="rId83" Type="http://schemas.openxmlformats.org/officeDocument/2006/relationships/customXml" Target="../ink/ink1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32.png"/><Relationship Id="rId36" Type="http://schemas.openxmlformats.org/officeDocument/2006/relationships/image" Target="../media/image136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23.png"/><Relationship Id="rId31" Type="http://schemas.openxmlformats.org/officeDocument/2006/relationships/customXml" Target="../ink/ink125.xml"/><Relationship Id="rId44" Type="http://schemas.openxmlformats.org/officeDocument/2006/relationships/image" Target="../media/image140.png"/><Relationship Id="rId52" Type="http://schemas.openxmlformats.org/officeDocument/2006/relationships/image" Target="../media/image144.png"/><Relationship Id="rId60" Type="http://schemas.openxmlformats.org/officeDocument/2006/relationships/image" Target="../media/image148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78" Type="http://schemas.openxmlformats.org/officeDocument/2006/relationships/image" Target="../media/image157.png"/><Relationship Id="rId81" Type="http://schemas.openxmlformats.org/officeDocument/2006/relationships/customXml" Target="../ink/ink150.xml"/><Relationship Id="rId4" Type="http://schemas.openxmlformats.org/officeDocument/2006/relationships/image" Target="../media/image120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27.png"/><Relationship Id="rId39" Type="http://schemas.openxmlformats.org/officeDocument/2006/relationships/customXml" Target="../ink/ink129.xml"/><Relationship Id="rId34" Type="http://schemas.openxmlformats.org/officeDocument/2006/relationships/image" Target="../media/image135.png"/><Relationship Id="rId50" Type="http://schemas.openxmlformats.org/officeDocument/2006/relationships/image" Target="../media/image143.png"/><Relationship Id="rId55" Type="http://schemas.openxmlformats.org/officeDocument/2006/relationships/customXml" Target="../ink/ink137.xml"/><Relationship Id="rId76" Type="http://schemas.openxmlformats.org/officeDocument/2006/relationships/image" Target="../media/image156.png"/><Relationship Id="rId7" Type="http://schemas.openxmlformats.org/officeDocument/2006/relationships/customXml" Target="../ink/ink113.xml"/><Relationship Id="rId71" Type="http://schemas.openxmlformats.org/officeDocument/2006/relationships/customXml" Target="../ink/ink145.xml"/><Relationship Id="rId2" Type="http://schemas.openxmlformats.org/officeDocument/2006/relationships/image" Target="../media/image119.png"/><Relationship Id="rId29" Type="http://schemas.openxmlformats.org/officeDocument/2006/relationships/customXml" Target="../ink/ink124.xml"/><Relationship Id="rId24" Type="http://schemas.openxmlformats.org/officeDocument/2006/relationships/image" Target="../media/image130.png"/><Relationship Id="rId40" Type="http://schemas.openxmlformats.org/officeDocument/2006/relationships/image" Target="../media/image138.png"/><Relationship Id="rId45" Type="http://schemas.openxmlformats.org/officeDocument/2006/relationships/customXml" Target="../ink/ink132.xml"/><Relationship Id="rId66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7.xml"/><Relationship Id="rId18" Type="http://schemas.openxmlformats.org/officeDocument/2006/relationships/image" Target="../media/image168.png"/><Relationship Id="rId26" Type="http://schemas.openxmlformats.org/officeDocument/2006/relationships/image" Target="../media/image172.png"/><Relationship Id="rId39" Type="http://schemas.openxmlformats.org/officeDocument/2006/relationships/customXml" Target="../ink/ink170.xml"/><Relationship Id="rId21" Type="http://schemas.openxmlformats.org/officeDocument/2006/relationships/customXml" Target="../ink/ink161.xml"/><Relationship Id="rId34" Type="http://schemas.openxmlformats.org/officeDocument/2006/relationships/image" Target="../media/image176.png"/><Relationship Id="rId7" Type="http://schemas.openxmlformats.org/officeDocument/2006/relationships/customXml" Target="../ink/ink154.xml"/><Relationship Id="rId12" Type="http://schemas.openxmlformats.org/officeDocument/2006/relationships/image" Target="../media/image165.png"/><Relationship Id="rId17" Type="http://schemas.openxmlformats.org/officeDocument/2006/relationships/customXml" Target="../ink/ink159.xml"/><Relationship Id="rId25" Type="http://schemas.openxmlformats.org/officeDocument/2006/relationships/customXml" Target="../ink/ink163.xml"/><Relationship Id="rId33" Type="http://schemas.openxmlformats.org/officeDocument/2006/relationships/customXml" Target="../ink/ink167.xml"/><Relationship Id="rId38" Type="http://schemas.openxmlformats.org/officeDocument/2006/relationships/image" Target="../media/image178.png"/><Relationship Id="rId2" Type="http://schemas.openxmlformats.org/officeDocument/2006/relationships/image" Target="../media/image119.png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29" Type="http://schemas.openxmlformats.org/officeDocument/2006/relationships/customXml" Target="../ink/ink1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customXml" Target="../ink/ink156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169.xml"/><Relationship Id="rId40" Type="http://schemas.openxmlformats.org/officeDocument/2006/relationships/image" Target="../media/image179.png"/><Relationship Id="rId5" Type="http://schemas.openxmlformats.org/officeDocument/2006/relationships/customXml" Target="../ink/ink153.xml"/><Relationship Id="rId15" Type="http://schemas.openxmlformats.org/officeDocument/2006/relationships/customXml" Target="../ink/ink158.xml"/><Relationship Id="rId23" Type="http://schemas.openxmlformats.org/officeDocument/2006/relationships/customXml" Target="../ink/ink162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10" Type="http://schemas.openxmlformats.org/officeDocument/2006/relationships/image" Target="../media/image164.png"/><Relationship Id="rId19" Type="http://schemas.openxmlformats.org/officeDocument/2006/relationships/customXml" Target="../ink/ink160.xml"/><Relationship Id="rId31" Type="http://schemas.openxmlformats.org/officeDocument/2006/relationships/customXml" Target="../ink/ink166.xml"/><Relationship Id="rId4" Type="http://schemas.openxmlformats.org/officeDocument/2006/relationships/image" Target="../media/image161.png"/><Relationship Id="rId9" Type="http://schemas.openxmlformats.org/officeDocument/2006/relationships/customXml" Target="../ink/ink155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164.xml"/><Relationship Id="rId30" Type="http://schemas.openxmlformats.org/officeDocument/2006/relationships/image" Target="../media/image174.png"/><Relationship Id="rId35" Type="http://schemas.openxmlformats.org/officeDocument/2006/relationships/customXml" Target="../ink/ink168.xml"/><Relationship Id="rId8" Type="http://schemas.openxmlformats.org/officeDocument/2006/relationships/image" Target="../media/image163.png"/><Relationship Id="rId3" Type="http://schemas.openxmlformats.org/officeDocument/2006/relationships/customXml" Target="../ink/ink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7D0-D0DF-BA40-8565-500F87429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Week</a:t>
            </a:r>
            <a:r>
              <a:rPr lang="de-DE"/>
              <a:t>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E133F-41C6-7D44-A160-AD584B25F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Linked</a:t>
            </a:r>
            <a:r>
              <a:rPr lang="de-DE"/>
              <a:t> Lists, Queue, Hash Table, </a:t>
            </a:r>
            <a:r>
              <a:rPr lang="de-DE" err="1"/>
              <a:t>Tries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14235-D84E-4941-9ED0-6CF356053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8" b="234"/>
          <a:stretch/>
        </p:blipFill>
        <p:spPr>
          <a:xfrm>
            <a:off x="20" y="-366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39FEC-9E6B-3D44-B5C9-EDB3A0FCDA1A}"/>
                  </a:ext>
                </a:extLst>
              </p14:cNvPr>
              <p14:cNvContentPartPr/>
              <p14:nvPr/>
            </p14:nvContentPartPr>
            <p14:xfrm>
              <a:off x="6032880" y="743883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39FEC-9E6B-3D44-B5C9-EDB3A0FCDA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3880" y="74298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24B5493-6450-8D46-9D90-57E1F706994B}"/>
                  </a:ext>
                </a:extLst>
              </p14:cNvPr>
              <p14:cNvContentPartPr/>
              <p14:nvPr/>
            </p14:nvContentPartPr>
            <p14:xfrm>
              <a:off x="4033800" y="1457076"/>
              <a:ext cx="1910160" cy="60084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24B5493-6450-8D46-9D90-57E1F70699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8320" y="1441605"/>
                <a:ext cx="1940760" cy="63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D484A918-4B36-4F4B-9EAE-653024B85B6C}"/>
                  </a:ext>
                </a:extLst>
              </p14:cNvPr>
              <p14:cNvContentPartPr/>
              <p14:nvPr/>
            </p14:nvContentPartPr>
            <p14:xfrm>
              <a:off x="1308600" y="1464276"/>
              <a:ext cx="2397960" cy="103356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D484A918-4B36-4F4B-9EAE-653024B85B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3120" y="1448796"/>
                <a:ext cx="242856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17A221-22EE-CE42-BDC6-E0CD5EE15295}"/>
                  </a:ext>
                </a:extLst>
              </p14:cNvPr>
              <p14:cNvContentPartPr/>
              <p14:nvPr/>
            </p14:nvContentPartPr>
            <p14:xfrm>
              <a:off x="1918540" y="2980431"/>
              <a:ext cx="1064880" cy="1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17A221-22EE-CE42-BDC6-E0CD5EE152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3065" y="2964951"/>
                <a:ext cx="109547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A52B0167-8593-E14E-9F14-1EC9BA861A85}"/>
                  </a:ext>
                </a:extLst>
              </p14:cNvPr>
              <p14:cNvContentPartPr/>
              <p14:nvPr/>
            </p14:nvContentPartPr>
            <p14:xfrm>
              <a:off x="3506140" y="2601351"/>
              <a:ext cx="1164240" cy="4168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A52B0167-8593-E14E-9F14-1EC9BA861A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0665" y="2585871"/>
                <a:ext cx="1194831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2326C703-2079-8B4C-935E-7C9519CED0A5}"/>
                  </a:ext>
                </a:extLst>
              </p14:cNvPr>
              <p14:cNvContentPartPr/>
              <p14:nvPr/>
            </p14:nvContentPartPr>
            <p14:xfrm>
              <a:off x="5217940" y="2600631"/>
              <a:ext cx="952920" cy="33660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2326C703-2079-8B4C-935E-7C9519CED0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2460" y="2585151"/>
                <a:ext cx="983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F7320B2-A34A-914F-AFA8-93718F895596}"/>
                  </a:ext>
                </a:extLst>
              </p14:cNvPr>
              <p14:cNvContentPartPr/>
              <p14:nvPr/>
            </p14:nvContentPartPr>
            <p14:xfrm>
              <a:off x="6575140" y="2500911"/>
              <a:ext cx="205920" cy="5227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F7320B2-A34A-914F-AFA8-93718F8955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9633" y="2485420"/>
                <a:ext cx="236574" cy="553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2EE03A63-A6C7-814C-9801-FB4EBB128C68}"/>
                  </a:ext>
                </a:extLst>
              </p14:cNvPr>
              <p14:cNvContentPartPr/>
              <p14:nvPr/>
            </p14:nvContentPartPr>
            <p14:xfrm>
              <a:off x="8704900" y="2588031"/>
              <a:ext cx="964080" cy="36144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2EE03A63-A6C7-814C-9801-FB4EBB128C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89414" y="2572551"/>
                <a:ext cx="994691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DE23FF19-AD67-EE47-B38E-C338FC2CB080}"/>
                  </a:ext>
                </a:extLst>
              </p14:cNvPr>
              <p14:cNvContentPartPr/>
              <p14:nvPr/>
            </p14:nvContentPartPr>
            <p14:xfrm>
              <a:off x="7123060" y="2594511"/>
              <a:ext cx="1301400" cy="56664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DE23FF19-AD67-EE47-B38E-C338FC2CB0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07584" y="2579041"/>
                <a:ext cx="1331992" cy="59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A3A1DF-2BAB-F14D-8C5D-DFC645A34515}"/>
                  </a:ext>
                </a:extLst>
              </p14:cNvPr>
              <p14:cNvContentPartPr/>
              <p14:nvPr/>
            </p14:nvContentPartPr>
            <p14:xfrm>
              <a:off x="10030420" y="2426391"/>
              <a:ext cx="249480" cy="529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A3A1DF-2BAB-F14D-8C5D-DFC645A345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14940" y="2410911"/>
                <a:ext cx="2800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6360C589-C356-D542-9D11-6EBA16912F7A}"/>
                  </a:ext>
                </a:extLst>
              </p14:cNvPr>
              <p14:cNvContentPartPr/>
              <p14:nvPr/>
            </p14:nvContentPartPr>
            <p14:xfrm>
              <a:off x="9793900" y="2451231"/>
              <a:ext cx="99720" cy="12492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6360C589-C356-D542-9D11-6EBA16912F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78476" y="2435751"/>
                <a:ext cx="13021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71B82DA0-DA53-D842-946E-83A12D340A1A}"/>
                  </a:ext>
                </a:extLst>
              </p14:cNvPr>
              <p14:cNvContentPartPr/>
              <p14:nvPr/>
            </p14:nvContentPartPr>
            <p14:xfrm>
              <a:off x="7029820" y="2445111"/>
              <a:ext cx="93600" cy="1058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71B82DA0-DA53-D842-946E-83A12D340A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14340" y="2429683"/>
                <a:ext cx="124200" cy="136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FFEFA28-9950-1744-8DDC-7ADCA990F980}"/>
                  </a:ext>
                </a:extLst>
              </p14:cNvPr>
              <p14:cNvContentPartPr/>
              <p14:nvPr/>
            </p14:nvContentPartPr>
            <p14:xfrm>
              <a:off x="1963425" y="3760545"/>
              <a:ext cx="958320" cy="32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FFEFA28-9950-1744-8DDC-7ADCA990F9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47945" y="3745233"/>
                <a:ext cx="988920" cy="6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9">
                <a:extLst>
                  <a:ext uri="{FF2B5EF4-FFF2-40B4-BE49-F238E27FC236}">
                    <a16:creationId xmlns:a16="http://schemas.microsoft.com/office/drawing/2014/main" id="{DAF6E92E-1CBC-634E-8B80-EFA483EEAB70}"/>
                  </a:ext>
                </a:extLst>
              </p14:cNvPr>
              <p14:cNvContentPartPr/>
              <p14:nvPr/>
            </p14:nvContentPartPr>
            <p14:xfrm>
              <a:off x="8060385" y="3423225"/>
              <a:ext cx="1047600" cy="410760"/>
            </p14:xfrm>
          </p:contentPart>
        </mc:Choice>
        <mc:Fallback xmlns="">
          <p:pic>
            <p:nvPicPr>
              <p:cNvPr id="86" name="Ink 89">
                <a:extLst>
                  <a:ext uri="{FF2B5EF4-FFF2-40B4-BE49-F238E27FC236}">
                    <a16:creationId xmlns:a16="http://schemas.microsoft.com/office/drawing/2014/main" id="{DAF6E92E-1CBC-634E-8B80-EFA483EEAB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44905" y="3407745"/>
                <a:ext cx="10782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7" name="Ink 90">
                <a:extLst>
                  <a:ext uri="{FF2B5EF4-FFF2-40B4-BE49-F238E27FC236}">
                    <a16:creationId xmlns:a16="http://schemas.microsoft.com/office/drawing/2014/main" id="{C502D3A6-582E-4B4C-ABD6-817E87503350}"/>
                  </a:ext>
                </a:extLst>
              </p14:cNvPr>
              <p14:cNvContentPartPr/>
              <p14:nvPr/>
            </p14:nvContentPartPr>
            <p14:xfrm>
              <a:off x="7346145" y="3476505"/>
              <a:ext cx="341280" cy="300600"/>
            </p14:xfrm>
          </p:contentPart>
        </mc:Choice>
        <mc:Fallback xmlns="">
          <p:pic>
            <p:nvPicPr>
              <p:cNvPr id="87" name="Ink 90">
                <a:extLst>
                  <a:ext uri="{FF2B5EF4-FFF2-40B4-BE49-F238E27FC236}">
                    <a16:creationId xmlns:a16="http://schemas.microsoft.com/office/drawing/2014/main" id="{C502D3A6-582E-4B4C-ABD6-817E8750335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30665" y="3461025"/>
                <a:ext cx="371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8" name="Ink 91">
                <a:extLst>
                  <a:ext uri="{FF2B5EF4-FFF2-40B4-BE49-F238E27FC236}">
                    <a16:creationId xmlns:a16="http://schemas.microsoft.com/office/drawing/2014/main" id="{20D91A73-2A50-A04C-B4B4-5B13523E65D9}"/>
                  </a:ext>
                </a:extLst>
              </p14:cNvPr>
              <p14:cNvContentPartPr/>
              <p14:nvPr/>
            </p14:nvContentPartPr>
            <p14:xfrm>
              <a:off x="5957985" y="3387945"/>
              <a:ext cx="917640" cy="389160"/>
            </p14:xfrm>
          </p:contentPart>
        </mc:Choice>
        <mc:Fallback xmlns="">
          <p:pic>
            <p:nvPicPr>
              <p:cNvPr id="88" name="Ink 91">
                <a:extLst>
                  <a:ext uri="{FF2B5EF4-FFF2-40B4-BE49-F238E27FC236}">
                    <a16:creationId xmlns:a16="http://schemas.microsoft.com/office/drawing/2014/main" id="{20D91A73-2A50-A04C-B4B4-5B13523E65D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42505" y="3372465"/>
                <a:ext cx="9482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9" name="Ink 92">
                <a:extLst>
                  <a:ext uri="{FF2B5EF4-FFF2-40B4-BE49-F238E27FC236}">
                    <a16:creationId xmlns:a16="http://schemas.microsoft.com/office/drawing/2014/main" id="{A09FEF38-1810-DA48-AFC2-421C80030A2E}"/>
                  </a:ext>
                </a:extLst>
              </p14:cNvPr>
              <p14:cNvContentPartPr/>
              <p14:nvPr/>
            </p14:nvContentPartPr>
            <p14:xfrm>
              <a:off x="3668385" y="3362745"/>
              <a:ext cx="1745640" cy="405360"/>
            </p14:xfrm>
          </p:contentPart>
        </mc:Choice>
        <mc:Fallback xmlns="">
          <p:pic>
            <p:nvPicPr>
              <p:cNvPr id="89" name="Ink 92">
                <a:extLst>
                  <a:ext uri="{FF2B5EF4-FFF2-40B4-BE49-F238E27FC236}">
                    <a16:creationId xmlns:a16="http://schemas.microsoft.com/office/drawing/2014/main" id="{A09FEF38-1810-DA48-AFC2-421C80030A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52905" y="3347265"/>
                <a:ext cx="17762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2949D6D4-C2AF-7A49-9E05-6C63C28CBA44}"/>
                  </a:ext>
                </a:extLst>
              </p14:cNvPr>
              <p14:cNvContentPartPr/>
              <p14:nvPr/>
            </p14:nvContentPartPr>
            <p14:xfrm>
              <a:off x="9602985" y="3461025"/>
              <a:ext cx="1291320" cy="33156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2949D6D4-C2AF-7A49-9E05-6C63C28CBA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87501" y="3445545"/>
                <a:ext cx="1321929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417F2050-FCCF-9B47-A1FF-2569106C2BF8}"/>
                  </a:ext>
                </a:extLst>
              </p14:cNvPr>
              <p14:cNvContentPartPr/>
              <p14:nvPr/>
            </p14:nvContentPartPr>
            <p14:xfrm>
              <a:off x="8880465" y="4048185"/>
              <a:ext cx="999000" cy="305280"/>
            </p14:xfrm>
          </p:contentPart>
        </mc:Choice>
        <mc:Fallback xmlns=""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417F2050-FCCF-9B47-A1FF-2569106C2BF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64985" y="4032705"/>
                <a:ext cx="1029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C665F8F6-1920-9A41-A5B6-A7805CA13667}"/>
                  </a:ext>
                </a:extLst>
              </p14:cNvPr>
              <p14:cNvContentPartPr/>
              <p14:nvPr/>
            </p14:nvContentPartPr>
            <p14:xfrm>
              <a:off x="7444425" y="4060785"/>
              <a:ext cx="973440" cy="3006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C665F8F6-1920-9A41-A5B6-A7805CA1366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28951" y="4045305"/>
                <a:ext cx="1004029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0E75993-14D9-BB4D-AD4C-6C7133DAABA6}"/>
                  </a:ext>
                </a:extLst>
              </p14:cNvPr>
              <p14:cNvContentPartPr/>
              <p14:nvPr/>
            </p14:nvContentPartPr>
            <p14:xfrm>
              <a:off x="2137665" y="4272105"/>
              <a:ext cx="808560" cy="16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0E75993-14D9-BB4D-AD4C-6C7133DAAB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22185" y="4256625"/>
                <a:ext cx="839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827441-9EF1-484C-9B89-5F9D2FABCB7D}"/>
                  </a:ext>
                </a:extLst>
              </p14:cNvPr>
              <p14:cNvContentPartPr/>
              <p14:nvPr/>
            </p14:nvContentPartPr>
            <p14:xfrm>
              <a:off x="2393625" y="4799505"/>
              <a:ext cx="32760" cy="592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827441-9EF1-484C-9B89-5F9D2FABCB7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78145" y="4784025"/>
                <a:ext cx="633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AC701B4-C2AB-7846-9F58-9F448F56812F}"/>
                  </a:ext>
                </a:extLst>
              </p14:cNvPr>
              <p14:cNvContentPartPr/>
              <p14:nvPr/>
            </p14:nvContentPartPr>
            <p14:xfrm>
              <a:off x="2393625" y="4799505"/>
              <a:ext cx="234720" cy="244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AC701B4-C2AB-7846-9F58-9F448F56812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78145" y="4784002"/>
                <a:ext cx="265320" cy="27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FA732B8-1738-A24F-BB81-BEFA509CE8BE}"/>
                  </a:ext>
                </a:extLst>
              </p14:cNvPr>
              <p14:cNvContentPartPr/>
              <p14:nvPr/>
            </p14:nvContentPartPr>
            <p14:xfrm>
              <a:off x="2604945" y="4864665"/>
              <a:ext cx="244080" cy="195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FA732B8-1738-A24F-BB81-BEFA509CE8B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89465" y="4849214"/>
                <a:ext cx="27468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95A204F-B613-2349-93F8-C368A62C9FDD}"/>
                  </a:ext>
                </a:extLst>
              </p14:cNvPr>
              <p14:cNvContentPartPr/>
              <p14:nvPr/>
            </p14:nvContentPartPr>
            <p14:xfrm>
              <a:off x="2848305" y="4913265"/>
              <a:ext cx="81720" cy="1465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95A204F-B613-2349-93F8-C368A62C9FD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32757" y="4897785"/>
                <a:ext cx="112455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677EBF1-5158-7E49-9386-E6F6B3AACA43}"/>
                  </a:ext>
                </a:extLst>
              </p14:cNvPr>
              <p14:cNvContentPartPr/>
              <p14:nvPr/>
            </p14:nvContentPartPr>
            <p14:xfrm>
              <a:off x="2913465" y="4800585"/>
              <a:ext cx="41040" cy="72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677EBF1-5158-7E49-9386-E6F6B3AACA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97985" y="4785182"/>
                <a:ext cx="71640" cy="10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E216E55-B535-1C41-9531-536CB9B4D987}"/>
                  </a:ext>
                </a:extLst>
              </p14:cNvPr>
              <p14:cNvContentPartPr/>
              <p14:nvPr/>
            </p14:nvContentPartPr>
            <p14:xfrm>
              <a:off x="3026865" y="4872585"/>
              <a:ext cx="252000" cy="171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E216E55-B535-1C41-9531-536CB9B4D9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11385" y="4857072"/>
                <a:ext cx="282600" cy="201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B6992C9-7552-1F40-9909-5A3BBB336461}"/>
                  </a:ext>
                </a:extLst>
              </p14:cNvPr>
              <p14:cNvContentPartPr/>
              <p14:nvPr/>
            </p14:nvContentPartPr>
            <p14:xfrm>
              <a:off x="3319185" y="4686105"/>
              <a:ext cx="53640" cy="398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B6992C9-7552-1F40-9909-5A3BBB3364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03705" y="4670625"/>
                <a:ext cx="84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DC4E08-0F8D-8B48-844D-02E943850AE5}"/>
                  </a:ext>
                </a:extLst>
              </p14:cNvPr>
              <p14:cNvContentPartPr/>
              <p14:nvPr/>
            </p14:nvContentPartPr>
            <p14:xfrm>
              <a:off x="3295065" y="4905345"/>
              <a:ext cx="357480" cy="146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DC4E08-0F8D-8B48-844D-02E943850A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79585" y="4889865"/>
                <a:ext cx="388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2F4D85A-A774-8E4A-B980-0957C01D9CD0}"/>
                  </a:ext>
                </a:extLst>
              </p14:cNvPr>
              <p14:cNvContentPartPr/>
              <p14:nvPr/>
            </p14:nvContentPartPr>
            <p14:xfrm>
              <a:off x="3599985" y="4840185"/>
              <a:ext cx="93240" cy="226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2F4D85A-A774-8E4A-B980-0957C01D9C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84505" y="4824705"/>
                <a:ext cx="123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8E93D1F-01AF-DF49-A08C-0383E0FCFA09}"/>
                  </a:ext>
                </a:extLst>
              </p14:cNvPr>
              <p14:cNvContentPartPr/>
              <p14:nvPr/>
            </p14:nvContentPartPr>
            <p14:xfrm>
              <a:off x="4171665" y="4686105"/>
              <a:ext cx="235800" cy="462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8E93D1F-01AF-DF49-A08C-0383E0FCFA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56185" y="4670637"/>
                <a:ext cx="266400" cy="49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1BD94E9-097C-1B42-8EE6-379A3AFC04AC}"/>
                  </a:ext>
                </a:extLst>
              </p14:cNvPr>
              <p14:cNvContentPartPr/>
              <p14:nvPr/>
            </p14:nvContentPartPr>
            <p14:xfrm>
              <a:off x="4118385" y="4937745"/>
              <a:ext cx="386280" cy="16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1BD94E9-097C-1B42-8EE6-379A3AFC04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02905" y="4922265"/>
                <a:ext cx="416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FF0AB55-BE71-0149-8D40-8B6B3435469D}"/>
                  </a:ext>
                </a:extLst>
              </p14:cNvPr>
              <p14:cNvContentPartPr/>
              <p14:nvPr/>
            </p14:nvContentPartPr>
            <p14:xfrm>
              <a:off x="4861785" y="4913265"/>
              <a:ext cx="503640" cy="276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FF0AB55-BE71-0149-8D40-8B6B3435469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846305" y="4897765"/>
                <a:ext cx="534240" cy="3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789AE6D-4EFF-F74F-92A5-91DC118FB70C}"/>
                  </a:ext>
                </a:extLst>
              </p14:cNvPr>
              <p14:cNvContentPartPr/>
              <p14:nvPr/>
            </p14:nvContentPartPr>
            <p14:xfrm>
              <a:off x="5405745" y="5010825"/>
              <a:ext cx="203400" cy="171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789AE6D-4EFF-F74F-92A5-91DC118FB70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90238" y="4995345"/>
                <a:ext cx="234054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885A87D-AFC4-B74A-B768-42B1A0FD019E}"/>
                  </a:ext>
                </a:extLst>
              </p14:cNvPr>
              <p14:cNvContentPartPr/>
              <p14:nvPr/>
            </p14:nvContentPartPr>
            <p14:xfrm>
              <a:off x="5414025" y="5027025"/>
              <a:ext cx="138240" cy="2196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885A87D-AFC4-B74A-B768-42B1A0FD019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98545" y="5011545"/>
                <a:ext cx="168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755D641-584C-6747-BC0B-EFFE113D43BB}"/>
                  </a:ext>
                </a:extLst>
              </p14:cNvPr>
              <p14:cNvContentPartPr/>
              <p14:nvPr/>
            </p14:nvContentPartPr>
            <p14:xfrm>
              <a:off x="5649465" y="4816065"/>
              <a:ext cx="65160" cy="381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755D641-584C-6747-BC0B-EFFE113D43B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3985" y="4800585"/>
                <a:ext cx="957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DAD7CF2-DBF7-5845-9F86-F4270CE1E279}"/>
                  </a:ext>
                </a:extLst>
              </p14:cNvPr>
              <p14:cNvContentPartPr/>
              <p14:nvPr/>
            </p14:nvContentPartPr>
            <p14:xfrm>
              <a:off x="5616705" y="5051505"/>
              <a:ext cx="146520" cy="8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DAD7CF2-DBF7-5845-9F86-F4270CE1E2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01225" y="5036025"/>
                <a:ext cx="177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8ABB33E-C3F2-0B47-90A0-0C39108C8890}"/>
                  </a:ext>
                </a:extLst>
              </p14:cNvPr>
              <p14:cNvContentPartPr/>
              <p14:nvPr/>
            </p14:nvContentPartPr>
            <p14:xfrm>
              <a:off x="3432945" y="5473425"/>
              <a:ext cx="365760" cy="333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8ABB33E-C3F2-0B47-90A0-0C39108C889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17450" y="5457928"/>
                <a:ext cx="396390" cy="36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E665E4B-7217-354F-9238-8120BF15AA32}"/>
                  </a:ext>
                </a:extLst>
              </p14:cNvPr>
              <p14:cNvContentPartPr/>
              <p14:nvPr/>
            </p14:nvContentPartPr>
            <p14:xfrm>
              <a:off x="3863145" y="5595105"/>
              <a:ext cx="138240" cy="1303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E665E4B-7217-354F-9238-8120BF15AA3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47665" y="5579625"/>
                <a:ext cx="168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AA30075-1831-3B4D-BEFE-C90467237BC3}"/>
                  </a:ext>
                </a:extLst>
              </p14:cNvPr>
              <p14:cNvContentPartPr/>
              <p14:nvPr/>
            </p14:nvContentPartPr>
            <p14:xfrm>
              <a:off x="4098585" y="5523105"/>
              <a:ext cx="511920" cy="299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AA30075-1831-3B4D-BEFE-C90467237BC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83094" y="5507625"/>
                <a:ext cx="542542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AB9D910-5D19-834E-80FD-CFB61F45A8CC}"/>
                  </a:ext>
                </a:extLst>
              </p14:cNvPr>
              <p14:cNvContentPartPr/>
              <p14:nvPr/>
            </p14:nvContentPartPr>
            <p14:xfrm>
              <a:off x="4788705" y="5578905"/>
              <a:ext cx="360" cy="162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AB9D910-5D19-834E-80FD-CFB61F45A8C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73225" y="5563425"/>
                <a:ext cx="3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3DD0328-C07E-1F4D-AD9D-41F207E2EE53}"/>
                  </a:ext>
                </a:extLst>
              </p14:cNvPr>
              <p14:cNvContentPartPr/>
              <p14:nvPr/>
            </p14:nvContentPartPr>
            <p14:xfrm>
              <a:off x="4910385" y="5903625"/>
              <a:ext cx="360" cy="41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3DD0328-C07E-1F4D-AD9D-41F207E2EE5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894905" y="5888145"/>
                <a:ext cx="3096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60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5DD0-11EF-C04F-A554-48109FA1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Linked</a:t>
            </a:r>
            <a:r>
              <a:rPr lang="de-DE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3FC9-CBB4-B944-AC93-11177D76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 jetzt erreicht haben ist die </a:t>
            </a:r>
            <a:r>
              <a:rPr lang="de-DE" dirty="0" err="1"/>
              <a:t>nodes</a:t>
            </a:r>
            <a:r>
              <a:rPr lang="de-DE" dirty="0"/>
              <a:t> einer solchen Verketten Liste zu finden. </a:t>
            </a:r>
          </a:p>
          <a:p>
            <a:r>
              <a:rPr lang="de-DE" dirty="0"/>
              <a:t>Jetzt fehlt die Liste: Diese ist gegeben durch eine weitere Klasse die wir List nennen</a:t>
            </a:r>
          </a:p>
          <a:p>
            <a:r>
              <a:rPr lang="de-DE" dirty="0"/>
              <a:t>Wir fügen diese Liste zusammen. Es existiert dann eine Klasse in die wir das Node struct einfügen und das dann zusammenfügen.</a:t>
            </a:r>
          </a:p>
          <a:p>
            <a:r>
              <a:rPr lang="de-DE" dirty="0"/>
              <a:t>Struktur: Man setze explizit einen Listenkopf fest als Eigenschaft </a:t>
            </a:r>
            <a:r>
              <a:rPr lang="en-US" dirty="0"/>
              <a:t>um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auf</a:t>
            </a:r>
            <a:r>
              <a:rPr lang="en-US" dirty="0"/>
              <a:t> </a:t>
            </a:r>
            <a:r>
              <a:rPr lang="en-US" dirty="0" err="1"/>
              <a:t>ihn</a:t>
            </a:r>
            <a:r>
              <a:rPr lang="en-US" dirty="0"/>
              <a:t> </a:t>
            </a:r>
            <a:r>
              <a:rPr lang="en-US" dirty="0" err="1"/>
              <a:t>zugreifen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.</a:t>
            </a:r>
            <a:endParaRPr lang="de-DE" dirty="0"/>
          </a:p>
          <a:p>
            <a:r>
              <a:rPr lang="de-DE" dirty="0"/>
              <a:t>Man schreibe als Methoden suchen, einfügen etc. 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C64-1D2C-CA41-BE4B-0A5964FB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Intermezzo </a:t>
            </a:r>
            <a:r>
              <a:rPr lang="de-DE" dirty="0" err="1"/>
              <a:t>Iteratoren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9D92-EA79-DE41-9C33-8AE4391A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Was bei Arrays mithilfe von Pointer Arithmetik funktioniert dann geht mithilfe von </a:t>
            </a:r>
            <a:r>
              <a:rPr lang="de-DE" dirty="0" err="1"/>
              <a:t>Iteratoren</a:t>
            </a:r>
            <a:r>
              <a:rPr lang="de-DE" dirty="0"/>
              <a:t> jetzt für solche komplexen Strukturen. </a:t>
            </a:r>
          </a:p>
          <a:p>
            <a:r>
              <a:rPr lang="de-DE" dirty="0"/>
              <a:t>Es funktioniert mithilfe von einem </a:t>
            </a:r>
            <a:r>
              <a:rPr lang="de-DE" dirty="0" err="1"/>
              <a:t>Iterator</a:t>
            </a:r>
            <a:endParaRPr lang="de-DE" dirty="0"/>
          </a:p>
          <a:p>
            <a:r>
              <a:rPr lang="de-DE" dirty="0"/>
              <a:t>Idee:</a:t>
            </a:r>
          </a:p>
          <a:p>
            <a:pPr lvl="1"/>
            <a:r>
              <a:rPr lang="de-DE" dirty="0"/>
              <a:t>Setze einen Pointer auf den Speicher des letzten und auf das Ende</a:t>
            </a:r>
          </a:p>
          <a:p>
            <a:pPr lvl="1"/>
            <a:r>
              <a:rPr lang="de-DE" dirty="0"/>
              <a:t>Wenn man einen </a:t>
            </a:r>
            <a:r>
              <a:rPr lang="de-DE" dirty="0" err="1"/>
              <a:t>Iterator</a:t>
            </a:r>
            <a:r>
              <a:rPr lang="de-DE" dirty="0"/>
              <a:t> bekommt dann kann man mit dem ++ </a:t>
            </a:r>
            <a:r>
              <a:rPr lang="de-DE" b="1" dirty="0" err="1"/>
              <a:t>präinkrement</a:t>
            </a:r>
            <a:r>
              <a:rPr lang="de-DE" b="1" dirty="0"/>
              <a:t> (nicht post) </a:t>
            </a:r>
            <a:r>
              <a:rPr lang="de-DE" dirty="0"/>
              <a:t>auf die Werte zugreifen und den ganzen Bereich abarbeiten.</a:t>
            </a:r>
          </a:p>
          <a:p>
            <a:pPr lvl="1"/>
            <a:r>
              <a:rPr lang="de-DE" dirty="0"/>
              <a:t>Damit iteriert man durch die ganze Liste und kann auf einen komplexeren 																								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47586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FE337A-4AC9-C94C-B1E9-A7A10CE0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99" y="1334269"/>
            <a:ext cx="11226799" cy="3957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6CD722A2-2985-8E4F-9800-BFBFF7D24EA8}"/>
                  </a:ext>
                </a:extLst>
              </p14:cNvPr>
              <p14:cNvContentPartPr/>
              <p14:nvPr/>
            </p14:nvContentPartPr>
            <p14:xfrm>
              <a:off x="6089892" y="2216387"/>
              <a:ext cx="1018440" cy="35820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6CD722A2-2985-8E4F-9800-BFBFF7D24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8943" y="2185396"/>
                <a:ext cx="1079618" cy="419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0C8C6010-2AAB-D044-B084-85868BB3ED93}"/>
                  </a:ext>
                </a:extLst>
              </p14:cNvPr>
              <p14:cNvContentPartPr/>
              <p14:nvPr/>
            </p14:nvContentPartPr>
            <p14:xfrm>
              <a:off x="5071452" y="2398547"/>
              <a:ext cx="697320" cy="26064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0C8C6010-2AAB-D044-B084-85868BB3ED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0508" y="2367630"/>
                <a:ext cx="758488" cy="321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7C697419-2377-3B4A-B9D2-633F0ED3B4AD}"/>
                  </a:ext>
                </a:extLst>
              </p14:cNvPr>
              <p14:cNvContentPartPr/>
              <p14:nvPr/>
            </p14:nvContentPartPr>
            <p14:xfrm>
              <a:off x="7302012" y="2258867"/>
              <a:ext cx="582480" cy="49680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7C697419-2377-3B4A-B9D2-633F0ED3B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033" y="2227907"/>
                <a:ext cx="643718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226F2A40-AE84-6F49-9D83-9CAFA3213AAF}"/>
                  </a:ext>
                </a:extLst>
              </p14:cNvPr>
              <p14:cNvContentPartPr/>
              <p14:nvPr/>
            </p14:nvContentPartPr>
            <p14:xfrm>
              <a:off x="8284092" y="2210627"/>
              <a:ext cx="2261160" cy="38844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226F2A40-AE84-6F49-9D83-9CAFA3213A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3137" y="2179667"/>
                <a:ext cx="232235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85BF5742-8481-0C44-9DB1-EDE6D69179DC}"/>
                  </a:ext>
                </a:extLst>
              </p14:cNvPr>
              <p14:cNvContentPartPr/>
              <p14:nvPr/>
            </p14:nvContentPartPr>
            <p14:xfrm>
              <a:off x="9714372" y="2810387"/>
              <a:ext cx="1018800" cy="3034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85BF5742-8481-0C44-9DB1-EDE6D6917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3401" y="2779427"/>
                <a:ext cx="1080022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DA7506A2-1473-7143-AD76-48C85EC402FF}"/>
                  </a:ext>
                </a:extLst>
              </p14:cNvPr>
              <p14:cNvContentPartPr/>
              <p14:nvPr/>
            </p14:nvContentPartPr>
            <p14:xfrm>
              <a:off x="8612772" y="3489347"/>
              <a:ext cx="2568960" cy="120060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DA7506A2-1473-7143-AD76-48C85EC402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1812" y="3458387"/>
                <a:ext cx="263016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E771998B-8695-D544-93C6-6E76600CB68A}"/>
                  </a:ext>
                </a:extLst>
              </p14:cNvPr>
              <p14:cNvContentPartPr/>
              <p14:nvPr/>
            </p14:nvContentPartPr>
            <p14:xfrm>
              <a:off x="8509452" y="4859147"/>
              <a:ext cx="1762920" cy="57564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E771998B-8695-D544-93C6-6E76600CB6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78492" y="4828187"/>
                <a:ext cx="18241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CA6C68F8-BFF0-D845-BA6E-5CDBF0F973C5}"/>
                  </a:ext>
                </a:extLst>
              </p14:cNvPr>
              <p14:cNvContentPartPr/>
              <p14:nvPr/>
            </p14:nvContentPartPr>
            <p14:xfrm>
              <a:off x="5959932" y="5656187"/>
              <a:ext cx="2572920" cy="43416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CA6C68F8-BFF0-D845-BA6E-5CDBF0F973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8976" y="5625227"/>
                <a:ext cx="2634111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Ink 121">
                <a:extLst>
                  <a:ext uri="{FF2B5EF4-FFF2-40B4-BE49-F238E27FC236}">
                    <a16:creationId xmlns:a16="http://schemas.microsoft.com/office/drawing/2014/main" id="{59C58F5F-0A34-7B48-8A4A-8ABF95A12C93}"/>
                  </a:ext>
                </a:extLst>
              </p14:cNvPr>
              <p14:cNvContentPartPr/>
              <p14:nvPr/>
            </p14:nvContentPartPr>
            <p14:xfrm>
              <a:off x="6908892" y="6207707"/>
              <a:ext cx="2508840" cy="361080"/>
            </p14:xfrm>
          </p:contentPart>
        </mc:Choice>
        <mc:Fallback xmlns="">
          <p:pic>
            <p:nvPicPr>
              <p:cNvPr id="119" name="Ink 121">
                <a:extLst>
                  <a:ext uri="{FF2B5EF4-FFF2-40B4-BE49-F238E27FC236}">
                    <a16:creationId xmlns:a16="http://schemas.microsoft.com/office/drawing/2014/main" id="{59C58F5F-0A34-7B48-8A4A-8ABF95A12C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7936" y="6176778"/>
                <a:ext cx="2570031" cy="422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22">
                <a:extLst>
                  <a:ext uri="{FF2B5EF4-FFF2-40B4-BE49-F238E27FC236}">
                    <a16:creationId xmlns:a16="http://schemas.microsoft.com/office/drawing/2014/main" id="{2FA0B2DE-E900-F64A-9412-DCF4943A5D43}"/>
                  </a:ext>
                </a:extLst>
              </p14:cNvPr>
              <p14:cNvContentPartPr/>
              <p14:nvPr/>
            </p14:nvContentPartPr>
            <p14:xfrm>
              <a:off x="10368492" y="5659427"/>
              <a:ext cx="534600" cy="345960"/>
            </p14:xfrm>
          </p:contentPart>
        </mc:Choice>
        <mc:Fallback xmlns="">
          <p:pic>
            <p:nvPicPr>
              <p:cNvPr id="120" name="Ink 122">
                <a:extLst>
                  <a:ext uri="{FF2B5EF4-FFF2-40B4-BE49-F238E27FC236}">
                    <a16:creationId xmlns:a16="http://schemas.microsoft.com/office/drawing/2014/main" id="{2FA0B2DE-E900-F64A-9412-DCF4943A5D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7532" y="5628467"/>
                <a:ext cx="5958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3">
                <a:extLst>
                  <a:ext uri="{FF2B5EF4-FFF2-40B4-BE49-F238E27FC236}">
                    <a16:creationId xmlns:a16="http://schemas.microsoft.com/office/drawing/2014/main" id="{00EFCDA8-1CFE-844D-9607-6BE2403B36A6}"/>
                  </a:ext>
                </a:extLst>
              </p14:cNvPr>
              <p14:cNvContentPartPr/>
              <p14:nvPr/>
            </p14:nvContentPartPr>
            <p14:xfrm>
              <a:off x="8841732" y="5708747"/>
              <a:ext cx="1188360" cy="369360"/>
            </p14:xfrm>
          </p:contentPart>
        </mc:Choice>
        <mc:Fallback xmlns="">
          <p:pic>
            <p:nvPicPr>
              <p:cNvPr id="121" name="Ink 123">
                <a:extLst>
                  <a:ext uri="{FF2B5EF4-FFF2-40B4-BE49-F238E27FC236}">
                    <a16:creationId xmlns:a16="http://schemas.microsoft.com/office/drawing/2014/main" id="{00EFCDA8-1CFE-844D-9607-6BE2403B36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0772" y="5677787"/>
                <a:ext cx="12495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16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4283-FEC6-F44B-B9ED-C9A24289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0CDC-8225-D346-AECD-C017F20B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114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1EBD3A-5D12-624A-BA7E-F0DC2AC0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676" y="480515"/>
            <a:ext cx="5818647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80B-3639-574A-807E-0FA42E50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 llvector init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65321E-F84B-FD4D-99EF-B93E9F07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werden hier kurz die Ideen wiedergeben:</a:t>
            </a:r>
          </a:p>
          <a:p>
            <a:pPr lvl="1"/>
            <a:r>
              <a:rPr lang="de-DE" dirty="0"/>
              <a:t>Die Idee ist es einen </a:t>
            </a:r>
            <a:r>
              <a:rPr lang="de-DE" dirty="0" err="1"/>
              <a:t>range</a:t>
            </a:r>
            <a:r>
              <a:rPr lang="de-DE" dirty="0"/>
              <a:t> zu nehmen von Pointern und diese als Folge aufzufassen. </a:t>
            </a:r>
          </a:p>
          <a:p>
            <a:pPr lvl="1"/>
            <a:r>
              <a:rPr lang="de-DE" dirty="0"/>
              <a:t>Wir deklarieren einen Default </a:t>
            </a:r>
            <a:r>
              <a:rPr lang="de-DE" dirty="0" err="1"/>
              <a:t>Konstruktor</a:t>
            </a:r>
            <a:r>
              <a:rPr lang="de-DE" dirty="0"/>
              <a:t>, der uns erlaubt, falls wir schon Listenelemente haben diese in die Liste einzufügen</a:t>
            </a:r>
          </a:p>
          <a:p>
            <a:pPr lvl="1"/>
            <a:r>
              <a:rPr lang="de-DE" dirty="0"/>
              <a:t>Wir kriegen damit eine einfache zugängliche Möglichkeit Listen schnell zu initialisieren!</a:t>
            </a:r>
          </a:p>
          <a:p>
            <a:pPr lvl="1"/>
            <a:r>
              <a:rPr lang="de-DE" dirty="0"/>
              <a:t>Es folgt sehr schnell die Lösung dann wenn wir verwenden dass </a:t>
            </a:r>
            <a:r>
              <a:rPr lang="de-DE" dirty="0" err="1"/>
              <a:t>Iteratoren</a:t>
            </a:r>
            <a:r>
              <a:rPr lang="de-DE" dirty="0"/>
              <a:t> Zeiger auf jeden Node sind!!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23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7F0-38B3-E144-8C14-1DF827DE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llvector</a:t>
            </a:r>
            <a:r>
              <a:rPr lang="de-DE" dirty="0"/>
              <a:t> init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6655B-FE14-2A42-AF97-7340C8E2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17" y="2171700"/>
            <a:ext cx="7357045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14:cNvPr>
              <p14:cNvContentPartPr/>
              <p14:nvPr/>
            </p14:nvContentPartPr>
            <p14:xfrm>
              <a:off x="10229500" y="4891969"/>
              <a:ext cx="13716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860" y="4882969"/>
                <a:ext cx="154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E0B3764E-3EF4-FF4F-89F9-03FC34D43659}"/>
                  </a:ext>
                </a:extLst>
              </p14:cNvPr>
              <p14:cNvContentPartPr/>
              <p14:nvPr/>
            </p14:nvContentPartPr>
            <p14:xfrm>
              <a:off x="7440580" y="446689"/>
              <a:ext cx="1176840" cy="427320"/>
            </p14:xfrm>
          </p:contentPart>
        </mc:Choice>
        <mc:Fallback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E0B3764E-3EF4-FF4F-89F9-03FC34D436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5100" y="431569"/>
                <a:ext cx="1207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7">
                <a:extLst>
                  <a:ext uri="{FF2B5EF4-FFF2-40B4-BE49-F238E27FC236}">
                    <a16:creationId xmlns:a16="http://schemas.microsoft.com/office/drawing/2014/main" id="{8E9F7712-897C-AA47-A4CC-1B0BEC8178BC}"/>
                  </a:ext>
                </a:extLst>
              </p14:cNvPr>
              <p14:cNvContentPartPr/>
              <p14:nvPr/>
            </p14:nvContentPartPr>
            <p14:xfrm>
              <a:off x="5237380" y="421849"/>
              <a:ext cx="1667520" cy="691560"/>
            </p14:xfrm>
          </p:contentPart>
        </mc:Choice>
        <mc:Fallback>
          <p:pic>
            <p:nvPicPr>
              <p:cNvPr id="35" name="Ink 37">
                <a:extLst>
                  <a:ext uri="{FF2B5EF4-FFF2-40B4-BE49-F238E27FC236}">
                    <a16:creationId xmlns:a16="http://schemas.microsoft.com/office/drawing/2014/main" id="{8E9F7712-897C-AA47-A4CC-1B0BEC8178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2260" y="406729"/>
                <a:ext cx="169776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9" name="Ink 70">
                <a:extLst>
                  <a:ext uri="{FF2B5EF4-FFF2-40B4-BE49-F238E27FC236}">
                    <a16:creationId xmlns:a16="http://schemas.microsoft.com/office/drawing/2014/main" id="{DD39A76A-7F2A-7647-BBD3-8A8137404DEC}"/>
                  </a:ext>
                </a:extLst>
              </p14:cNvPr>
              <p14:cNvContentPartPr/>
              <p14:nvPr/>
            </p14:nvContentPartPr>
            <p14:xfrm>
              <a:off x="6804500" y="2812126"/>
              <a:ext cx="1580760" cy="237960"/>
            </p14:xfrm>
          </p:contentPart>
        </mc:Choice>
        <mc:Fallback>
          <p:pic>
            <p:nvPicPr>
              <p:cNvPr id="69" name="Ink 70">
                <a:extLst>
                  <a:ext uri="{FF2B5EF4-FFF2-40B4-BE49-F238E27FC236}">
                    <a16:creationId xmlns:a16="http://schemas.microsoft.com/office/drawing/2014/main" id="{DD39A76A-7F2A-7647-BBD3-8A8137404D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9020" y="2797006"/>
                <a:ext cx="1611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832DCFBB-B52F-E745-B616-61EEEC828716}"/>
                  </a:ext>
                </a:extLst>
              </p14:cNvPr>
              <p14:cNvContentPartPr/>
              <p14:nvPr/>
            </p14:nvContentPartPr>
            <p14:xfrm>
              <a:off x="5120060" y="2856766"/>
              <a:ext cx="1495440" cy="348480"/>
            </p14:xfrm>
          </p:contentPart>
        </mc:Choice>
        <mc:Fallback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832DCFBB-B52F-E745-B616-61EEEC8287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4580" y="2841302"/>
                <a:ext cx="1526040" cy="37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7E4EF48-ED2D-F74A-A038-07F51C69B07D}"/>
                  </a:ext>
                </a:extLst>
              </p14:cNvPr>
              <p14:cNvContentPartPr/>
              <p14:nvPr/>
            </p14:nvContentPartPr>
            <p14:xfrm>
              <a:off x="6125540" y="3672886"/>
              <a:ext cx="22680" cy="22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7E4EF48-ED2D-F74A-A038-07F51C69B0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0060" y="3657766"/>
                <a:ext cx="5328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7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7F0-38B3-E144-8C14-1DF827DE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llvector</a:t>
            </a:r>
            <a:r>
              <a:rPr lang="de-DE" dirty="0"/>
              <a:t> init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6655B-FE14-2A42-AF97-7340C8E2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17" y="2171700"/>
            <a:ext cx="7357045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14:cNvPr>
              <p14:cNvContentPartPr/>
              <p14:nvPr/>
            </p14:nvContentPartPr>
            <p14:xfrm>
              <a:off x="10229500" y="4891969"/>
              <a:ext cx="13716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500" y="4882969"/>
                <a:ext cx="154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36023401-BBD8-C04C-8951-01DEC26D4EC6}"/>
                  </a:ext>
                </a:extLst>
              </p14:cNvPr>
              <p14:cNvContentPartPr/>
              <p14:nvPr/>
            </p14:nvContentPartPr>
            <p14:xfrm>
              <a:off x="6020700" y="3671606"/>
              <a:ext cx="1076760" cy="2235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36023401-BBD8-C04C-8951-01DEC26D4E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5580" y="3656101"/>
                <a:ext cx="1107360" cy="254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301EC8FD-E7E2-A84C-9FE1-4D6836D77856}"/>
                  </a:ext>
                </a:extLst>
              </p14:cNvPr>
              <p14:cNvContentPartPr/>
              <p14:nvPr/>
            </p14:nvContentPartPr>
            <p14:xfrm>
              <a:off x="7258740" y="3640646"/>
              <a:ext cx="407880" cy="33876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301EC8FD-E7E2-A84C-9FE1-4D6836D778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3260" y="3625526"/>
                <a:ext cx="438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CA128BD9-33E1-4E44-BA53-AEB0E60DD70D}"/>
                  </a:ext>
                </a:extLst>
              </p14:cNvPr>
              <p14:cNvContentPartPr/>
              <p14:nvPr/>
            </p14:nvContentPartPr>
            <p14:xfrm>
              <a:off x="6493380" y="4036646"/>
              <a:ext cx="1161720" cy="215640"/>
            </p14:xfrm>
          </p:contentPart>
        </mc:Choice>
        <mc:Fallback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CA128BD9-33E1-4E44-BA53-AEB0E60DD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78255" y="4021526"/>
                <a:ext cx="1192329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62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7F0-38B3-E144-8C14-1DF827D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de-DE"/>
              <a:t>llvector init </a:t>
            </a:r>
            <a:endParaRPr lang="de-DE" dirty="0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F7ADE-2B1D-EC4A-8533-4C01A866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778121"/>
            <a:ext cx="6517065" cy="4981717"/>
          </a:xfrm>
          <a:prstGeom prst="rect">
            <a:avLst/>
          </a:prstGeom>
        </p:spPr>
      </p:pic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AF74B751-87EF-C640-ACAB-D5D38927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14:cNvPr>
              <p14:cNvContentPartPr/>
              <p14:nvPr/>
            </p14:nvContentPartPr>
            <p14:xfrm>
              <a:off x="10229500" y="4891969"/>
              <a:ext cx="13716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500" y="4882969"/>
                <a:ext cx="154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36023401-BBD8-C04C-8951-01DEC26D4EC6}"/>
                  </a:ext>
                </a:extLst>
              </p14:cNvPr>
              <p14:cNvContentPartPr/>
              <p14:nvPr/>
            </p14:nvContentPartPr>
            <p14:xfrm>
              <a:off x="6020700" y="3671606"/>
              <a:ext cx="1076760" cy="2235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36023401-BBD8-C04C-8951-01DEC26D4E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5225" y="3656126"/>
                <a:ext cx="110735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301EC8FD-E7E2-A84C-9FE1-4D6836D77856}"/>
                  </a:ext>
                </a:extLst>
              </p14:cNvPr>
              <p14:cNvContentPartPr/>
              <p14:nvPr/>
            </p14:nvContentPartPr>
            <p14:xfrm>
              <a:off x="7258740" y="3640646"/>
              <a:ext cx="407880" cy="33876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301EC8FD-E7E2-A84C-9FE1-4D6836D778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3260" y="3625166"/>
                <a:ext cx="438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CA128BD9-33E1-4E44-BA53-AEB0E60DD70D}"/>
                  </a:ext>
                </a:extLst>
              </p14:cNvPr>
              <p14:cNvContentPartPr/>
              <p14:nvPr/>
            </p14:nvContentPartPr>
            <p14:xfrm>
              <a:off x="6493380" y="4036646"/>
              <a:ext cx="1161720" cy="215640"/>
            </p14:xfrm>
          </p:contentPart>
        </mc:Choice>
        <mc:Fallback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CA128BD9-33E1-4E44-BA53-AEB0E60DD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77895" y="4021166"/>
                <a:ext cx="1192329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2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BA16-7B6F-DD4B-A278-DE54EA9D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4986-6F34-EC46-9ACD-4785B260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Review last </a:t>
            </a:r>
            <a:r>
              <a:rPr lang="de-DE" err="1"/>
              <a:t>Weeks</a:t>
            </a:r>
            <a:r>
              <a:rPr lang="de-DE"/>
              <a:t> </a:t>
            </a:r>
            <a:r>
              <a:rPr lang="de-DE" err="1"/>
              <a:t>Exercise</a:t>
            </a:r>
            <a:r>
              <a:rPr lang="de-DE"/>
              <a:t>  </a:t>
            </a:r>
            <a:r>
              <a:rPr lang="de-DE" err="1"/>
              <a:t>llvector</a:t>
            </a:r>
            <a:endParaRPr lang="de-DE"/>
          </a:p>
          <a:p>
            <a:r>
              <a:rPr lang="de-DE" err="1"/>
              <a:t>Complicated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structures</a:t>
            </a:r>
            <a:endParaRPr lang="de-DE"/>
          </a:p>
          <a:p>
            <a:pPr lvl="1"/>
            <a:r>
              <a:rPr lang="de-DE"/>
              <a:t>Hash </a:t>
            </a:r>
            <a:r>
              <a:rPr lang="de-DE" err="1"/>
              <a:t>Tables</a:t>
            </a:r>
            <a:endParaRPr lang="de-DE"/>
          </a:p>
          <a:p>
            <a:pPr lvl="1"/>
            <a:r>
              <a:rPr lang="de-DE" err="1"/>
              <a:t>Trees</a:t>
            </a:r>
            <a:endParaRPr lang="de-DE"/>
          </a:p>
          <a:p>
            <a:pPr lvl="1"/>
            <a:r>
              <a:rPr lang="de-DE" err="1"/>
              <a:t>Tries</a:t>
            </a:r>
            <a:endParaRPr lang="de-DE"/>
          </a:p>
          <a:p>
            <a:pPr lvl="1"/>
            <a:r>
              <a:rPr lang="de-DE"/>
              <a:t>Binary Search </a:t>
            </a:r>
            <a:r>
              <a:rPr lang="de-DE" err="1"/>
              <a:t>Trees</a:t>
            </a:r>
            <a:endParaRPr lang="de-DE"/>
          </a:p>
          <a:p>
            <a:r>
              <a:rPr lang="de-DE" err="1"/>
              <a:t>Excessive</a:t>
            </a:r>
            <a:r>
              <a:rPr lang="de-DE"/>
              <a:t> Code Review</a:t>
            </a:r>
          </a:p>
          <a:p>
            <a:r>
              <a:rPr lang="de-DE" err="1"/>
              <a:t>Destructors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0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7F0-38B3-E144-8C14-1DF827DE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llvector</a:t>
            </a:r>
            <a:r>
              <a:rPr lang="de-DE" dirty="0"/>
              <a:t> init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6655B-FE14-2A42-AF97-7340C8E2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19" y="2136773"/>
            <a:ext cx="7357045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14:cNvPr>
              <p14:cNvContentPartPr/>
              <p14:nvPr/>
            </p14:nvContentPartPr>
            <p14:xfrm>
              <a:off x="10229500" y="4891969"/>
              <a:ext cx="13716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500" y="4882969"/>
                <a:ext cx="154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3">
                <a:extLst>
                  <a:ext uri="{FF2B5EF4-FFF2-40B4-BE49-F238E27FC236}">
                    <a16:creationId xmlns:a16="http://schemas.microsoft.com/office/drawing/2014/main" id="{CCF5F433-922E-0444-9BB6-CC120891BB9E}"/>
                  </a:ext>
                </a:extLst>
              </p14:cNvPr>
              <p14:cNvContentPartPr/>
              <p14:nvPr/>
            </p14:nvContentPartPr>
            <p14:xfrm>
              <a:off x="3561599" y="3939168"/>
              <a:ext cx="339840" cy="168480"/>
            </p14:xfrm>
          </p:contentPart>
        </mc:Choice>
        <mc:Fallback>
          <p:pic>
            <p:nvPicPr>
              <p:cNvPr id="21" name="Ink 23">
                <a:extLst>
                  <a:ext uri="{FF2B5EF4-FFF2-40B4-BE49-F238E27FC236}">
                    <a16:creationId xmlns:a16="http://schemas.microsoft.com/office/drawing/2014/main" id="{CCF5F433-922E-0444-9BB6-CC120891B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6479" y="3924048"/>
                <a:ext cx="370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4">
                <a:extLst>
                  <a:ext uri="{FF2B5EF4-FFF2-40B4-BE49-F238E27FC236}">
                    <a16:creationId xmlns:a16="http://schemas.microsoft.com/office/drawing/2014/main" id="{3BEC0C1B-842D-3549-AC84-968500D85D47}"/>
                  </a:ext>
                </a:extLst>
              </p14:cNvPr>
              <p14:cNvContentPartPr/>
              <p14:nvPr/>
            </p14:nvContentPartPr>
            <p14:xfrm>
              <a:off x="2844479" y="3942768"/>
              <a:ext cx="501480" cy="140760"/>
            </p14:xfrm>
          </p:contentPart>
        </mc:Choice>
        <mc:Fallback>
          <p:pic>
            <p:nvPicPr>
              <p:cNvPr id="22" name="Ink 24">
                <a:extLst>
                  <a:ext uri="{FF2B5EF4-FFF2-40B4-BE49-F238E27FC236}">
                    <a16:creationId xmlns:a16="http://schemas.microsoft.com/office/drawing/2014/main" id="{3BEC0C1B-842D-3549-AC84-968500D85D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9359" y="3927327"/>
                <a:ext cx="531720" cy="171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7555ABE2-1060-7845-ADF7-A57B7A9168BA}"/>
                  </a:ext>
                </a:extLst>
              </p14:cNvPr>
              <p14:cNvContentPartPr/>
              <p14:nvPr/>
            </p14:nvContentPartPr>
            <p14:xfrm>
              <a:off x="2398439" y="3973368"/>
              <a:ext cx="275040" cy="120600"/>
            </p14:xfrm>
          </p:contentPart>
        </mc:Choice>
        <mc:Fallback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7555ABE2-1060-7845-ADF7-A57B7A9168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3319" y="3958248"/>
                <a:ext cx="305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EFAC8E4C-18F3-034F-AE5C-32E4D352B1DB}"/>
                  </a:ext>
                </a:extLst>
              </p14:cNvPr>
              <p14:cNvContentPartPr/>
              <p14:nvPr/>
            </p14:nvContentPartPr>
            <p14:xfrm>
              <a:off x="4526399" y="4117728"/>
              <a:ext cx="1821960" cy="23040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EFAC8E4C-18F3-034F-AE5C-32E4D352B1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1279" y="4102248"/>
                <a:ext cx="18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42A24E-58EF-B343-B3CB-ECDB6869B569}"/>
                  </a:ext>
                </a:extLst>
              </p14:cNvPr>
              <p14:cNvContentPartPr/>
              <p14:nvPr/>
            </p14:nvContentPartPr>
            <p14:xfrm>
              <a:off x="3975287" y="5134547"/>
              <a:ext cx="333360" cy="18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42A24E-58EF-B343-B3CB-ECDB6869B5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59824" y="5119067"/>
                <a:ext cx="363927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4DA353-E9C8-E143-B453-9FC91DA8D90A}"/>
                  </a:ext>
                </a:extLst>
              </p14:cNvPr>
              <p14:cNvContentPartPr/>
              <p14:nvPr/>
            </p14:nvContentPartPr>
            <p14:xfrm>
              <a:off x="3848927" y="5083787"/>
              <a:ext cx="138240" cy="144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4DA353-E9C8-E143-B453-9FC91DA8D9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3447" y="5068307"/>
                <a:ext cx="168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0BBD4BB-3CFB-B14A-8633-381546C73071}"/>
                  </a:ext>
                </a:extLst>
              </p14:cNvPr>
              <p14:cNvContentPartPr/>
              <p14:nvPr/>
            </p14:nvContentPartPr>
            <p14:xfrm>
              <a:off x="4470647" y="5086667"/>
              <a:ext cx="108360" cy="255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0BBD4BB-3CFB-B14A-8633-381546C730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55167" y="5071209"/>
                <a:ext cx="138960" cy="28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D465216-818D-EB46-B961-126E5CD4B4F2}"/>
                  </a:ext>
                </a:extLst>
              </p14:cNvPr>
              <p14:cNvContentPartPr/>
              <p14:nvPr/>
            </p14:nvContentPartPr>
            <p14:xfrm>
              <a:off x="4600247" y="5107907"/>
              <a:ext cx="132120" cy="102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D465216-818D-EB46-B961-126E5CD4B4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4809" y="5092427"/>
                <a:ext cx="162637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486FAF-AD62-8843-A45A-670205855BD0}"/>
                  </a:ext>
                </a:extLst>
              </p14:cNvPr>
              <p14:cNvContentPartPr/>
              <p14:nvPr/>
            </p14:nvContentPartPr>
            <p14:xfrm>
              <a:off x="4744247" y="5151107"/>
              <a:ext cx="150480" cy="50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486FAF-AD62-8843-A45A-670205855B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28767" y="5135738"/>
                <a:ext cx="181080" cy="80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1F8AE62-53B6-7E47-9A7A-97A5EE1147C9}"/>
                  </a:ext>
                </a:extLst>
              </p14:cNvPr>
              <p14:cNvContentPartPr/>
              <p14:nvPr/>
            </p14:nvContentPartPr>
            <p14:xfrm>
              <a:off x="4882487" y="5104667"/>
              <a:ext cx="126720" cy="135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1F8AE62-53B6-7E47-9A7A-97A5EE1147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67007" y="5089146"/>
                <a:ext cx="157320" cy="166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860BA17-4CB9-6747-8CCE-85F9BE8EC3EA}"/>
                  </a:ext>
                </a:extLst>
              </p14:cNvPr>
              <p14:cNvContentPartPr/>
              <p14:nvPr/>
            </p14:nvContentPartPr>
            <p14:xfrm>
              <a:off x="4961687" y="5122667"/>
              <a:ext cx="167400" cy="96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860BA17-4CB9-6747-8CCE-85F9BE8EC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46174" y="5107187"/>
                <a:ext cx="198066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744628-6969-694E-A692-9EACF00D5E2D}"/>
                  </a:ext>
                </a:extLst>
              </p14:cNvPr>
              <p14:cNvContentPartPr/>
              <p14:nvPr/>
            </p14:nvContentPartPr>
            <p14:xfrm>
              <a:off x="5212967" y="5050667"/>
              <a:ext cx="234720" cy="162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744628-6969-694E-A692-9EACF00D5E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97487" y="5035187"/>
                <a:ext cx="2653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4D27A2-7779-1B40-AC89-996A13C53188}"/>
                  </a:ext>
                </a:extLst>
              </p14:cNvPr>
              <p14:cNvContentPartPr/>
              <p14:nvPr/>
            </p14:nvContentPartPr>
            <p14:xfrm>
              <a:off x="5392967" y="5077667"/>
              <a:ext cx="33480" cy="24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4D27A2-7779-1B40-AC89-996A13C531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77487" y="5062187"/>
                <a:ext cx="64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2FCB850-89EA-F74A-8288-5FFCABEA2122}"/>
                  </a:ext>
                </a:extLst>
              </p14:cNvPr>
              <p14:cNvContentPartPr/>
              <p14:nvPr/>
            </p14:nvContentPartPr>
            <p14:xfrm>
              <a:off x="5468567" y="5104667"/>
              <a:ext cx="92880" cy="10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2FCB850-89EA-F74A-8288-5FFCABEA21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53087" y="5089132"/>
                <a:ext cx="123480" cy="13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1450F7-BCF6-4649-9024-C7A68998B4A8}"/>
                  </a:ext>
                </a:extLst>
              </p14:cNvPr>
              <p14:cNvContentPartPr/>
              <p14:nvPr/>
            </p14:nvContentPartPr>
            <p14:xfrm>
              <a:off x="5555687" y="5068667"/>
              <a:ext cx="69120" cy="156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1450F7-BCF6-4649-9024-C7A68998B4A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40207" y="5053187"/>
                <a:ext cx="99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EE8BE3-4613-2744-9150-288F7AFDDBE5}"/>
                  </a:ext>
                </a:extLst>
              </p14:cNvPr>
              <p14:cNvContentPartPr/>
              <p14:nvPr/>
            </p14:nvContentPartPr>
            <p14:xfrm>
              <a:off x="5552447" y="5129147"/>
              <a:ext cx="168480" cy="8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EE8BE3-4613-2744-9150-288F7AFDDB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7000" y="5113735"/>
                <a:ext cx="199015" cy="111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2EF7F2-6613-924E-A0F7-5D039C45C44A}"/>
                  </a:ext>
                </a:extLst>
              </p14:cNvPr>
              <p14:cNvContentPartPr/>
              <p14:nvPr/>
            </p14:nvContentPartPr>
            <p14:xfrm>
              <a:off x="5853047" y="5044907"/>
              <a:ext cx="186480" cy="16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2EF7F2-6613-924E-A0F7-5D039C45C4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37537" y="5029393"/>
                <a:ext cx="217139" cy="193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A42069C-1BA4-FD45-91C9-9FFC58FB16AA}"/>
                  </a:ext>
                </a:extLst>
              </p14:cNvPr>
              <p14:cNvContentPartPr/>
              <p14:nvPr/>
            </p14:nvContentPartPr>
            <p14:xfrm>
              <a:off x="6042047" y="5116547"/>
              <a:ext cx="183600" cy="69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A42069C-1BA4-FD45-91C9-9FFC58FB16A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26567" y="5101067"/>
                <a:ext cx="2142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465022C-CFE1-A24C-9690-1C1216A74FA3}"/>
                  </a:ext>
                </a:extLst>
              </p14:cNvPr>
              <p14:cNvContentPartPr/>
              <p14:nvPr/>
            </p14:nvContentPartPr>
            <p14:xfrm>
              <a:off x="6246527" y="5098547"/>
              <a:ext cx="60480" cy="84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465022C-CFE1-A24C-9690-1C1216A74FA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31047" y="5083067"/>
                <a:ext cx="910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B3454FA-03B0-3945-8C9D-980D0EC51201}"/>
                  </a:ext>
                </a:extLst>
              </p14:cNvPr>
              <p14:cNvContentPartPr/>
              <p14:nvPr/>
            </p14:nvContentPartPr>
            <p14:xfrm>
              <a:off x="6312407" y="5035547"/>
              <a:ext cx="111600" cy="144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B3454FA-03B0-3945-8C9D-980D0EC5120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96927" y="5020028"/>
                <a:ext cx="142200" cy="17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9F84C7-CCB1-ED4A-B16C-D7F57F0E98E4}"/>
                  </a:ext>
                </a:extLst>
              </p14:cNvPr>
              <p14:cNvContentPartPr/>
              <p14:nvPr/>
            </p14:nvContentPartPr>
            <p14:xfrm>
              <a:off x="6466127" y="5098907"/>
              <a:ext cx="135360" cy="201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9F84C7-CCB1-ED4A-B16C-D7F57F0E98E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50647" y="5083427"/>
                <a:ext cx="165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9903E52-FD1B-834D-A75C-0C20D720DF2F}"/>
                  </a:ext>
                </a:extLst>
              </p14:cNvPr>
              <p14:cNvContentPartPr/>
              <p14:nvPr/>
            </p14:nvContentPartPr>
            <p14:xfrm>
              <a:off x="6573767" y="5002427"/>
              <a:ext cx="246600" cy="168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9903E52-FD1B-834D-A75C-0C20D720DF2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58287" y="4986947"/>
                <a:ext cx="277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7CBADF5-0F32-134C-89E6-6D8906FE6724}"/>
                  </a:ext>
                </a:extLst>
              </p14:cNvPr>
              <p14:cNvContentPartPr/>
              <p14:nvPr/>
            </p14:nvContentPartPr>
            <p14:xfrm>
              <a:off x="6827567" y="5150027"/>
              <a:ext cx="80280" cy="39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7CBADF5-0F32-134C-89E6-6D8906FE67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12017" y="5134404"/>
                <a:ext cx="111018" cy="7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8FEF1FE0-DF43-2043-ABF1-0761D8B00F64}"/>
                  </a:ext>
                </a:extLst>
              </p14:cNvPr>
              <p14:cNvContentPartPr/>
              <p14:nvPr/>
            </p14:nvContentPartPr>
            <p14:xfrm>
              <a:off x="4497647" y="5724587"/>
              <a:ext cx="2500560" cy="284760"/>
            </p14:xfrm>
          </p:contentPart>
        </mc:Choice>
        <mc:Fallback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8FEF1FE0-DF43-2043-ABF1-0761D8B00F6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82525" y="5709467"/>
                <a:ext cx="2531164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E253490-4E2C-2141-A644-9097F81EA83B}"/>
                  </a:ext>
                </a:extLst>
              </p14:cNvPr>
              <p14:cNvContentPartPr/>
              <p14:nvPr/>
            </p14:nvContentPartPr>
            <p14:xfrm>
              <a:off x="4470647" y="5388347"/>
              <a:ext cx="2569320" cy="218520"/>
            </p14:xfrm>
          </p:contentPart>
        </mc:Choice>
        <mc:Fallback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E253490-4E2C-2141-A644-9097F81EA83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55527" y="5373227"/>
                <a:ext cx="259992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64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97F0-38B3-E144-8C14-1DF827DE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llvector</a:t>
            </a:r>
            <a:r>
              <a:rPr lang="de-DE" dirty="0"/>
              <a:t> init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6655B-FE14-2A42-AF97-7340C8E2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19" y="2136773"/>
            <a:ext cx="7357045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14:cNvPr>
              <p14:cNvContentPartPr/>
              <p14:nvPr/>
            </p14:nvContentPartPr>
            <p14:xfrm>
              <a:off x="10229500" y="4891969"/>
              <a:ext cx="137160" cy="15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35DA1E-701F-C448-B034-B7D7EC560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500" y="4882969"/>
                <a:ext cx="154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7">
                <a:extLst>
                  <a:ext uri="{FF2B5EF4-FFF2-40B4-BE49-F238E27FC236}">
                    <a16:creationId xmlns:a16="http://schemas.microsoft.com/office/drawing/2014/main" id="{4A78A9C5-2509-BC4A-B1F6-A11FA8E75D9C}"/>
                  </a:ext>
                </a:extLst>
              </p14:cNvPr>
              <p14:cNvContentPartPr/>
              <p14:nvPr/>
            </p14:nvContentPartPr>
            <p14:xfrm>
              <a:off x="3723951" y="5070985"/>
              <a:ext cx="449280" cy="127800"/>
            </p14:xfrm>
          </p:contentPart>
        </mc:Choice>
        <mc:Fallback>
          <p:pic>
            <p:nvPicPr>
              <p:cNvPr id="5" name="Ink 7">
                <a:extLst>
                  <a:ext uri="{FF2B5EF4-FFF2-40B4-BE49-F238E27FC236}">
                    <a16:creationId xmlns:a16="http://schemas.microsoft.com/office/drawing/2014/main" id="{4A78A9C5-2509-BC4A-B1F6-A11FA8E75D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8831" y="5055505"/>
                <a:ext cx="479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A88ED81B-67D5-F74E-B004-29573146B199}"/>
                  </a:ext>
                </a:extLst>
              </p14:cNvPr>
              <p14:cNvContentPartPr/>
              <p14:nvPr/>
            </p14:nvContentPartPr>
            <p14:xfrm>
              <a:off x="3767151" y="5358265"/>
              <a:ext cx="1571760" cy="226440"/>
            </p14:xfrm>
          </p:contentPart>
        </mc:Choice>
        <mc:Fallback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A88ED81B-67D5-F74E-B004-29573146B1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2031" y="5343145"/>
                <a:ext cx="1602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AD799AFF-6974-004E-8CC3-958C40E75DA3}"/>
                  </a:ext>
                </a:extLst>
              </p14:cNvPr>
              <p14:cNvContentPartPr/>
              <p14:nvPr/>
            </p14:nvContentPartPr>
            <p14:xfrm>
              <a:off x="4350351" y="5085385"/>
              <a:ext cx="263160" cy="174960"/>
            </p14:xfrm>
          </p:contentPart>
        </mc:Choice>
        <mc:Fallback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AD799AFF-6974-004E-8CC3-958C40E75D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5231" y="5069905"/>
                <a:ext cx="2937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5" name="Ink 77">
                <a:extLst>
                  <a:ext uri="{FF2B5EF4-FFF2-40B4-BE49-F238E27FC236}">
                    <a16:creationId xmlns:a16="http://schemas.microsoft.com/office/drawing/2014/main" id="{63EE7B13-EE2A-874E-B691-9327B9F89BB9}"/>
                  </a:ext>
                </a:extLst>
              </p14:cNvPr>
              <p14:cNvContentPartPr/>
              <p14:nvPr/>
            </p14:nvContentPartPr>
            <p14:xfrm>
              <a:off x="7170720" y="5313088"/>
              <a:ext cx="933480" cy="291240"/>
            </p14:xfrm>
          </p:contentPart>
        </mc:Choice>
        <mc:Fallback>
          <p:pic>
            <p:nvPicPr>
              <p:cNvPr id="75" name="Ink 77">
                <a:extLst>
                  <a:ext uri="{FF2B5EF4-FFF2-40B4-BE49-F238E27FC236}">
                    <a16:creationId xmlns:a16="http://schemas.microsoft.com/office/drawing/2014/main" id="{63EE7B13-EE2A-874E-B691-9327B9F89B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5600" y="5297968"/>
                <a:ext cx="964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6" name="Ink 78">
                <a:extLst>
                  <a:ext uri="{FF2B5EF4-FFF2-40B4-BE49-F238E27FC236}">
                    <a16:creationId xmlns:a16="http://schemas.microsoft.com/office/drawing/2014/main" id="{9B5E6D7E-C06E-0E40-A19E-A8ECA21FA8C7}"/>
                  </a:ext>
                </a:extLst>
              </p14:cNvPr>
              <p14:cNvContentPartPr/>
              <p14:nvPr/>
            </p14:nvContentPartPr>
            <p14:xfrm>
              <a:off x="6403200" y="5347288"/>
              <a:ext cx="451440" cy="219960"/>
            </p14:xfrm>
          </p:contentPart>
        </mc:Choice>
        <mc:Fallback>
          <p:pic>
            <p:nvPicPr>
              <p:cNvPr id="76" name="Ink 78">
                <a:extLst>
                  <a:ext uri="{FF2B5EF4-FFF2-40B4-BE49-F238E27FC236}">
                    <a16:creationId xmlns:a16="http://schemas.microsoft.com/office/drawing/2014/main" id="{9B5E6D7E-C06E-0E40-A19E-A8ECA21FA8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7708" y="5332143"/>
                <a:ext cx="482064" cy="250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7" name="Ink 79">
                <a:extLst>
                  <a:ext uri="{FF2B5EF4-FFF2-40B4-BE49-F238E27FC236}">
                    <a16:creationId xmlns:a16="http://schemas.microsoft.com/office/drawing/2014/main" id="{9EBBBE75-E0FA-4841-96D1-4D3900BFF3FB}"/>
                  </a:ext>
                </a:extLst>
              </p14:cNvPr>
              <p14:cNvContentPartPr/>
              <p14:nvPr/>
            </p14:nvContentPartPr>
            <p14:xfrm>
              <a:off x="5695440" y="5425768"/>
              <a:ext cx="491400" cy="148680"/>
            </p14:xfrm>
          </p:contentPart>
        </mc:Choice>
        <mc:Fallback>
          <p:pic>
            <p:nvPicPr>
              <p:cNvPr id="77" name="Ink 79">
                <a:extLst>
                  <a:ext uri="{FF2B5EF4-FFF2-40B4-BE49-F238E27FC236}">
                    <a16:creationId xmlns:a16="http://schemas.microsoft.com/office/drawing/2014/main" id="{9EBBBE75-E0FA-4841-96D1-4D3900BFF3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80309" y="5410288"/>
                <a:ext cx="522022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4" name="Ink 96">
                <a:extLst>
                  <a:ext uri="{FF2B5EF4-FFF2-40B4-BE49-F238E27FC236}">
                    <a16:creationId xmlns:a16="http://schemas.microsoft.com/office/drawing/2014/main" id="{DA56F4B2-9B2D-464F-8B14-7F69C408BE77}"/>
                  </a:ext>
                </a:extLst>
              </p14:cNvPr>
              <p14:cNvContentPartPr/>
              <p14:nvPr/>
            </p14:nvContentPartPr>
            <p14:xfrm>
              <a:off x="6583200" y="5892328"/>
              <a:ext cx="356760" cy="414000"/>
            </p14:xfrm>
          </p:contentPart>
        </mc:Choice>
        <mc:Fallback>
          <p:pic>
            <p:nvPicPr>
              <p:cNvPr id="94" name="Ink 96">
                <a:extLst>
                  <a:ext uri="{FF2B5EF4-FFF2-40B4-BE49-F238E27FC236}">
                    <a16:creationId xmlns:a16="http://schemas.microsoft.com/office/drawing/2014/main" id="{DA56F4B2-9B2D-464F-8B14-7F69C408BE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68080" y="5877208"/>
                <a:ext cx="3873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5" name="Ink 97">
                <a:extLst>
                  <a:ext uri="{FF2B5EF4-FFF2-40B4-BE49-F238E27FC236}">
                    <a16:creationId xmlns:a16="http://schemas.microsoft.com/office/drawing/2014/main" id="{9D9F51F0-04FA-2744-8B2B-D2D7DC912639}"/>
                  </a:ext>
                </a:extLst>
              </p14:cNvPr>
              <p14:cNvContentPartPr/>
              <p14:nvPr/>
            </p14:nvContentPartPr>
            <p14:xfrm>
              <a:off x="5196120" y="5875048"/>
              <a:ext cx="1018080" cy="451080"/>
            </p14:xfrm>
          </p:contentPart>
        </mc:Choice>
        <mc:Fallback>
          <p:pic>
            <p:nvPicPr>
              <p:cNvPr id="95" name="Ink 97">
                <a:extLst>
                  <a:ext uri="{FF2B5EF4-FFF2-40B4-BE49-F238E27FC236}">
                    <a16:creationId xmlns:a16="http://schemas.microsoft.com/office/drawing/2014/main" id="{9D9F51F0-04FA-2744-8B2B-D2D7DC9126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80640" y="5859928"/>
                <a:ext cx="10486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6" name="Ink 98">
                <a:extLst>
                  <a:ext uri="{FF2B5EF4-FFF2-40B4-BE49-F238E27FC236}">
                    <a16:creationId xmlns:a16="http://schemas.microsoft.com/office/drawing/2014/main" id="{09805F49-7765-D742-858C-C09C1DB29A38}"/>
                  </a:ext>
                </a:extLst>
              </p14:cNvPr>
              <p14:cNvContentPartPr/>
              <p14:nvPr/>
            </p14:nvContentPartPr>
            <p14:xfrm>
              <a:off x="3880680" y="5902048"/>
              <a:ext cx="978120" cy="438480"/>
            </p14:xfrm>
          </p:contentPart>
        </mc:Choice>
        <mc:Fallback>
          <p:pic>
            <p:nvPicPr>
              <p:cNvPr id="96" name="Ink 98">
                <a:extLst>
                  <a:ext uri="{FF2B5EF4-FFF2-40B4-BE49-F238E27FC236}">
                    <a16:creationId xmlns:a16="http://schemas.microsoft.com/office/drawing/2014/main" id="{09805F49-7765-D742-858C-C09C1DB29A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65206" y="5886928"/>
                <a:ext cx="1008709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8458785B-8956-BA4F-A0A9-DA86BE6D1FEB}"/>
                  </a:ext>
                </a:extLst>
              </p14:cNvPr>
              <p14:cNvContentPartPr/>
              <p14:nvPr/>
            </p14:nvContentPartPr>
            <p14:xfrm>
              <a:off x="6080640" y="6394528"/>
              <a:ext cx="2274840" cy="17172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8458785B-8956-BA4F-A0A9-DA86BE6D1F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65518" y="6379408"/>
                <a:ext cx="2305445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0" name="Ink 131">
                <a:extLst>
                  <a:ext uri="{FF2B5EF4-FFF2-40B4-BE49-F238E27FC236}">
                    <a16:creationId xmlns:a16="http://schemas.microsoft.com/office/drawing/2014/main" id="{3C9CD177-B8C0-FB4B-B3EB-16C7A39893DA}"/>
                  </a:ext>
                </a:extLst>
              </p14:cNvPr>
              <p14:cNvContentPartPr/>
              <p14:nvPr/>
            </p14:nvContentPartPr>
            <p14:xfrm>
              <a:off x="4417080" y="6437728"/>
              <a:ext cx="1059120" cy="184320"/>
            </p14:xfrm>
          </p:contentPart>
        </mc:Choice>
        <mc:Fallback>
          <p:pic>
            <p:nvPicPr>
              <p:cNvPr id="130" name="Ink 131">
                <a:extLst>
                  <a:ext uri="{FF2B5EF4-FFF2-40B4-BE49-F238E27FC236}">
                    <a16:creationId xmlns:a16="http://schemas.microsoft.com/office/drawing/2014/main" id="{3C9CD177-B8C0-FB4B-B3EB-16C7A39893D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01960" y="6422248"/>
                <a:ext cx="10893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42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825C-1105-FF40-AC07-3DE1277D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llvector</a:t>
            </a:r>
            <a:r>
              <a:rPr lang="en-US" dirty="0"/>
              <a:t> swap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633E-C5A2-A74C-9102-A11EABE0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20751-BA53-F542-BED9-963F57EA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31950"/>
            <a:ext cx="7213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2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14A5-7DB1-924B-850B-5CEF11FF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Llvector</a:t>
            </a:r>
            <a:r>
              <a:rPr lang="en-US" dirty="0"/>
              <a:t> swap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67B11-0025-DD4D-A934-D0539E44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262" y="2286000"/>
            <a:ext cx="6549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1C8C-1FC0-D94A-9E83-B4561028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err="1"/>
              <a:t>llvector</a:t>
            </a:r>
            <a:r>
              <a:rPr lang="en-US" dirty="0"/>
              <a:t> swap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0D09-5486-6041-961B-8953742E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35" y="645106"/>
            <a:ext cx="3397916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B83A-66EC-D54D-9BD5-DAB716FA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28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07F7-5961-F848-BE0A-D6F55857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1184379"/>
            <a:ext cx="10625429" cy="44892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C36E64B-EEDB-BA4F-ADB8-EF2FC1B25364}"/>
                  </a:ext>
                </a:extLst>
              </p14:cNvPr>
              <p14:cNvContentPartPr/>
              <p14:nvPr/>
            </p14:nvContentPartPr>
            <p14:xfrm>
              <a:off x="8511220" y="4313449"/>
              <a:ext cx="392400" cy="756258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C36E64B-EEDB-BA4F-ADB8-EF2FC1B25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6100" y="4298324"/>
                <a:ext cx="423000" cy="786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90F3A73C-1A1C-8F45-B4C7-C9C74663F00A}"/>
                  </a:ext>
                </a:extLst>
              </p14:cNvPr>
              <p14:cNvContentPartPr/>
              <p14:nvPr/>
            </p14:nvContentPartPr>
            <p14:xfrm>
              <a:off x="7067620" y="5246569"/>
              <a:ext cx="3336480" cy="467280"/>
            </p14:xfrm>
          </p:contentPart>
        </mc:Choice>
        <mc:Fallback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90F3A73C-1A1C-8F45-B4C7-C9C74663F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500" y="5231449"/>
                <a:ext cx="33670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7F7EEE-5CFC-2A43-854B-C2E3E8D00E5A}"/>
                  </a:ext>
                </a:extLst>
              </p14:cNvPr>
              <p14:cNvContentPartPr/>
              <p14:nvPr/>
            </p14:nvContentPartPr>
            <p14:xfrm>
              <a:off x="1551340" y="5147209"/>
              <a:ext cx="4283640" cy="9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7F7EEE-5CFC-2A43-854B-C2E3E8D00E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5860" y="5131729"/>
                <a:ext cx="4313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77BBCC25-572B-E54A-8450-C3E6D0B09F33}"/>
                  </a:ext>
                </a:extLst>
              </p14:cNvPr>
              <p14:cNvContentPartPr/>
              <p14:nvPr/>
            </p14:nvContentPartPr>
            <p14:xfrm>
              <a:off x="1974700" y="5377969"/>
              <a:ext cx="1855440" cy="31716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77BBCC25-572B-E54A-8450-C3E6D0B09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9220" y="5362849"/>
                <a:ext cx="1886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E3FA7AF5-0C12-8D42-83BA-3980E052358A}"/>
                  </a:ext>
                </a:extLst>
              </p14:cNvPr>
              <p14:cNvContentPartPr/>
              <p14:nvPr/>
            </p14:nvContentPartPr>
            <p14:xfrm>
              <a:off x="2180620" y="5284729"/>
              <a:ext cx="2775600" cy="97704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E3FA7AF5-0C12-8D42-83BA-3980E05235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5500" y="5269609"/>
                <a:ext cx="2806200" cy="10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11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B3ECA-6FB2-6A49-9497-190C8816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971550"/>
            <a:ext cx="4013200" cy="4914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EF317863-4B64-C54C-BB9B-C7D7FBD1B193}"/>
                  </a:ext>
                </a:extLst>
              </p14:cNvPr>
              <p14:cNvContentPartPr/>
              <p14:nvPr/>
            </p14:nvContentPartPr>
            <p14:xfrm>
              <a:off x="8116797" y="956838"/>
              <a:ext cx="902880" cy="21492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EF317863-4B64-C54C-BB9B-C7D7FBD1B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1677" y="941718"/>
                <a:ext cx="933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358B3B-538D-6343-BF69-D68733C998F3}"/>
                  </a:ext>
                </a:extLst>
              </p14:cNvPr>
              <p14:cNvContentPartPr/>
              <p14:nvPr/>
            </p14:nvContentPartPr>
            <p14:xfrm>
              <a:off x="8219611" y="1488225"/>
              <a:ext cx="218160" cy="238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358B3B-538D-6343-BF69-D68733C998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4131" y="1473105"/>
                <a:ext cx="248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279C83-FD93-ED41-95B2-6DF0457EDC72}"/>
                  </a:ext>
                </a:extLst>
              </p14:cNvPr>
              <p14:cNvContentPartPr/>
              <p14:nvPr/>
            </p14:nvContentPartPr>
            <p14:xfrm>
              <a:off x="8457571" y="1454385"/>
              <a:ext cx="296640" cy="174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279C83-FD93-ED41-95B2-6DF0457EDC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2091" y="1438905"/>
                <a:ext cx="327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4A9FE52-5B5A-5D47-8C9F-1FAFC0296ABE}"/>
                  </a:ext>
                </a:extLst>
              </p14:cNvPr>
              <p14:cNvContentPartPr/>
              <p14:nvPr/>
            </p14:nvContentPartPr>
            <p14:xfrm>
              <a:off x="8811811" y="1509105"/>
              <a:ext cx="129960" cy="119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4A9FE52-5B5A-5D47-8C9F-1FAFC0296A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96691" y="1493985"/>
                <a:ext cx="1602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9DAA27-6091-6B4D-9605-82CB65AD5320}"/>
                  </a:ext>
                </a:extLst>
              </p14:cNvPr>
              <p14:cNvContentPartPr/>
              <p14:nvPr/>
            </p14:nvContentPartPr>
            <p14:xfrm>
              <a:off x="8958331" y="1427025"/>
              <a:ext cx="72000" cy="191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9DAA27-6091-6B4D-9605-82CB65AD53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42851" y="1411905"/>
                <a:ext cx="1022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82F720-81B5-AF41-97D4-19B6EA5BC267}"/>
                  </a:ext>
                </a:extLst>
              </p14:cNvPr>
              <p14:cNvContentPartPr/>
              <p14:nvPr/>
            </p14:nvContentPartPr>
            <p14:xfrm>
              <a:off x="9002971" y="1447545"/>
              <a:ext cx="180360" cy="163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82F720-81B5-AF41-97D4-19B6EA5BC2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87491" y="1432065"/>
                <a:ext cx="210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F4E1DA-D0E0-A840-904C-3BFD454CA037}"/>
                  </a:ext>
                </a:extLst>
              </p14:cNvPr>
              <p14:cNvContentPartPr/>
              <p14:nvPr/>
            </p14:nvContentPartPr>
            <p14:xfrm>
              <a:off x="9431731" y="1471305"/>
              <a:ext cx="44640" cy="191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F4E1DA-D0E0-A840-904C-3BFD454CA0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16611" y="1456185"/>
                <a:ext cx="752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28B05A-70E1-8744-BD92-5485C76D4BC5}"/>
                  </a:ext>
                </a:extLst>
              </p14:cNvPr>
              <p14:cNvContentPartPr/>
              <p14:nvPr/>
            </p14:nvContentPartPr>
            <p14:xfrm>
              <a:off x="9428131" y="1471305"/>
              <a:ext cx="119520" cy="47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28B05A-70E1-8744-BD92-5485C76D4B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13011" y="1456185"/>
                <a:ext cx="1501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09BCF88-7846-EE45-8C1B-C6DC5C78C1C1}"/>
                  </a:ext>
                </a:extLst>
              </p14:cNvPr>
              <p14:cNvContentPartPr/>
              <p14:nvPr/>
            </p14:nvContentPartPr>
            <p14:xfrm>
              <a:off x="9448651" y="1553025"/>
              <a:ext cx="112680" cy="1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09BCF88-7846-EE45-8C1B-C6DC5C78C1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33531" y="1537905"/>
                <a:ext cx="143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59B05E-C876-4D4E-9B17-45D1F708647D}"/>
                  </a:ext>
                </a:extLst>
              </p14:cNvPr>
              <p14:cNvContentPartPr/>
              <p14:nvPr/>
            </p14:nvContentPartPr>
            <p14:xfrm>
              <a:off x="9469531" y="1638345"/>
              <a:ext cx="68040" cy="27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59B05E-C876-4D4E-9B17-45D1F70864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54411" y="1622865"/>
                <a:ext cx="98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C17B13-1DE1-0C4D-BE5A-E01F31B3DE90}"/>
                  </a:ext>
                </a:extLst>
              </p14:cNvPr>
              <p14:cNvContentPartPr/>
              <p14:nvPr/>
            </p14:nvContentPartPr>
            <p14:xfrm>
              <a:off x="9598771" y="1491825"/>
              <a:ext cx="191160" cy="167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C17B13-1DE1-0C4D-BE5A-E01F31B3DE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83291" y="1476345"/>
                <a:ext cx="221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FFAE14-87FD-714A-9C44-663A5027DB23}"/>
                  </a:ext>
                </a:extLst>
              </p14:cNvPr>
              <p14:cNvContentPartPr/>
              <p14:nvPr/>
            </p14:nvContentPartPr>
            <p14:xfrm>
              <a:off x="9789211" y="1559865"/>
              <a:ext cx="337680" cy="78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FFAE14-87FD-714A-9C44-663A5027DB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74091" y="1544745"/>
                <a:ext cx="36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48B0D7-197F-8144-8F41-BD4DE23D4A06}"/>
                  </a:ext>
                </a:extLst>
              </p14:cNvPr>
              <p14:cNvContentPartPr/>
              <p14:nvPr/>
            </p14:nvContentPartPr>
            <p14:xfrm>
              <a:off x="10136611" y="1583625"/>
              <a:ext cx="123120" cy="5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48B0D7-197F-8144-8F41-BD4DE23D4A0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21491" y="1568505"/>
                <a:ext cx="1533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0A761F-E88F-634E-8934-B2777B950450}"/>
                  </a:ext>
                </a:extLst>
              </p14:cNvPr>
              <p14:cNvContentPartPr/>
              <p14:nvPr/>
            </p14:nvContentPartPr>
            <p14:xfrm>
              <a:off x="10283131" y="1432425"/>
              <a:ext cx="58320" cy="22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0A761F-E88F-634E-8934-B2777B9504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68011" y="1416945"/>
                <a:ext cx="88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BEAE61-D3CC-BD4C-9CCC-F3C2FAC43236}"/>
                  </a:ext>
                </a:extLst>
              </p14:cNvPr>
              <p14:cNvContentPartPr/>
              <p14:nvPr/>
            </p14:nvContentPartPr>
            <p14:xfrm>
              <a:off x="10286731" y="1539345"/>
              <a:ext cx="187560" cy="88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BEAE61-D3CC-BD4C-9CCC-F3C2FAC4323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71251" y="1524225"/>
                <a:ext cx="2181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0C2EEE-A2D5-B949-949B-C4626EA56570}"/>
                  </a:ext>
                </a:extLst>
              </p14:cNvPr>
              <p14:cNvContentPartPr/>
              <p14:nvPr/>
            </p14:nvContentPartPr>
            <p14:xfrm>
              <a:off x="8233291" y="1849305"/>
              <a:ext cx="204120" cy="180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0C2EEE-A2D5-B949-949B-C4626EA5657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18171" y="1834185"/>
                <a:ext cx="234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450559-6543-534D-8FA2-30D83A7DC50E}"/>
                  </a:ext>
                </a:extLst>
              </p14:cNvPr>
              <p14:cNvContentPartPr/>
              <p14:nvPr/>
            </p14:nvContentPartPr>
            <p14:xfrm>
              <a:off x="8434171" y="1917705"/>
              <a:ext cx="136080" cy="68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450559-6543-534D-8FA2-30D83A7DC5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18691" y="1902225"/>
                <a:ext cx="166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CE973C-586A-BA42-82B8-F68146DE218D}"/>
                  </a:ext>
                </a:extLst>
              </p14:cNvPr>
              <p14:cNvContentPartPr/>
              <p14:nvPr/>
            </p14:nvContentPartPr>
            <p14:xfrm>
              <a:off x="8610931" y="1914105"/>
              <a:ext cx="72000" cy="88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CE973C-586A-BA42-82B8-F68146DE218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95451" y="1898985"/>
                <a:ext cx="102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5B76D13-BFD0-754E-8F8D-F8D8E0016111}"/>
                  </a:ext>
                </a:extLst>
              </p14:cNvPr>
              <p14:cNvContentPartPr/>
              <p14:nvPr/>
            </p14:nvContentPartPr>
            <p14:xfrm>
              <a:off x="8709571" y="1886745"/>
              <a:ext cx="88920" cy="84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5B76D13-BFD0-754E-8F8D-F8D8E001611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94451" y="1871625"/>
                <a:ext cx="119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551BAA5-17AD-2A44-B80D-EAD4CA1166F7}"/>
                  </a:ext>
                </a:extLst>
              </p14:cNvPr>
              <p14:cNvContentPartPr/>
              <p14:nvPr/>
            </p14:nvContentPartPr>
            <p14:xfrm>
              <a:off x="8802091" y="1794945"/>
              <a:ext cx="126000" cy="191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551BAA5-17AD-2A44-B80D-EAD4CA1166F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86611" y="1779825"/>
                <a:ext cx="156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7E132C-5B7C-A147-A09C-A07F87FCBD8E}"/>
                  </a:ext>
                </a:extLst>
              </p14:cNvPr>
              <p14:cNvContentPartPr/>
              <p14:nvPr/>
            </p14:nvContentPartPr>
            <p14:xfrm>
              <a:off x="9162451" y="1794945"/>
              <a:ext cx="47880" cy="201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7E132C-5B7C-A147-A09C-A07F87FCBD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47331" y="1779825"/>
                <a:ext cx="78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94B060-7106-0344-97F4-95DC1F8C06C0}"/>
                  </a:ext>
                </a:extLst>
              </p14:cNvPr>
              <p14:cNvContentPartPr/>
              <p14:nvPr/>
            </p14:nvContentPartPr>
            <p14:xfrm>
              <a:off x="9193411" y="1920945"/>
              <a:ext cx="126360" cy="11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94B060-7106-0344-97F4-95DC1F8C06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7931" y="1905825"/>
                <a:ext cx="156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825C602-9CE3-F04C-B914-4FEDE0BCED15}"/>
                  </a:ext>
                </a:extLst>
              </p14:cNvPr>
              <p14:cNvContentPartPr/>
              <p14:nvPr/>
            </p14:nvContentPartPr>
            <p14:xfrm>
              <a:off x="9326251" y="1958385"/>
              <a:ext cx="37800" cy="6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825C602-9CE3-F04C-B914-4FEDE0BCED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10771" y="1943265"/>
                <a:ext cx="68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F9D4CE-33D6-494C-9578-8CD161F5181F}"/>
                  </a:ext>
                </a:extLst>
              </p14:cNvPr>
              <p14:cNvContentPartPr/>
              <p14:nvPr/>
            </p14:nvContentPartPr>
            <p14:xfrm>
              <a:off x="9385651" y="1914105"/>
              <a:ext cx="43200" cy="27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F9D4CE-33D6-494C-9578-8CD161F5181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70171" y="1898985"/>
                <a:ext cx="73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5329FAB-63B1-B449-AD8A-F91D60DB69FB}"/>
                  </a:ext>
                </a:extLst>
              </p14:cNvPr>
              <p14:cNvContentPartPr/>
              <p14:nvPr/>
            </p14:nvContentPartPr>
            <p14:xfrm>
              <a:off x="9435331" y="1924185"/>
              <a:ext cx="68040" cy="109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5329FAB-63B1-B449-AD8A-F91D60DB69F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420211" y="1909065"/>
                <a:ext cx="986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7EE5BF-DDC0-754E-9DC7-04F9FD043786}"/>
                  </a:ext>
                </a:extLst>
              </p14:cNvPr>
              <p14:cNvContentPartPr/>
              <p14:nvPr/>
            </p14:nvContentPartPr>
            <p14:xfrm>
              <a:off x="9608851" y="1879905"/>
              <a:ext cx="136440" cy="129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7EE5BF-DDC0-754E-9DC7-04F9FD0437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93731" y="1864785"/>
                <a:ext cx="167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1F3FD4-A9A8-B244-9418-EB22E7B0A945}"/>
                  </a:ext>
                </a:extLst>
              </p14:cNvPr>
              <p14:cNvContentPartPr/>
              <p14:nvPr/>
            </p14:nvContentPartPr>
            <p14:xfrm>
              <a:off x="9629731" y="1934625"/>
              <a:ext cx="126000" cy="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1F3FD4-A9A8-B244-9418-EB22E7B0A94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14251" y="1919145"/>
                <a:ext cx="1566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CAD2FC-AEFA-9D4D-90C9-95F31F206E01}"/>
                  </a:ext>
                </a:extLst>
              </p14:cNvPr>
              <p14:cNvContentPartPr/>
              <p14:nvPr/>
            </p14:nvContentPartPr>
            <p14:xfrm>
              <a:off x="9790291" y="1914105"/>
              <a:ext cx="186840" cy="8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CAD2FC-AEFA-9D4D-90C9-95F31F206E0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74811" y="1898985"/>
                <a:ext cx="2174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1EB1FA-955D-3F45-B2BE-B22B0BD2F699}"/>
                  </a:ext>
                </a:extLst>
              </p14:cNvPr>
              <p14:cNvContentPartPr/>
              <p14:nvPr/>
            </p14:nvContentPartPr>
            <p14:xfrm>
              <a:off x="9997291" y="1934625"/>
              <a:ext cx="191160" cy="72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1EB1FA-955D-3F45-B2BE-B22B0BD2F69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81811" y="1919145"/>
                <a:ext cx="221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AA9D3B3-AF7F-B242-921D-088868302A63}"/>
                  </a:ext>
                </a:extLst>
              </p14:cNvPr>
              <p14:cNvContentPartPr/>
              <p14:nvPr/>
            </p14:nvContentPartPr>
            <p14:xfrm>
              <a:off x="9946116" y="2152393"/>
              <a:ext cx="146880" cy="180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AA9D3B3-AF7F-B242-921D-088868302A6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930636" y="2137273"/>
                <a:ext cx="177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8" name="Ink 106">
                <a:extLst>
                  <a:ext uri="{FF2B5EF4-FFF2-40B4-BE49-F238E27FC236}">
                    <a16:creationId xmlns:a16="http://schemas.microsoft.com/office/drawing/2014/main" id="{4E617FDC-87D8-CE4B-BFB3-3E4238A602B4}"/>
                  </a:ext>
                </a:extLst>
              </p14:cNvPr>
              <p14:cNvContentPartPr/>
              <p14:nvPr/>
            </p14:nvContentPartPr>
            <p14:xfrm>
              <a:off x="9159516" y="3923953"/>
              <a:ext cx="483840" cy="146880"/>
            </p14:xfrm>
          </p:contentPart>
        </mc:Choice>
        <mc:Fallback>
          <p:pic>
            <p:nvPicPr>
              <p:cNvPr id="98" name="Ink 106">
                <a:extLst>
                  <a:ext uri="{FF2B5EF4-FFF2-40B4-BE49-F238E27FC236}">
                    <a16:creationId xmlns:a16="http://schemas.microsoft.com/office/drawing/2014/main" id="{4E617FDC-87D8-CE4B-BFB3-3E4238A602B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144396" y="3908473"/>
                <a:ext cx="514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9" name="Ink 107">
                <a:extLst>
                  <a:ext uri="{FF2B5EF4-FFF2-40B4-BE49-F238E27FC236}">
                    <a16:creationId xmlns:a16="http://schemas.microsoft.com/office/drawing/2014/main" id="{327CCDC1-B614-354D-BA19-6162D3670802}"/>
                  </a:ext>
                </a:extLst>
              </p14:cNvPr>
              <p14:cNvContentPartPr/>
              <p14:nvPr/>
            </p14:nvContentPartPr>
            <p14:xfrm>
              <a:off x="8406396" y="3920353"/>
              <a:ext cx="395280" cy="228960"/>
            </p14:xfrm>
          </p:contentPart>
        </mc:Choice>
        <mc:Fallback>
          <p:pic>
            <p:nvPicPr>
              <p:cNvPr id="99" name="Ink 107">
                <a:extLst>
                  <a:ext uri="{FF2B5EF4-FFF2-40B4-BE49-F238E27FC236}">
                    <a16:creationId xmlns:a16="http://schemas.microsoft.com/office/drawing/2014/main" id="{327CCDC1-B614-354D-BA19-6162D367080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91290" y="3905209"/>
                <a:ext cx="425492" cy="259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0" name="Ink 108">
                <a:extLst>
                  <a:ext uri="{FF2B5EF4-FFF2-40B4-BE49-F238E27FC236}">
                    <a16:creationId xmlns:a16="http://schemas.microsoft.com/office/drawing/2014/main" id="{699003BB-7C27-5A47-AA81-09033CDC33D0}"/>
                  </a:ext>
                </a:extLst>
              </p14:cNvPr>
              <p14:cNvContentPartPr/>
              <p14:nvPr/>
            </p14:nvContentPartPr>
            <p14:xfrm>
              <a:off x="9377316" y="3491593"/>
              <a:ext cx="204840" cy="250560"/>
            </p14:xfrm>
          </p:contentPart>
        </mc:Choice>
        <mc:Fallback>
          <p:pic>
            <p:nvPicPr>
              <p:cNvPr id="100" name="Ink 108">
                <a:extLst>
                  <a:ext uri="{FF2B5EF4-FFF2-40B4-BE49-F238E27FC236}">
                    <a16:creationId xmlns:a16="http://schemas.microsoft.com/office/drawing/2014/main" id="{699003BB-7C27-5A47-AA81-09033CDC33D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361836" y="3476473"/>
                <a:ext cx="235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1" name="Ink 109">
                <a:extLst>
                  <a:ext uri="{FF2B5EF4-FFF2-40B4-BE49-F238E27FC236}">
                    <a16:creationId xmlns:a16="http://schemas.microsoft.com/office/drawing/2014/main" id="{C921901B-43B5-3E4F-832B-49B1F2185D6F}"/>
                  </a:ext>
                </a:extLst>
              </p14:cNvPr>
              <p14:cNvContentPartPr/>
              <p14:nvPr/>
            </p14:nvContentPartPr>
            <p14:xfrm>
              <a:off x="8467596" y="3467473"/>
              <a:ext cx="231840" cy="279720"/>
            </p14:xfrm>
          </p:contentPart>
        </mc:Choice>
        <mc:Fallback>
          <p:pic>
            <p:nvPicPr>
              <p:cNvPr id="101" name="Ink 109">
                <a:extLst>
                  <a:ext uri="{FF2B5EF4-FFF2-40B4-BE49-F238E27FC236}">
                    <a16:creationId xmlns:a16="http://schemas.microsoft.com/office/drawing/2014/main" id="{C921901B-43B5-3E4F-832B-49B1F2185D6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52476" y="3451993"/>
                <a:ext cx="2624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2" name="Ink 110">
                <a:extLst>
                  <a:ext uri="{FF2B5EF4-FFF2-40B4-BE49-F238E27FC236}">
                    <a16:creationId xmlns:a16="http://schemas.microsoft.com/office/drawing/2014/main" id="{02C9D9BA-4E5F-584C-84E5-592E53DF985E}"/>
                  </a:ext>
                </a:extLst>
              </p14:cNvPr>
              <p14:cNvContentPartPr/>
              <p14:nvPr/>
            </p14:nvContentPartPr>
            <p14:xfrm>
              <a:off x="9384156" y="2987233"/>
              <a:ext cx="1209240" cy="364680"/>
            </p14:xfrm>
          </p:contentPart>
        </mc:Choice>
        <mc:Fallback>
          <p:pic>
            <p:nvPicPr>
              <p:cNvPr id="102" name="Ink 110">
                <a:extLst>
                  <a:ext uri="{FF2B5EF4-FFF2-40B4-BE49-F238E27FC236}">
                    <a16:creationId xmlns:a16="http://schemas.microsoft.com/office/drawing/2014/main" id="{02C9D9BA-4E5F-584C-84E5-592E53DF985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68681" y="2971753"/>
                <a:ext cx="1239831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3" name="Ink 111">
                <a:extLst>
                  <a:ext uri="{FF2B5EF4-FFF2-40B4-BE49-F238E27FC236}">
                    <a16:creationId xmlns:a16="http://schemas.microsoft.com/office/drawing/2014/main" id="{F0D9C6C5-2D24-EF43-ABB0-E7BC1B3EE42E}"/>
                  </a:ext>
                </a:extLst>
              </p14:cNvPr>
              <p14:cNvContentPartPr/>
              <p14:nvPr/>
            </p14:nvContentPartPr>
            <p14:xfrm>
              <a:off x="8270316" y="3065353"/>
              <a:ext cx="855000" cy="327600"/>
            </p14:xfrm>
          </p:contentPart>
        </mc:Choice>
        <mc:Fallback>
          <p:pic>
            <p:nvPicPr>
              <p:cNvPr id="103" name="Ink 111">
                <a:extLst>
                  <a:ext uri="{FF2B5EF4-FFF2-40B4-BE49-F238E27FC236}">
                    <a16:creationId xmlns:a16="http://schemas.microsoft.com/office/drawing/2014/main" id="{F0D9C6C5-2D24-EF43-ABB0-E7BC1B3EE42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54836" y="3050216"/>
                <a:ext cx="885600" cy="358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4" name="Ink 112">
                <a:extLst>
                  <a:ext uri="{FF2B5EF4-FFF2-40B4-BE49-F238E27FC236}">
                    <a16:creationId xmlns:a16="http://schemas.microsoft.com/office/drawing/2014/main" id="{CBFDB366-D1C7-1045-943A-BEFBEA8BFB99}"/>
                  </a:ext>
                </a:extLst>
              </p14:cNvPr>
              <p14:cNvContentPartPr/>
              <p14:nvPr/>
            </p14:nvContentPartPr>
            <p14:xfrm>
              <a:off x="8253036" y="2575033"/>
              <a:ext cx="814680" cy="318960"/>
            </p14:xfrm>
          </p:contentPart>
        </mc:Choice>
        <mc:Fallback>
          <p:pic>
            <p:nvPicPr>
              <p:cNvPr id="104" name="Ink 112">
                <a:extLst>
                  <a:ext uri="{FF2B5EF4-FFF2-40B4-BE49-F238E27FC236}">
                    <a16:creationId xmlns:a16="http://schemas.microsoft.com/office/drawing/2014/main" id="{CBFDB366-D1C7-1045-943A-BEFBEA8BFB9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37909" y="2559553"/>
                <a:ext cx="845294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5" name="Ink 113">
                <a:extLst>
                  <a:ext uri="{FF2B5EF4-FFF2-40B4-BE49-F238E27FC236}">
                    <a16:creationId xmlns:a16="http://schemas.microsoft.com/office/drawing/2014/main" id="{06F5445A-DA0B-A64A-BA1E-86088A9F820B}"/>
                  </a:ext>
                </a:extLst>
              </p14:cNvPr>
              <p14:cNvContentPartPr/>
              <p14:nvPr/>
            </p14:nvContentPartPr>
            <p14:xfrm>
              <a:off x="9191916" y="2193433"/>
              <a:ext cx="522720" cy="170640"/>
            </p14:xfrm>
          </p:contentPart>
        </mc:Choice>
        <mc:Fallback>
          <p:pic>
            <p:nvPicPr>
              <p:cNvPr id="105" name="Ink 113">
                <a:extLst>
                  <a:ext uri="{FF2B5EF4-FFF2-40B4-BE49-F238E27FC236}">
                    <a16:creationId xmlns:a16="http://schemas.microsoft.com/office/drawing/2014/main" id="{06F5445A-DA0B-A64A-BA1E-86088A9F820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176447" y="2178313"/>
                <a:ext cx="553299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6" name="Ink 114">
                <a:extLst>
                  <a:ext uri="{FF2B5EF4-FFF2-40B4-BE49-F238E27FC236}">
                    <a16:creationId xmlns:a16="http://schemas.microsoft.com/office/drawing/2014/main" id="{92CAFAEE-DCC4-5046-ADF3-307F02AAAFED}"/>
                  </a:ext>
                </a:extLst>
              </p14:cNvPr>
              <p14:cNvContentPartPr/>
              <p14:nvPr/>
            </p14:nvContentPartPr>
            <p14:xfrm>
              <a:off x="8270316" y="2180113"/>
              <a:ext cx="718920" cy="200880"/>
            </p14:xfrm>
          </p:contentPart>
        </mc:Choice>
        <mc:Fallback>
          <p:pic>
            <p:nvPicPr>
              <p:cNvPr id="106" name="Ink 114">
                <a:extLst>
                  <a:ext uri="{FF2B5EF4-FFF2-40B4-BE49-F238E27FC236}">
                    <a16:creationId xmlns:a16="http://schemas.microsoft.com/office/drawing/2014/main" id="{92CAFAEE-DCC4-5046-ADF3-307F02AAAFE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54836" y="2164993"/>
                <a:ext cx="749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EAD42B55-60E5-AE4B-8B3D-6382EB0BA4B9}"/>
                  </a:ext>
                </a:extLst>
              </p14:cNvPr>
              <p14:cNvContentPartPr/>
              <p14:nvPr/>
            </p14:nvContentPartPr>
            <p14:xfrm>
              <a:off x="8564885" y="4775250"/>
              <a:ext cx="1473840" cy="29304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EAD42B55-60E5-AE4B-8B3D-6382EB0BA4B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49765" y="4760130"/>
                <a:ext cx="15040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0" name="Ink 131">
                <a:extLst>
                  <a:ext uri="{FF2B5EF4-FFF2-40B4-BE49-F238E27FC236}">
                    <a16:creationId xmlns:a16="http://schemas.microsoft.com/office/drawing/2014/main" id="{AE80751D-8620-BD4D-A1A3-B888097DF909}"/>
                  </a:ext>
                </a:extLst>
              </p14:cNvPr>
              <p14:cNvContentPartPr/>
              <p14:nvPr/>
            </p14:nvContentPartPr>
            <p14:xfrm>
              <a:off x="8537525" y="4500210"/>
              <a:ext cx="853560" cy="160560"/>
            </p14:xfrm>
          </p:contentPart>
        </mc:Choice>
        <mc:Fallback>
          <p:pic>
            <p:nvPicPr>
              <p:cNvPr id="130" name="Ink 131">
                <a:extLst>
                  <a:ext uri="{FF2B5EF4-FFF2-40B4-BE49-F238E27FC236}">
                    <a16:creationId xmlns:a16="http://schemas.microsoft.com/office/drawing/2014/main" id="{AE80751D-8620-BD4D-A1A3-B888097DF90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22399" y="4484730"/>
                <a:ext cx="884173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287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B3ECA-6FB2-6A49-9497-190C8816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971550"/>
            <a:ext cx="4013200" cy="4914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FFF410-144D-9645-8EF3-2F7C839D9E4E}"/>
                  </a:ext>
                </a:extLst>
              </p14:cNvPr>
              <p14:cNvContentPartPr/>
              <p14:nvPr/>
            </p14:nvContentPartPr>
            <p14:xfrm>
              <a:off x="8357226" y="4881017"/>
              <a:ext cx="216720" cy="676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FFF410-144D-9645-8EF3-2F7C839D9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1746" y="4865537"/>
                <a:ext cx="2473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" name="Ink 70">
                <a:extLst>
                  <a:ext uri="{FF2B5EF4-FFF2-40B4-BE49-F238E27FC236}">
                    <a16:creationId xmlns:a16="http://schemas.microsoft.com/office/drawing/2014/main" id="{99664EE4-BCF3-8C40-895B-655DDB3F79DB}"/>
                  </a:ext>
                </a:extLst>
              </p14:cNvPr>
              <p14:cNvContentPartPr/>
              <p14:nvPr/>
            </p14:nvContentPartPr>
            <p14:xfrm>
              <a:off x="9453786" y="5126897"/>
              <a:ext cx="593280" cy="151560"/>
            </p14:xfrm>
          </p:contentPart>
        </mc:Choice>
        <mc:Fallback>
          <p:pic>
            <p:nvPicPr>
              <p:cNvPr id="66" name="Ink 70">
                <a:extLst>
                  <a:ext uri="{FF2B5EF4-FFF2-40B4-BE49-F238E27FC236}">
                    <a16:creationId xmlns:a16="http://schemas.microsoft.com/office/drawing/2014/main" id="{99664EE4-BCF3-8C40-895B-655DDB3F7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8297" y="5111417"/>
                <a:ext cx="62389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8" name="Ink 71">
                <a:extLst>
                  <a:ext uri="{FF2B5EF4-FFF2-40B4-BE49-F238E27FC236}">
                    <a16:creationId xmlns:a16="http://schemas.microsoft.com/office/drawing/2014/main" id="{4E00361A-87E8-0A4C-A686-AF6E01A9A252}"/>
                  </a:ext>
                </a:extLst>
              </p14:cNvPr>
              <p14:cNvContentPartPr/>
              <p14:nvPr/>
            </p14:nvContentPartPr>
            <p14:xfrm>
              <a:off x="8866986" y="5132657"/>
              <a:ext cx="370440" cy="118800"/>
            </p14:xfrm>
          </p:contentPart>
        </mc:Choice>
        <mc:Fallback>
          <p:pic>
            <p:nvPicPr>
              <p:cNvPr id="68" name="Ink 71">
                <a:extLst>
                  <a:ext uri="{FF2B5EF4-FFF2-40B4-BE49-F238E27FC236}">
                    <a16:creationId xmlns:a16="http://schemas.microsoft.com/office/drawing/2014/main" id="{4E00361A-87E8-0A4C-A686-AF6E01A9A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51521" y="5117537"/>
                <a:ext cx="40101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9" name="Ink 72">
                <a:extLst>
                  <a:ext uri="{FF2B5EF4-FFF2-40B4-BE49-F238E27FC236}">
                    <a16:creationId xmlns:a16="http://schemas.microsoft.com/office/drawing/2014/main" id="{0B70078E-6DD3-374B-8D3F-C941A89506B0}"/>
                  </a:ext>
                </a:extLst>
              </p14:cNvPr>
              <p14:cNvContentPartPr/>
              <p14:nvPr/>
            </p14:nvContentPartPr>
            <p14:xfrm>
              <a:off x="9403746" y="4673297"/>
              <a:ext cx="752760" cy="347400"/>
            </p14:xfrm>
          </p:contentPart>
        </mc:Choice>
        <mc:Fallback>
          <p:pic>
            <p:nvPicPr>
              <p:cNvPr id="69" name="Ink 72">
                <a:extLst>
                  <a:ext uri="{FF2B5EF4-FFF2-40B4-BE49-F238E27FC236}">
                    <a16:creationId xmlns:a16="http://schemas.microsoft.com/office/drawing/2014/main" id="{0B70078E-6DD3-374B-8D3F-C941A89506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88266" y="4658161"/>
                <a:ext cx="783360" cy="378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0" name="Ink 73">
                <a:extLst>
                  <a:ext uri="{FF2B5EF4-FFF2-40B4-BE49-F238E27FC236}">
                    <a16:creationId xmlns:a16="http://schemas.microsoft.com/office/drawing/2014/main" id="{01CAF37B-7FB7-804A-BB4C-9CFD56BB8FFE}"/>
                  </a:ext>
                </a:extLst>
              </p14:cNvPr>
              <p14:cNvContentPartPr/>
              <p14:nvPr/>
            </p14:nvContentPartPr>
            <p14:xfrm>
              <a:off x="8813706" y="4710377"/>
              <a:ext cx="376200" cy="203400"/>
            </p14:xfrm>
          </p:contentPart>
        </mc:Choice>
        <mc:Fallback>
          <p:pic>
            <p:nvPicPr>
              <p:cNvPr id="70" name="Ink 73">
                <a:extLst>
                  <a:ext uri="{FF2B5EF4-FFF2-40B4-BE49-F238E27FC236}">
                    <a16:creationId xmlns:a16="http://schemas.microsoft.com/office/drawing/2014/main" id="{01CAF37B-7FB7-804A-BB4C-9CFD56BB8F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8241" y="4694897"/>
                <a:ext cx="406411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4E8857E-FE77-E245-95AC-79325476F720}"/>
                  </a:ext>
                </a:extLst>
              </p14:cNvPr>
              <p14:cNvContentPartPr/>
              <p14:nvPr/>
            </p14:nvContentPartPr>
            <p14:xfrm>
              <a:off x="8957556" y="5684657"/>
              <a:ext cx="55800" cy="183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4E8857E-FE77-E245-95AC-79325476F7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2076" y="5669177"/>
                <a:ext cx="864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D40A738-2E77-BD42-89C5-05F1C13AC7FB}"/>
                  </a:ext>
                </a:extLst>
              </p14:cNvPr>
              <p14:cNvContentPartPr/>
              <p14:nvPr/>
            </p14:nvContentPartPr>
            <p14:xfrm>
              <a:off x="8992476" y="5583857"/>
              <a:ext cx="28080" cy="41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D40A738-2E77-BD42-89C5-05F1C13AC7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6996" y="5568377"/>
                <a:ext cx="58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54E9FE-6B43-D849-BD70-77AFC5FE7091}"/>
                  </a:ext>
                </a:extLst>
              </p14:cNvPr>
              <p14:cNvContentPartPr/>
              <p14:nvPr/>
            </p14:nvContentPartPr>
            <p14:xfrm>
              <a:off x="9103356" y="5681777"/>
              <a:ext cx="208080" cy="138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54E9FE-6B43-D849-BD70-77AFC5FE70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87903" y="5666297"/>
                <a:ext cx="238627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6520C83-B2FF-2642-8BDB-5ACF88490A8F}"/>
                  </a:ext>
                </a:extLst>
              </p14:cNvPr>
              <p14:cNvContentPartPr/>
              <p14:nvPr/>
            </p14:nvContentPartPr>
            <p14:xfrm>
              <a:off x="9650556" y="5664137"/>
              <a:ext cx="41760" cy="197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6520C83-B2FF-2642-8BDB-5ACF88490A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5076" y="5648657"/>
                <a:ext cx="72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205606E-A018-EA42-A9BC-69219C489F75}"/>
                  </a:ext>
                </a:extLst>
              </p14:cNvPr>
              <p14:cNvContentPartPr/>
              <p14:nvPr/>
            </p14:nvContentPartPr>
            <p14:xfrm>
              <a:off x="9713196" y="5570177"/>
              <a:ext cx="34920" cy="34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205606E-A018-EA42-A9BC-69219C489F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97716" y="5554697"/>
                <a:ext cx="65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3C51DB-2964-E546-83B7-C4D5CB064199}"/>
                  </a:ext>
                </a:extLst>
              </p14:cNvPr>
              <p14:cNvContentPartPr/>
              <p14:nvPr/>
            </p14:nvContentPartPr>
            <p14:xfrm>
              <a:off x="9858636" y="5673857"/>
              <a:ext cx="291240" cy="111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3C51DB-2964-E546-83B7-C4D5CB0641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43175" y="5658377"/>
                <a:ext cx="321802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EC758E9-0F6D-B34E-A3B7-426AFF9B23FC}"/>
                  </a:ext>
                </a:extLst>
              </p14:cNvPr>
              <p14:cNvContentPartPr/>
              <p14:nvPr/>
            </p14:nvContentPartPr>
            <p14:xfrm>
              <a:off x="10177236" y="5542457"/>
              <a:ext cx="381600" cy="283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EC758E9-0F6D-B34E-A3B7-426AFF9B23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61741" y="5526977"/>
                <a:ext cx="41222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C3DD59-EA05-B74F-9CBB-3F5F467E294A}"/>
                  </a:ext>
                </a:extLst>
              </p14:cNvPr>
              <p14:cNvContentPartPr/>
              <p14:nvPr/>
            </p14:nvContentPartPr>
            <p14:xfrm>
              <a:off x="10620756" y="5687897"/>
              <a:ext cx="180360" cy="118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C3DD59-EA05-B74F-9CBB-3F5F467E29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05276" y="5672464"/>
                <a:ext cx="210960" cy="148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2D1AFD-7359-D948-9E29-A96F6E21C57C}"/>
                  </a:ext>
                </a:extLst>
              </p14:cNvPr>
              <p14:cNvContentPartPr/>
              <p14:nvPr/>
            </p14:nvContentPartPr>
            <p14:xfrm>
              <a:off x="10558476" y="5660177"/>
              <a:ext cx="228960" cy="173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2D1AFD-7359-D948-9E29-A96F6E21C5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543020" y="5644729"/>
                <a:ext cx="259512" cy="20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40B4F90-2350-E347-A6E1-580AC8D47B3A}"/>
                  </a:ext>
                </a:extLst>
              </p14:cNvPr>
              <p14:cNvContentPartPr/>
              <p14:nvPr/>
            </p14:nvContentPartPr>
            <p14:xfrm>
              <a:off x="9103356" y="6249137"/>
              <a:ext cx="256680" cy="28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40B4F90-2350-E347-A6E1-580AC8D47B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87876" y="6233657"/>
                <a:ext cx="287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79DA9F-84BB-1D4C-96BC-FEBEC14B274E}"/>
                  </a:ext>
                </a:extLst>
              </p14:cNvPr>
              <p14:cNvContentPartPr/>
              <p14:nvPr/>
            </p14:nvContentPartPr>
            <p14:xfrm>
              <a:off x="9193356" y="6311417"/>
              <a:ext cx="215280" cy="21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79DA9F-84BB-1D4C-96BC-FEBEC14B27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77876" y="6295670"/>
                <a:ext cx="245880" cy="5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F77C58-1C2E-0341-BB9F-1F555992C811}"/>
                  </a:ext>
                </a:extLst>
              </p14:cNvPr>
              <p14:cNvContentPartPr/>
              <p14:nvPr/>
            </p14:nvContentPartPr>
            <p14:xfrm>
              <a:off x="9580716" y="6221417"/>
              <a:ext cx="160560" cy="21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F77C58-1C2E-0341-BB9F-1F555992C81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65236" y="6205937"/>
                <a:ext cx="191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FA4B77-5A75-6947-99D3-ECB0F09BDA9E}"/>
                  </a:ext>
                </a:extLst>
              </p14:cNvPr>
              <p14:cNvContentPartPr/>
              <p14:nvPr/>
            </p14:nvContentPartPr>
            <p14:xfrm>
              <a:off x="9577476" y="6318257"/>
              <a:ext cx="15660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FA4B77-5A75-6947-99D3-ECB0F09BDA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61996" y="6302777"/>
                <a:ext cx="187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BC0D3FF-CA6A-9641-B132-BAC9C2E257DF}"/>
                  </a:ext>
                </a:extLst>
              </p14:cNvPr>
              <p14:cNvContentPartPr/>
              <p14:nvPr/>
            </p14:nvContentPartPr>
            <p14:xfrm>
              <a:off x="10021237" y="6145435"/>
              <a:ext cx="208080" cy="233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BC0D3FF-CA6A-9641-B132-BAC9C2E257D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06117" y="6129955"/>
                <a:ext cx="23868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38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069F-45B5-9748-B01F-EFD74603E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85658-F259-6946-9BA7-2366A9574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13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36F4-2E43-104C-A637-9CB6CE7B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New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3400-0D44-9742-9A55-FD8EE41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und Delete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gegensätzlich aufgebaut</a:t>
            </a:r>
          </a:p>
          <a:p>
            <a:r>
              <a:rPr lang="de-DE" dirty="0"/>
              <a:t>New gibt mir eine neuen Zeiger </a:t>
            </a:r>
          </a:p>
          <a:p>
            <a:r>
              <a:rPr lang="de-DE" dirty="0"/>
              <a:t>Delete löscht diesen Speicher wieder </a:t>
            </a:r>
          </a:p>
          <a:p>
            <a:r>
              <a:rPr lang="de-DE" dirty="0"/>
              <a:t>Bedenke allen Speicher den man mit new anlegt muss man wieder löschen!</a:t>
            </a:r>
          </a:p>
        </p:txBody>
      </p:sp>
    </p:spTree>
    <p:extLst>
      <p:ext uri="{BB962C8B-B14F-4D97-AF65-F5344CB8AC3E}">
        <p14:creationId xmlns:p14="http://schemas.microsoft.com/office/powerpoint/2010/main" val="380798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C7A47-C80E-F74D-BC43-3E44BA8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de-DE" err="1"/>
              <a:t>Llvec</a:t>
            </a:r>
            <a:r>
              <a:rPr lang="de-DE"/>
              <a:t> </a:t>
            </a:r>
            <a:r>
              <a:rPr lang="de-DE" err="1"/>
              <a:t>class</a:t>
            </a:r>
            <a:endParaRPr lang="de-DE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D7C7-2236-4B4F-BE51-6E276BB7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AB98-4ABA-7D47-A40E-AAF8E68B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400" dirty="0"/>
              <a:t>Box Example funktioniert mithilfe der verschiedenen </a:t>
            </a:r>
            <a:r>
              <a:rPr lang="de-DE" sz="2400" dirty="0" err="1"/>
              <a:t>Konstruktor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7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733-7E65-584C-A9A5-E88AFEF8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Konstruktor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7861-3785-DB4E-9784-CDAF7FF9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 wie man einen </a:t>
            </a:r>
            <a:r>
              <a:rPr lang="de-DE" dirty="0" err="1"/>
              <a:t>Konstruktor</a:t>
            </a:r>
            <a:r>
              <a:rPr lang="de-DE"/>
              <a:t> den</a:t>
            </a:r>
          </a:p>
        </p:txBody>
      </p:sp>
    </p:spTree>
    <p:extLst>
      <p:ext uri="{BB962C8B-B14F-4D97-AF65-F5344CB8AC3E}">
        <p14:creationId xmlns:p14="http://schemas.microsoft.com/office/powerpoint/2010/main" val="49523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DC76-9BD2-504E-990F-002AACE8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A85B-28B8-6445-9F04-A972AE80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grundsätzliche Idee ist es einen Vektor zu deklarieren, indem man eine verkettete Liste benutzt</a:t>
            </a:r>
          </a:p>
          <a:p>
            <a:r>
              <a:rPr lang="de-DE"/>
              <a:t>Wir werden hier kurz die grundsätzlichen Ideen dieser Datenstruktur erklären und dann zurückgehen dazu den Code zu verstehen, der dieser Aufgabe zugrunde liegt</a:t>
            </a:r>
          </a:p>
          <a:p>
            <a:r>
              <a:rPr lang="de-DE"/>
              <a:t>Die Verwirrung die in der Stunde bestand ist grundsätzlich keine! Die Aufgabe ist nicht schwer und man wird sehr dankbar über solche Aufgaben sein!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69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D49-AE36-B042-8000-F84900A6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Linked</a:t>
            </a:r>
            <a:r>
              <a:rPr lang="de-DE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288F-9605-9840-8DDD-32CD5C48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Eine </a:t>
            </a:r>
            <a:r>
              <a:rPr lang="de-DE" err="1"/>
              <a:t>linked</a:t>
            </a:r>
            <a:r>
              <a:rPr lang="de-DE"/>
              <a:t> </a:t>
            </a:r>
            <a:r>
              <a:rPr lang="de-DE" err="1"/>
              <a:t>list</a:t>
            </a:r>
            <a:r>
              <a:rPr lang="de-DE"/>
              <a:t> eine sogenannte </a:t>
            </a:r>
            <a:r>
              <a:rPr lang="de-DE" b="1"/>
              <a:t>lineare </a:t>
            </a:r>
            <a:r>
              <a:rPr lang="de-DE"/>
              <a:t>Datenstruktur.  Die grundsätzliche Idee besteht darin abstrakte Konstrukte die wir </a:t>
            </a:r>
            <a:r>
              <a:rPr lang="de-DE" err="1"/>
              <a:t>nodes</a:t>
            </a:r>
            <a:r>
              <a:rPr lang="de-DE"/>
              <a:t> (Listenelemente) nennen, </a:t>
            </a:r>
            <a:r>
              <a:rPr lang="de-DE" err="1"/>
              <a:t>objektorierientiert</a:t>
            </a:r>
            <a:r>
              <a:rPr lang="de-DE"/>
              <a:t> zu deklarieren und diese mittels Zeigern zu verlinken</a:t>
            </a:r>
          </a:p>
          <a:p>
            <a:r>
              <a:rPr lang="de-DE"/>
              <a:t>Jede </a:t>
            </a:r>
            <a:r>
              <a:rPr lang="de-DE" err="1"/>
              <a:t>Node</a:t>
            </a:r>
            <a:r>
              <a:rPr lang="de-DE"/>
              <a:t> besteht aus einem Element und einem Zeiger auf das nächste </a:t>
            </a:r>
            <a:r>
              <a:rPr lang="de-DE" err="1"/>
              <a:t>Node</a:t>
            </a:r>
            <a:endParaRPr lang="de-DE"/>
          </a:p>
          <a:p>
            <a:r>
              <a:rPr lang="de-DE"/>
              <a:t>Ein </a:t>
            </a:r>
            <a:r>
              <a:rPr lang="de-DE" err="1"/>
              <a:t>Node</a:t>
            </a:r>
            <a:r>
              <a:rPr lang="de-DE"/>
              <a:t> kann man sich konzeptuell bildlich wie folgt überlegen:</a:t>
            </a:r>
          </a:p>
        </p:txBody>
      </p:sp>
    </p:spTree>
    <p:extLst>
      <p:ext uri="{BB962C8B-B14F-4D97-AF65-F5344CB8AC3E}">
        <p14:creationId xmlns:p14="http://schemas.microsoft.com/office/powerpoint/2010/main" val="269179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17FEE-3A7E-3346-BC6A-3772A9A0F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38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08A4-E75D-7848-860F-CD58000C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Linked</a:t>
            </a:r>
            <a:r>
              <a:rPr lang="de-DE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1B96-9F4B-DA40-BFB0-A0881816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Diese Nodes sind aber nicht nebeneinander im Speicher wie ein Array sondern auf dem sogenannten Heap angelegt. Das </a:t>
            </a:r>
            <a:r>
              <a:rPr lang="de-DE" err="1"/>
              <a:t>heisst</a:t>
            </a:r>
            <a:r>
              <a:rPr lang="de-DE"/>
              <a:t> sie sind </a:t>
            </a:r>
            <a:r>
              <a:rPr lang="de-DE" b="1"/>
              <a:t>irgendwo </a:t>
            </a:r>
            <a:r>
              <a:rPr lang="de-DE"/>
              <a:t>im RAM. (Random Access Memory)</a:t>
            </a:r>
          </a:p>
          <a:p>
            <a:r>
              <a:rPr lang="de-DE"/>
              <a:t>Um auf diese zuzugreifen ist also das Speichern ihrer Adressen zwingend notwendig!! Dazu braucht man diese Pointer, die in der vorgehenden Abbildung durch die Pfeile dargestellt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26856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D499A-508C-9F45-B495-E2B60DF8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E9FC-5977-B144-82E2-AAED3D94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Linked</a:t>
            </a:r>
            <a:r>
              <a:rPr lang="de-DE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895D-D0CA-4347-810D-D42A1052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Jedes </a:t>
            </a:r>
            <a:r>
              <a:rPr lang="de-DE" err="1"/>
              <a:t>Node</a:t>
            </a:r>
            <a:r>
              <a:rPr lang="de-DE"/>
              <a:t> wird durch einen </a:t>
            </a:r>
            <a:r>
              <a:rPr lang="de-DE" err="1"/>
              <a:t>Struct</a:t>
            </a:r>
            <a:r>
              <a:rPr lang="de-DE"/>
              <a:t> dargestellt! </a:t>
            </a:r>
            <a:r>
              <a:rPr lang="de-DE" err="1"/>
              <a:t>Structs</a:t>
            </a:r>
            <a:r>
              <a:rPr lang="de-DE"/>
              <a:t> sind </a:t>
            </a:r>
            <a:r>
              <a:rPr lang="de-DE" b="1"/>
              <a:t>Klassen</a:t>
            </a:r>
            <a:r>
              <a:rPr lang="de-DE"/>
              <a:t> bei denen alles </a:t>
            </a:r>
            <a:r>
              <a:rPr lang="de-DE" b="1" err="1"/>
              <a:t>public</a:t>
            </a:r>
            <a:r>
              <a:rPr lang="de-DE" b="1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default</a:t>
            </a:r>
            <a:r>
              <a:rPr lang="de-DE"/>
              <a:t> ist!</a:t>
            </a:r>
          </a:p>
          <a:p>
            <a:r>
              <a:rPr lang="de-DE"/>
              <a:t>Jedes </a:t>
            </a:r>
            <a:r>
              <a:rPr lang="de-DE" err="1"/>
              <a:t>Node</a:t>
            </a:r>
            <a:r>
              <a:rPr lang="de-DE"/>
              <a:t> ist durch bspw. Eine Zahl und einen Pointer eindeutig bestimmt!</a:t>
            </a:r>
          </a:p>
          <a:p>
            <a:r>
              <a:rPr lang="de-DE"/>
              <a:t>Wir setzen:</a:t>
            </a:r>
          </a:p>
        </p:txBody>
      </p:sp>
    </p:spTree>
    <p:extLst>
      <p:ext uri="{BB962C8B-B14F-4D97-AF65-F5344CB8AC3E}">
        <p14:creationId xmlns:p14="http://schemas.microsoft.com/office/powerpoint/2010/main" val="17832515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Widescreen</PresentationFormat>
  <Paragraphs>46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Crop</vt:lpstr>
      <vt:lpstr>Week 13</vt:lpstr>
      <vt:lpstr>Plan</vt:lpstr>
      <vt:lpstr>Llvec class</vt:lpstr>
      <vt:lpstr>Prolog</vt:lpstr>
      <vt:lpstr>Linked List</vt:lpstr>
      <vt:lpstr>PowerPoint Presentation</vt:lpstr>
      <vt:lpstr>Linked List</vt:lpstr>
      <vt:lpstr>PowerPoint Presentation</vt:lpstr>
      <vt:lpstr>Linked List</vt:lpstr>
      <vt:lpstr>PowerPoint Presentation</vt:lpstr>
      <vt:lpstr>Linked List</vt:lpstr>
      <vt:lpstr>Intermezzo Iteratoren</vt:lpstr>
      <vt:lpstr>PowerPoint Presentation</vt:lpstr>
      <vt:lpstr>Linked List</vt:lpstr>
      <vt:lpstr>PowerPoint Presentation</vt:lpstr>
      <vt:lpstr> llvector init</vt:lpstr>
      <vt:lpstr>llvector init </vt:lpstr>
      <vt:lpstr>llvector init </vt:lpstr>
      <vt:lpstr>llvector init </vt:lpstr>
      <vt:lpstr>llvector init </vt:lpstr>
      <vt:lpstr>llvector init </vt:lpstr>
      <vt:lpstr>llvector swap</vt:lpstr>
      <vt:lpstr>Llvector swap</vt:lpstr>
      <vt:lpstr>llvector swap</vt:lpstr>
      <vt:lpstr>PowerPoint Presentation</vt:lpstr>
      <vt:lpstr>PowerPoint Presentation</vt:lpstr>
      <vt:lpstr>PowerPoint Presentation</vt:lpstr>
      <vt:lpstr>Memory management </vt:lpstr>
      <vt:lpstr>Delete And New </vt:lpstr>
      <vt:lpstr>Box Example</vt:lpstr>
      <vt:lpstr>Assignment Konstruktor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</dc:title>
  <dc:creator>Jayant Raul Rao</dc:creator>
  <cp:lastModifiedBy>Jayant Raul Rao</cp:lastModifiedBy>
  <cp:revision>3</cp:revision>
  <dcterms:created xsi:type="dcterms:W3CDTF">2019-12-05T19:07:16Z</dcterms:created>
  <dcterms:modified xsi:type="dcterms:W3CDTF">2019-12-10T19:52:22Z</dcterms:modified>
</cp:coreProperties>
</file>