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notesMasterIdLst>
    <p:notesMasterId r:id="rId18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21356-354E-864B-9E92-E9DC159182A8}" v="4" dt="2019-11-28T12:31:04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8"/>
  </p:normalViewPr>
  <p:slideViewPr>
    <p:cSldViewPr snapToGrid="0" snapToObjects="1">
      <p:cViewPr varScale="1">
        <p:scale>
          <a:sx n="76" d="100"/>
          <a:sy n="76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bdc3fa6a-9546-40f4-9237-5670a5f23b4e" providerId="ADAL" clId="{ABE21356-354E-864B-9E92-E9DC159182A8}"/>
    <pc:docChg chg="addSld modSld">
      <pc:chgData name=" " userId="bdc3fa6a-9546-40f4-9237-5670a5f23b4e" providerId="ADAL" clId="{ABE21356-354E-864B-9E92-E9DC159182A8}" dt="2019-11-28T12:30:38.483" v="0"/>
      <pc:docMkLst>
        <pc:docMk/>
      </pc:docMkLst>
      <pc:sldChg chg="add">
        <pc:chgData name=" " userId="bdc3fa6a-9546-40f4-9237-5670a5f23b4e" providerId="ADAL" clId="{ABE21356-354E-864B-9E92-E9DC159182A8}" dt="2019-11-28T12:30:38.483" v="0"/>
        <pc:sldMkLst>
          <pc:docMk/>
          <pc:sldMk cId="2745791201" sldId="273"/>
        </pc:sldMkLst>
      </pc:sldChg>
      <pc:sldChg chg="add">
        <pc:chgData name=" " userId="bdc3fa6a-9546-40f4-9237-5670a5f23b4e" providerId="ADAL" clId="{ABE21356-354E-864B-9E92-E9DC159182A8}" dt="2019-11-28T12:30:38.483" v="0"/>
        <pc:sldMkLst>
          <pc:docMk/>
          <pc:sldMk cId="2612085246" sldId="274"/>
        </pc:sldMkLst>
      </pc:sldChg>
      <pc:sldChg chg="add">
        <pc:chgData name=" " userId="bdc3fa6a-9546-40f4-9237-5670a5f23b4e" providerId="ADAL" clId="{ABE21356-354E-864B-9E92-E9DC159182A8}" dt="2019-11-28T12:30:38.483" v="0"/>
        <pc:sldMkLst>
          <pc:docMk/>
          <pc:sldMk cId="1946974145" sldId="275"/>
        </pc:sldMkLst>
      </pc:sldChg>
      <pc:sldChg chg="add">
        <pc:chgData name=" " userId="bdc3fa6a-9546-40f4-9237-5670a5f23b4e" providerId="ADAL" clId="{ABE21356-354E-864B-9E92-E9DC159182A8}" dt="2019-11-28T12:30:38.483" v="0"/>
        <pc:sldMkLst>
          <pc:docMk/>
          <pc:sldMk cId="2429772561" sldId="276"/>
        </pc:sldMkLst>
      </pc:sldChg>
      <pc:sldChg chg="add">
        <pc:chgData name=" " userId="bdc3fa6a-9546-40f4-9237-5670a5f23b4e" providerId="ADAL" clId="{ABE21356-354E-864B-9E92-E9DC159182A8}" dt="2019-11-28T12:30:38.483" v="0"/>
        <pc:sldMkLst>
          <pc:docMk/>
          <pc:sldMk cId="839502386" sldId="277"/>
        </pc:sldMkLst>
      </pc:sldChg>
      <pc:sldChg chg="add">
        <pc:chgData name=" " userId="bdc3fa6a-9546-40f4-9237-5670a5f23b4e" providerId="ADAL" clId="{ABE21356-354E-864B-9E92-E9DC159182A8}" dt="2019-11-28T12:30:38.483" v="0"/>
        <pc:sldMkLst>
          <pc:docMk/>
          <pc:sldMk cId="2769789255" sldId="278"/>
        </pc:sldMkLst>
      </pc:sldChg>
      <pc:sldChg chg="add">
        <pc:chgData name=" " userId="bdc3fa6a-9546-40f4-9237-5670a5f23b4e" providerId="ADAL" clId="{ABE21356-354E-864B-9E92-E9DC159182A8}" dt="2019-11-28T12:30:38.483" v="0"/>
        <pc:sldMkLst>
          <pc:docMk/>
          <pc:sldMk cId="2878171943" sldId="279"/>
        </pc:sldMkLst>
      </pc:sldChg>
      <pc:sldChg chg="add">
        <pc:chgData name=" " userId="bdc3fa6a-9546-40f4-9237-5670a5f23b4e" providerId="ADAL" clId="{ABE21356-354E-864B-9E92-E9DC159182A8}" dt="2019-11-28T12:30:38.483" v="0"/>
        <pc:sldMkLst>
          <pc:docMk/>
          <pc:sldMk cId="1782903581" sldId="280"/>
        </pc:sldMkLst>
      </pc:sldChg>
      <pc:sldChg chg="add">
        <pc:chgData name=" " userId="bdc3fa6a-9546-40f4-9237-5670a5f23b4e" providerId="ADAL" clId="{ABE21356-354E-864B-9E92-E9DC159182A8}" dt="2019-11-28T12:30:38.483" v="0"/>
        <pc:sldMkLst>
          <pc:docMk/>
          <pc:sldMk cId="1104870480" sldId="281"/>
        </pc:sldMkLst>
      </pc:sldChg>
      <pc:sldChg chg="add">
        <pc:chgData name=" " userId="bdc3fa6a-9546-40f4-9237-5670a5f23b4e" providerId="ADAL" clId="{ABE21356-354E-864B-9E92-E9DC159182A8}" dt="2019-11-28T12:30:38.483" v="0"/>
        <pc:sldMkLst>
          <pc:docMk/>
          <pc:sldMk cId="1126645374" sldId="282"/>
        </pc:sldMkLst>
      </pc:sldChg>
      <pc:sldChg chg="add">
        <pc:chgData name=" " userId="bdc3fa6a-9546-40f4-9237-5670a5f23b4e" providerId="ADAL" clId="{ABE21356-354E-864B-9E92-E9DC159182A8}" dt="2019-11-28T12:30:38.483" v="0"/>
        <pc:sldMkLst>
          <pc:docMk/>
          <pc:sldMk cId="1611044693" sldId="283"/>
        </pc:sldMkLst>
      </pc:sldChg>
      <pc:sldChg chg="add">
        <pc:chgData name=" " userId="bdc3fa6a-9546-40f4-9237-5670a5f23b4e" providerId="ADAL" clId="{ABE21356-354E-864B-9E92-E9DC159182A8}" dt="2019-11-28T12:30:38.483" v="0"/>
        <pc:sldMkLst>
          <pc:docMk/>
          <pc:sldMk cId="3887212820" sldId="284"/>
        </pc:sldMkLst>
      </pc:sldChg>
      <pc:sldChg chg="add">
        <pc:chgData name=" " userId="bdc3fa6a-9546-40f4-9237-5670a5f23b4e" providerId="ADAL" clId="{ABE21356-354E-864B-9E92-E9DC159182A8}" dt="2019-11-28T12:30:38.483" v="0"/>
        <pc:sldMkLst>
          <pc:docMk/>
          <pc:sldMk cId="2067766981" sldId="285"/>
        </pc:sldMkLst>
      </pc:sldChg>
      <pc:sldChg chg="add">
        <pc:chgData name=" " userId="bdc3fa6a-9546-40f4-9237-5670a5f23b4e" providerId="ADAL" clId="{ABE21356-354E-864B-9E92-E9DC159182A8}" dt="2019-11-28T12:30:38.483" v="0"/>
        <pc:sldMkLst>
          <pc:docMk/>
          <pc:sldMk cId="2824044256" sldId="286"/>
        </pc:sldMkLst>
      </pc:sldChg>
      <pc:sldChg chg="add">
        <pc:chgData name=" " userId="bdc3fa6a-9546-40f4-9237-5670a5f23b4e" providerId="ADAL" clId="{ABE21356-354E-864B-9E92-E9DC159182A8}" dt="2019-11-28T12:30:38.483" v="0"/>
        <pc:sldMkLst>
          <pc:docMk/>
          <pc:sldMk cId="2060454174" sldId="287"/>
        </pc:sldMkLst>
      </pc:sldChg>
    </pc:docChg>
  </pc:docChgLst>
  <pc:docChgLst>
    <pc:chgData name="vrsfs05rb6@student.ethz.ch" userId="bdc3fa6a-9546-40f4-9237-5670a5f23b4e" providerId="ADAL" clId="{FFA65B12-3994-AD4C-BF1A-DCE56ADBAC0D}"/>
    <pc:docChg chg="addSld delSld">
      <pc:chgData name="vrsfs05rb6@student.ethz.ch" userId="bdc3fa6a-9546-40f4-9237-5670a5f23b4e" providerId="ADAL" clId="{FFA65B12-3994-AD4C-BF1A-DCE56ADBAC0D}" dt="2019-11-28T12:27:29.918" v="7" actId="2696"/>
      <pc:docMkLst>
        <pc:docMk/>
      </pc:docMkLst>
      <pc:sldChg chg="add del">
        <pc:chgData name="vrsfs05rb6@student.ethz.ch" userId="bdc3fa6a-9546-40f4-9237-5670a5f23b4e" providerId="ADAL" clId="{FFA65B12-3994-AD4C-BF1A-DCE56ADBAC0D}" dt="2019-11-28T12:27:29.918" v="7" actId="2696"/>
        <pc:sldMkLst>
          <pc:docMk/>
          <pc:sldMk cId="2807105589" sldId="257"/>
        </pc:sldMkLst>
      </pc:sldChg>
      <pc:sldChg chg="add del">
        <pc:chgData name="vrsfs05rb6@student.ethz.ch" userId="bdc3fa6a-9546-40f4-9237-5670a5f23b4e" providerId="ADAL" clId="{FFA65B12-3994-AD4C-BF1A-DCE56ADBAC0D}" dt="2019-11-28T12:27:29.685" v="6" actId="2696"/>
        <pc:sldMkLst>
          <pc:docMk/>
          <pc:sldMk cId="1328839260" sldId="258"/>
        </pc:sldMkLst>
      </pc:sldChg>
      <pc:sldChg chg="add del">
        <pc:chgData name="vrsfs05rb6@student.ethz.ch" userId="bdc3fa6a-9546-40f4-9237-5670a5f23b4e" providerId="ADAL" clId="{FFA65B12-3994-AD4C-BF1A-DCE56ADBAC0D}" dt="2019-11-28T12:27:29.518" v="5" actId="2696"/>
        <pc:sldMkLst>
          <pc:docMk/>
          <pc:sldMk cId="2142174316" sldId="259"/>
        </pc:sldMkLst>
      </pc:sldChg>
      <pc:sldChg chg="add del">
        <pc:chgData name="vrsfs05rb6@student.ethz.ch" userId="bdc3fa6a-9546-40f4-9237-5670a5f23b4e" providerId="ADAL" clId="{FFA65B12-3994-AD4C-BF1A-DCE56ADBAC0D}" dt="2019-11-28T12:27:29.338" v="4" actId="2696"/>
        <pc:sldMkLst>
          <pc:docMk/>
          <pc:sldMk cId="3886342194" sldId="260"/>
        </pc:sldMkLst>
      </pc:sldChg>
      <pc:sldMasterChg chg="addSldLayout">
        <pc:chgData name="vrsfs05rb6@student.ethz.ch" userId="bdc3fa6a-9546-40f4-9237-5670a5f23b4e" providerId="ADAL" clId="{FFA65B12-3994-AD4C-BF1A-DCE56ADBAC0D}" dt="2019-11-28T12:27:24.910" v="0" actId="22"/>
        <pc:sldMasterMkLst>
          <pc:docMk/>
          <pc:sldMasterMk cId="0" sldId="2147483696"/>
        </pc:sldMasterMkLst>
        <pc:sldLayoutChg chg="add">
          <pc:chgData name="vrsfs05rb6@student.ethz.ch" userId="bdc3fa6a-9546-40f4-9237-5670a5f23b4e" providerId="ADAL" clId="{FFA65B12-3994-AD4C-BF1A-DCE56ADBAC0D}" dt="2019-11-28T12:27:24.910" v="0" actId="22"/>
          <pc:sldLayoutMkLst>
            <pc:docMk/>
            <pc:sldMasterMk cId="0" sldId="2147483696"/>
            <pc:sldLayoutMk cId="555637116" sldId="214748370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A1E62-6745-0246-929F-85F21091624D}" type="datetimeFigureOut">
              <a:rPr lang="de-DE" smtClean="0"/>
              <a:t>28.11.19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9B246-A27B-044B-9E90-BC345E0223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35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393d7a9a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393d7a9a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071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2f05f0593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2f05f0593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682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2f05f0593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2f05f0593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129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2f05f0593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2f05f0593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list{0,1,2}.c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5508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2f05f0593_0_5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2f05f0593_0_5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906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2f05f0593_0_5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2f05f0593_0_5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888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2f05f0593_0_5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2f05f0593_0_5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66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2f05f059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2f05f059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01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2f05f059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2f05f059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574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2f05f059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2f05f059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430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2f05f0593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2f05f0593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957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2f05f0593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2f05f0593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257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f05f0593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2f05f0593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05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2f05f0593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2f05f0593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691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2f05f059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2f05f059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91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4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2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17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3629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820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3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0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307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0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2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0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7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7699-2023-AC4D-B3F2-FA1FD95B8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Week 12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90033-FEF8-CB4C-BB8D-51DBDC594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/>
              <a:t>Structures</a:t>
            </a:r>
          </a:p>
        </p:txBody>
      </p:sp>
    </p:spTree>
    <p:extLst>
      <p:ext uri="{BB962C8B-B14F-4D97-AF65-F5344CB8AC3E}">
        <p14:creationId xmlns:p14="http://schemas.microsoft.com/office/powerpoint/2010/main" val="154427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p50"/>
          <p:cNvGraphicFramePr/>
          <p:nvPr/>
        </p:nvGraphicFramePr>
        <p:xfrm>
          <a:off x="0" y="-67"/>
          <a:ext cx="12192000" cy="762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87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p51"/>
          <p:cNvGraphicFramePr/>
          <p:nvPr/>
        </p:nvGraphicFramePr>
        <p:xfrm>
          <a:off x="0" y="-67"/>
          <a:ext cx="12192000" cy="762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64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Google Shape;238;p52"/>
          <p:cNvGraphicFramePr/>
          <p:nvPr/>
        </p:nvGraphicFramePr>
        <p:xfrm>
          <a:off x="0" y="-67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04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p53"/>
          <p:cNvGraphicFramePr/>
          <p:nvPr/>
        </p:nvGraphicFramePr>
        <p:xfrm>
          <a:off x="0" y="-67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212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6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search</a:t>
            </a:r>
            <a:endParaRPr>
              <a:solidFill>
                <a:srgbClr val="666666"/>
              </a:solidFill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44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insert</a:t>
            </a:r>
            <a:endParaRPr>
              <a:solidFill>
                <a:srgbClr val="666666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search</a:t>
            </a:r>
            <a:endParaRPr>
              <a:solidFill>
                <a:srgbClr val="666666"/>
              </a:solidFill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45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arrays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579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p43"/>
          <p:cNvGraphicFramePr/>
          <p:nvPr/>
        </p:nvGraphicFramePr>
        <p:xfrm>
          <a:off x="0" y="-67"/>
          <a:ext cx="12192000" cy="762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08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44"/>
          <p:cNvGraphicFramePr/>
          <p:nvPr/>
        </p:nvGraphicFramePr>
        <p:xfrm>
          <a:off x="0" y="-67"/>
          <a:ext cx="12192000" cy="762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97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45"/>
          <p:cNvGraphicFramePr/>
          <p:nvPr/>
        </p:nvGraphicFramePr>
        <p:xfrm>
          <a:off x="0" y="-67"/>
          <a:ext cx="12192000" cy="762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77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46"/>
          <p:cNvGraphicFramePr/>
          <p:nvPr/>
        </p:nvGraphicFramePr>
        <p:xfrm>
          <a:off x="0" y="-67"/>
          <a:ext cx="12192000" cy="762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50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47"/>
          <p:cNvGraphicFramePr/>
          <p:nvPr/>
        </p:nvGraphicFramePr>
        <p:xfrm>
          <a:off x="0" y="-67"/>
          <a:ext cx="12192000" cy="762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 sz="2400">
                        <a:solidFill>
                          <a:srgbClr val="666666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 sz="2400">
                        <a:solidFill>
                          <a:srgbClr val="666666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sz="2400">
                        <a:solidFill>
                          <a:srgbClr val="666666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 sz="2400">
                        <a:solidFill>
                          <a:srgbClr val="666666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sz="2400">
                        <a:solidFill>
                          <a:srgbClr val="666666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 sz="2400">
                        <a:solidFill>
                          <a:srgbClr val="666666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 sz="2400">
                        <a:solidFill>
                          <a:srgbClr val="666666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sz="2400">
                        <a:solidFill>
                          <a:srgbClr val="666666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 sz="2400">
                        <a:solidFill>
                          <a:srgbClr val="666666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sz="2400">
                        <a:solidFill>
                          <a:srgbClr val="666666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 sz="2400">
                        <a:solidFill>
                          <a:srgbClr val="666666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 sz="2400">
                        <a:solidFill>
                          <a:srgbClr val="666666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sz="2400">
                        <a:solidFill>
                          <a:srgbClr val="666666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 sz="2400">
                        <a:solidFill>
                          <a:srgbClr val="666666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sz="2400">
                        <a:solidFill>
                          <a:srgbClr val="666666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 sz="2400">
                        <a:solidFill>
                          <a:srgbClr val="666666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 sz="2400">
                        <a:solidFill>
                          <a:srgbClr val="666666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sz="2400">
                        <a:solidFill>
                          <a:srgbClr val="666666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 sz="2400">
                        <a:solidFill>
                          <a:srgbClr val="666666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sz="2400">
                        <a:solidFill>
                          <a:srgbClr val="666666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 sz="2400">
                        <a:solidFill>
                          <a:srgbClr val="666666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 sz="2400">
                        <a:solidFill>
                          <a:srgbClr val="666666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sz="2400">
                        <a:solidFill>
                          <a:srgbClr val="666666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rgbClr val="66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 sz="2400">
                        <a:solidFill>
                          <a:srgbClr val="666666"/>
                        </a:solidFill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78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Google Shape;218;p48"/>
          <p:cNvGraphicFramePr/>
          <p:nvPr/>
        </p:nvGraphicFramePr>
        <p:xfrm>
          <a:off x="0" y="-67"/>
          <a:ext cx="12192000" cy="762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17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" name="Google Shape;223;p49"/>
          <p:cNvGraphicFramePr/>
          <p:nvPr/>
        </p:nvGraphicFramePr>
        <p:xfrm>
          <a:off x="0" y="-67"/>
          <a:ext cx="12192000" cy="762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4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90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148</Words>
  <Application>Microsoft Macintosh PowerPoint</Application>
  <PresentationFormat>Widescreen</PresentationFormat>
  <Paragraphs>80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Week 12 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 </dc:title>
  <dc:creator>Jayant Raul Rao</dc:creator>
  <cp:lastModifiedBy>Jayant Raul Rao</cp:lastModifiedBy>
  <cp:revision>2</cp:revision>
  <dcterms:created xsi:type="dcterms:W3CDTF">2019-11-28T12:21:34Z</dcterms:created>
  <dcterms:modified xsi:type="dcterms:W3CDTF">2019-11-28T12:31:08Z</dcterms:modified>
</cp:coreProperties>
</file>