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75" r:id="rId6"/>
    <p:sldId id="276" r:id="rId7"/>
    <p:sldId id="277" r:id="rId8"/>
    <p:sldId id="278" r:id="rId9"/>
    <p:sldId id="259" r:id="rId10"/>
    <p:sldId id="274" r:id="rId11"/>
    <p:sldId id="261" r:id="rId12"/>
    <p:sldId id="262" r:id="rId13"/>
    <p:sldId id="269" r:id="rId14"/>
    <p:sldId id="270" r:id="rId15"/>
    <p:sldId id="272" r:id="rId16"/>
    <p:sldId id="264" r:id="rId17"/>
    <p:sldId id="265" r:id="rId18"/>
    <p:sldId id="266" r:id="rId19"/>
    <p:sldId id="267" r:id="rId20"/>
    <p:sldId id="282" r:id="rId21"/>
    <p:sldId id="268" r:id="rId22"/>
    <p:sldId id="280" r:id="rId23"/>
    <p:sldId id="284" r:id="rId24"/>
    <p:sldId id="286" r:id="rId25"/>
    <p:sldId id="279" r:id="rId26"/>
    <p:sldId id="287" r:id="rId27"/>
    <p:sldId id="283" r:id="rId28"/>
    <p:sldId id="281" r:id="rId29"/>
    <p:sldId id="289" r:id="rId30"/>
    <p:sldId id="285" r:id="rId31"/>
    <p:sldId id="292" r:id="rId32"/>
    <p:sldId id="290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6A4B7-D8AA-1141-B6FF-BA6231559D0F}" v="77" dt="2019-10-09T08:39:15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/>
    <p:restoredTop sz="94698"/>
  </p:normalViewPr>
  <p:slideViewPr>
    <p:cSldViewPr snapToGrid="0" snapToObjects="1">
      <p:cViewPr>
        <p:scale>
          <a:sx n="135" d="100"/>
          <a:sy n="135" d="100"/>
        </p:scale>
        <p:origin x="16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bdc3fa6a-9546-40f4-9237-5670a5f23b4e" providerId="ADAL" clId="{4E86A4B7-D8AA-1141-B6FF-BA6231559D0F}"/>
    <pc:docChg chg="undo custSel mod addSld delSld modSld sldOrd">
      <pc:chgData name=" " userId="bdc3fa6a-9546-40f4-9237-5670a5f23b4e" providerId="ADAL" clId="{4E86A4B7-D8AA-1141-B6FF-BA6231559D0F}" dt="2019-10-09T08:39:15.844" v="2639"/>
      <pc:docMkLst>
        <pc:docMk/>
      </pc:docMkLst>
      <pc:sldChg chg="modSp">
        <pc:chgData name=" " userId="bdc3fa6a-9546-40f4-9237-5670a5f23b4e" providerId="ADAL" clId="{4E86A4B7-D8AA-1141-B6FF-BA6231559D0F}" dt="2019-10-08T19:44:14.968" v="1109" actId="20577"/>
        <pc:sldMkLst>
          <pc:docMk/>
          <pc:sldMk cId="2513155150" sldId="256"/>
        </pc:sldMkLst>
        <pc:spChg chg="mod">
          <ac:chgData name=" " userId="bdc3fa6a-9546-40f4-9237-5670a5f23b4e" providerId="ADAL" clId="{4E86A4B7-D8AA-1141-B6FF-BA6231559D0F}" dt="2019-10-08T19:44:14.968" v="1109" actId="20577"/>
          <ac:spMkLst>
            <pc:docMk/>
            <pc:sldMk cId="2513155150" sldId="256"/>
            <ac:spMk id="3" creationId="{92999DCD-C85F-434E-B9CD-FD5B1647D9B1}"/>
          </ac:spMkLst>
        </pc:spChg>
      </pc:sldChg>
      <pc:sldChg chg="addSp">
        <pc:chgData name=" " userId="bdc3fa6a-9546-40f4-9237-5670a5f23b4e" providerId="ADAL" clId="{4E86A4B7-D8AA-1141-B6FF-BA6231559D0F}" dt="2019-10-08T20:27:14.349" v="2636"/>
        <pc:sldMkLst>
          <pc:docMk/>
          <pc:sldMk cId="3892030301" sldId="261"/>
        </pc:sldMkLst>
        <pc:inkChg chg="add">
          <ac:chgData name=" " userId="bdc3fa6a-9546-40f4-9237-5670a5f23b4e" providerId="ADAL" clId="{4E86A4B7-D8AA-1141-B6FF-BA6231559D0F}" dt="2019-10-08T20:27:14.349" v="2636"/>
          <ac:inkMkLst>
            <pc:docMk/>
            <pc:sldMk cId="3892030301" sldId="261"/>
            <ac:inkMk id="4" creationId="{EF86FC04-9448-5542-A0DB-6FB589D95A48}"/>
          </ac:inkMkLst>
        </pc:inkChg>
      </pc:sldChg>
      <pc:sldChg chg="addSp delSp">
        <pc:chgData name=" " userId="bdc3fa6a-9546-40f4-9237-5670a5f23b4e" providerId="ADAL" clId="{4E86A4B7-D8AA-1141-B6FF-BA6231559D0F}" dt="2019-10-09T08:39:15.844" v="2639"/>
        <pc:sldMkLst>
          <pc:docMk/>
          <pc:sldMk cId="1492414505" sldId="262"/>
        </pc:sldMkLst>
        <pc:inkChg chg="add del">
          <ac:chgData name=" " userId="bdc3fa6a-9546-40f4-9237-5670a5f23b4e" providerId="ADAL" clId="{4E86A4B7-D8AA-1141-B6FF-BA6231559D0F}" dt="2019-10-09T08:39:15.844" v="2639"/>
          <ac:inkMkLst>
            <pc:docMk/>
            <pc:sldMk cId="1492414505" sldId="262"/>
            <ac:inkMk id="3" creationId="{7B3251CC-D455-AD40-897D-20AD0A0ABBC5}"/>
          </ac:inkMkLst>
        </pc:inkChg>
      </pc:sldChg>
      <pc:sldChg chg="addSp delSp modSp mod setBg setClrOvrMap">
        <pc:chgData name=" " userId="bdc3fa6a-9546-40f4-9237-5670a5f23b4e" providerId="ADAL" clId="{4E86A4B7-D8AA-1141-B6FF-BA6231559D0F}" dt="2019-10-08T19:25:39.806" v="60" actId="20577"/>
        <pc:sldMkLst>
          <pc:docMk/>
          <pc:sldMk cId="3559123243" sldId="266"/>
        </pc:sldMkLst>
        <pc:spChg chg="mod">
          <ac:chgData name=" " userId="bdc3fa6a-9546-40f4-9237-5670a5f23b4e" providerId="ADAL" clId="{4E86A4B7-D8AA-1141-B6FF-BA6231559D0F}" dt="2019-10-08T19:15:52.749" v="4" actId="26606"/>
          <ac:spMkLst>
            <pc:docMk/>
            <pc:sldMk cId="3559123243" sldId="266"/>
            <ac:spMk id="2" creationId="{9EC94C74-0DEA-AE48-9653-EC6AA6E8E902}"/>
          </ac:spMkLst>
        </pc:spChg>
        <pc:spChg chg="add del">
          <ac:chgData name=" " userId="bdc3fa6a-9546-40f4-9237-5670a5f23b4e" providerId="ADAL" clId="{4E86A4B7-D8AA-1141-B6FF-BA6231559D0F}" dt="2019-10-08T19:15:52.749" v="4" actId="26606"/>
          <ac:spMkLst>
            <pc:docMk/>
            <pc:sldMk cId="3559123243" sldId="266"/>
            <ac:spMk id="3" creationId="{08741E8C-B901-AE4C-AFD4-6B10688D418A}"/>
          </ac:spMkLst>
        </pc:spChg>
        <pc:spChg chg="add del">
          <ac:chgData name=" " userId="bdc3fa6a-9546-40f4-9237-5670a5f23b4e" providerId="ADAL" clId="{4E86A4B7-D8AA-1141-B6FF-BA6231559D0F}" dt="2019-10-08T19:15:52.749" v="4" actId="26606"/>
          <ac:spMkLst>
            <pc:docMk/>
            <pc:sldMk cId="3559123243" sldId="266"/>
            <ac:spMk id="8" creationId="{F1E0D4A3-ECB8-4689-ABDB-9CE848CE83B9}"/>
          </ac:spMkLst>
        </pc:spChg>
        <pc:spChg chg="add del">
          <ac:chgData name=" " userId="bdc3fa6a-9546-40f4-9237-5670a5f23b4e" providerId="ADAL" clId="{4E86A4B7-D8AA-1141-B6FF-BA6231559D0F}" dt="2019-10-08T19:15:52.749" v="4" actId="26606"/>
          <ac:spMkLst>
            <pc:docMk/>
            <pc:sldMk cId="3559123243" sldId="266"/>
            <ac:spMk id="10" creationId="{8854772B-9C8F-4037-89E0-3A45208AB395}"/>
          </ac:spMkLst>
        </pc:spChg>
        <pc:spChg chg="add">
          <ac:chgData name=" " userId="bdc3fa6a-9546-40f4-9237-5670a5f23b4e" providerId="ADAL" clId="{4E86A4B7-D8AA-1141-B6FF-BA6231559D0F}" dt="2019-10-08T19:15:52.749" v="4" actId="26606"/>
          <ac:spMkLst>
            <pc:docMk/>
            <pc:sldMk cId="3559123243" sldId="266"/>
            <ac:spMk id="17" creationId="{B2B82547-2424-4E7A-A98B-75206EE73028}"/>
          </ac:spMkLst>
        </pc:spChg>
        <pc:spChg chg="add">
          <ac:chgData name=" " userId="bdc3fa6a-9546-40f4-9237-5670a5f23b4e" providerId="ADAL" clId="{4E86A4B7-D8AA-1141-B6FF-BA6231559D0F}" dt="2019-10-08T19:15:52.749" v="4" actId="26606"/>
          <ac:spMkLst>
            <pc:docMk/>
            <pc:sldMk cId="3559123243" sldId="266"/>
            <ac:spMk id="19" creationId="{5109BC2F-9616-4D7D-9E98-57898009A828}"/>
          </ac:spMkLst>
        </pc:spChg>
        <pc:graphicFrameChg chg="add del">
          <ac:chgData name=" " userId="bdc3fa6a-9546-40f4-9237-5670a5f23b4e" providerId="ADAL" clId="{4E86A4B7-D8AA-1141-B6FF-BA6231559D0F}" dt="2019-10-08T19:15:52.691" v="3" actId="26606"/>
          <ac:graphicFrameMkLst>
            <pc:docMk/>
            <pc:sldMk cId="3559123243" sldId="266"/>
            <ac:graphicFrameMk id="12" creationId="{C4AB9ACA-2094-4BB6-ABBA-68ACF1683B79}"/>
          </ac:graphicFrameMkLst>
        </pc:graphicFrameChg>
        <pc:graphicFrameChg chg="add mod">
          <ac:chgData name=" " userId="bdc3fa6a-9546-40f4-9237-5670a5f23b4e" providerId="ADAL" clId="{4E86A4B7-D8AA-1141-B6FF-BA6231559D0F}" dt="2019-10-08T19:25:39.806" v="60" actId="20577"/>
          <ac:graphicFrameMkLst>
            <pc:docMk/>
            <pc:sldMk cId="3559123243" sldId="266"/>
            <ac:graphicFrameMk id="14" creationId="{49605FD3-A6EA-4331-955B-6939BB367FC3}"/>
          </ac:graphicFrameMkLst>
        </pc:graphicFrameChg>
      </pc:sldChg>
      <pc:sldChg chg="modSp">
        <pc:chgData name=" " userId="bdc3fa6a-9546-40f4-9237-5670a5f23b4e" providerId="ADAL" clId="{4E86A4B7-D8AA-1141-B6FF-BA6231559D0F}" dt="2019-10-08T20:08:51.829" v="2635" actId="20577"/>
        <pc:sldMkLst>
          <pc:docMk/>
          <pc:sldMk cId="1925680823" sldId="273"/>
        </pc:sldMkLst>
        <pc:spChg chg="mod">
          <ac:chgData name=" " userId="bdc3fa6a-9546-40f4-9237-5670a5f23b4e" providerId="ADAL" clId="{4E86A4B7-D8AA-1141-B6FF-BA6231559D0F}" dt="2019-10-08T20:08:51.829" v="2635" actId="20577"/>
          <ac:spMkLst>
            <pc:docMk/>
            <pc:sldMk cId="1925680823" sldId="273"/>
            <ac:spMk id="3" creationId="{BE85521C-A8C8-4B4D-97A9-38EA52B15125}"/>
          </ac:spMkLst>
        </pc:spChg>
      </pc:sldChg>
      <pc:sldChg chg="addSp delSp">
        <pc:chgData name=" " userId="bdc3fa6a-9546-40f4-9237-5670a5f23b4e" providerId="ADAL" clId="{4E86A4B7-D8AA-1141-B6FF-BA6231559D0F}" dt="2019-10-08T19:22:47.396" v="13"/>
        <pc:sldMkLst>
          <pc:docMk/>
          <pc:sldMk cId="1877086058" sldId="279"/>
        </pc:sldMkLst>
        <pc:picChg chg="add del">
          <ac:chgData name=" " userId="bdc3fa6a-9546-40f4-9237-5670a5f23b4e" providerId="ADAL" clId="{4E86A4B7-D8AA-1141-B6FF-BA6231559D0F}" dt="2019-10-08T19:22:47.396" v="13"/>
          <ac:picMkLst>
            <pc:docMk/>
            <pc:sldMk cId="1877086058" sldId="279"/>
            <ac:picMk id="5" creationId="{1A9FF9F3-382F-AD42-88BB-CBF41B163485}"/>
          </ac:picMkLst>
        </pc:picChg>
      </pc:sldChg>
      <pc:sldChg chg="modSp">
        <pc:chgData name=" " userId="bdc3fa6a-9546-40f4-9237-5670a5f23b4e" providerId="ADAL" clId="{4E86A4B7-D8AA-1141-B6FF-BA6231559D0F}" dt="2019-10-08T19:18:34.350" v="6" actId="20577"/>
        <pc:sldMkLst>
          <pc:docMk/>
          <pc:sldMk cId="1974923555" sldId="280"/>
        </pc:sldMkLst>
        <pc:spChg chg="mod">
          <ac:chgData name=" " userId="bdc3fa6a-9546-40f4-9237-5670a5f23b4e" providerId="ADAL" clId="{4E86A4B7-D8AA-1141-B6FF-BA6231559D0F}" dt="2019-10-08T19:18:34.350" v="6" actId="20577"/>
          <ac:spMkLst>
            <pc:docMk/>
            <pc:sldMk cId="1974923555" sldId="280"/>
            <ac:spMk id="2" creationId="{3C92092D-65AF-974B-B9A2-8C6E99F0842C}"/>
          </ac:spMkLst>
        </pc:spChg>
      </pc:sldChg>
      <pc:sldChg chg="addSp modSp add del">
        <pc:chgData name=" " userId="bdc3fa6a-9546-40f4-9237-5670a5f23b4e" providerId="ADAL" clId="{4E86A4B7-D8AA-1141-B6FF-BA6231559D0F}" dt="2019-10-08T19:20:09.810" v="11" actId="2696"/>
        <pc:sldMkLst>
          <pc:docMk/>
          <pc:sldMk cId="1281069364" sldId="281"/>
        </pc:sldMkLst>
        <pc:picChg chg="add mod">
          <ac:chgData name=" " userId="bdc3fa6a-9546-40f4-9237-5670a5f23b4e" providerId="ADAL" clId="{4E86A4B7-D8AA-1141-B6FF-BA6231559D0F}" dt="2019-10-08T19:18:56.059" v="9" actId="208"/>
          <ac:picMkLst>
            <pc:docMk/>
            <pc:sldMk cId="1281069364" sldId="281"/>
            <ac:picMk id="2" creationId="{9153E187-9C66-D341-B156-589577361D8A}"/>
          </ac:picMkLst>
        </pc:picChg>
      </pc:sldChg>
      <pc:sldChg chg="addSp modSp add mod setBg">
        <pc:chgData name=" " userId="bdc3fa6a-9546-40f4-9237-5670a5f23b4e" providerId="ADAL" clId="{4E86A4B7-D8AA-1141-B6FF-BA6231559D0F}" dt="2019-10-08T19:22:53.001" v="16" actId="26606"/>
        <pc:sldMkLst>
          <pc:docMk/>
          <pc:sldMk cId="2453676288" sldId="281"/>
        </pc:sldMkLst>
        <pc:spChg chg="add">
          <ac:chgData name=" " userId="bdc3fa6a-9546-40f4-9237-5670a5f23b4e" providerId="ADAL" clId="{4E86A4B7-D8AA-1141-B6FF-BA6231559D0F}" dt="2019-10-08T19:22:53.001" v="16" actId="26606"/>
          <ac:spMkLst>
            <pc:docMk/>
            <pc:sldMk cId="2453676288" sldId="281"/>
            <ac:spMk id="7" creationId="{6A01907A-BF04-440F-BA0D-49BC9627344C}"/>
          </ac:spMkLst>
        </pc:spChg>
        <pc:picChg chg="add mod">
          <ac:chgData name=" " userId="bdc3fa6a-9546-40f4-9237-5670a5f23b4e" providerId="ADAL" clId="{4E86A4B7-D8AA-1141-B6FF-BA6231559D0F}" dt="2019-10-08T19:22:53.001" v="16" actId="26606"/>
          <ac:picMkLst>
            <pc:docMk/>
            <pc:sldMk cId="2453676288" sldId="281"/>
            <ac:picMk id="2" creationId="{DE06FDEF-BF70-AE4C-8269-51B8682F4C60}"/>
          </ac:picMkLst>
        </pc:picChg>
      </pc:sldChg>
      <pc:sldChg chg="addSp modSp add ord">
        <pc:chgData name=" " userId="bdc3fa6a-9546-40f4-9237-5670a5f23b4e" providerId="ADAL" clId="{4E86A4B7-D8AA-1141-B6FF-BA6231559D0F}" dt="2019-10-08T19:31:16.694" v="419" actId="20577"/>
        <pc:sldMkLst>
          <pc:docMk/>
          <pc:sldMk cId="547639749" sldId="282"/>
        </pc:sldMkLst>
        <pc:spChg chg="add mod">
          <ac:chgData name=" " userId="bdc3fa6a-9546-40f4-9237-5670a5f23b4e" providerId="ADAL" clId="{4E86A4B7-D8AA-1141-B6FF-BA6231559D0F}" dt="2019-10-08T19:31:16.694" v="419" actId="20577"/>
          <ac:spMkLst>
            <pc:docMk/>
            <pc:sldMk cId="547639749" sldId="282"/>
            <ac:spMk id="2" creationId="{ACC0CB24-B482-E747-A1CE-065D41F6B0C4}"/>
          </ac:spMkLst>
        </pc:spChg>
      </pc:sldChg>
      <pc:sldChg chg="addSp modSp add mod setBg">
        <pc:chgData name=" " userId="bdc3fa6a-9546-40f4-9237-5670a5f23b4e" providerId="ADAL" clId="{4E86A4B7-D8AA-1141-B6FF-BA6231559D0F}" dt="2019-10-08T19:23:20.859" v="46" actId="20577"/>
        <pc:sldMkLst>
          <pc:docMk/>
          <pc:sldMk cId="4177133846" sldId="283"/>
        </pc:sldMkLst>
        <pc:spChg chg="mod">
          <ac:chgData name=" " userId="bdc3fa6a-9546-40f4-9237-5670a5f23b4e" providerId="ADAL" clId="{4E86A4B7-D8AA-1141-B6FF-BA6231559D0F}" dt="2019-10-08T19:23:20.859" v="46" actId="20577"/>
          <ac:spMkLst>
            <pc:docMk/>
            <pc:sldMk cId="4177133846" sldId="283"/>
            <ac:spMk id="2" creationId="{0C2978B2-7EE0-8F4A-9B78-DDD250BECEAD}"/>
          </ac:spMkLst>
        </pc:spChg>
        <pc:spChg chg="mod">
          <ac:chgData name=" " userId="bdc3fa6a-9546-40f4-9237-5670a5f23b4e" providerId="ADAL" clId="{4E86A4B7-D8AA-1141-B6FF-BA6231559D0F}" dt="2019-10-08T19:23:05.432" v="19" actId="26606"/>
          <ac:spMkLst>
            <pc:docMk/>
            <pc:sldMk cId="4177133846" sldId="283"/>
            <ac:spMk id="3" creationId="{280FA6F7-768D-0348-A907-01A038C274FA}"/>
          </ac:spMkLst>
        </pc:spChg>
        <pc:spChg chg="add">
          <ac:chgData name=" " userId="bdc3fa6a-9546-40f4-9237-5670a5f23b4e" providerId="ADAL" clId="{4E86A4B7-D8AA-1141-B6FF-BA6231559D0F}" dt="2019-10-08T19:23:05.432" v="19" actId="26606"/>
          <ac:spMkLst>
            <pc:docMk/>
            <pc:sldMk cId="4177133846" sldId="283"/>
            <ac:spMk id="8" creationId="{B8F5419B-BCBD-42A2-BFFF-781C607339F3}"/>
          </ac:spMkLst>
        </pc:spChg>
      </pc:sldChg>
      <pc:sldChg chg="addSp delSp modSp add mod ord setBg">
        <pc:chgData name=" " userId="bdc3fa6a-9546-40f4-9237-5670a5f23b4e" providerId="ADAL" clId="{4E86A4B7-D8AA-1141-B6FF-BA6231559D0F}" dt="2019-10-08T19:37:23.114" v="478"/>
        <pc:sldMkLst>
          <pc:docMk/>
          <pc:sldMk cId="3026823389" sldId="284"/>
        </pc:sldMkLst>
        <pc:spChg chg="add del">
          <ac:chgData name=" " userId="bdc3fa6a-9546-40f4-9237-5670a5f23b4e" providerId="ADAL" clId="{4E86A4B7-D8AA-1141-B6FF-BA6231559D0F}" dt="2019-10-08T19:32:14.197" v="423" actId="26606"/>
          <ac:spMkLst>
            <pc:docMk/>
            <pc:sldMk cId="3026823389" sldId="284"/>
            <ac:spMk id="7" creationId="{6A01907A-BF04-440F-BA0D-49BC9627344C}"/>
          </ac:spMkLst>
        </pc:spChg>
        <pc:spChg chg="add">
          <ac:chgData name=" " userId="bdc3fa6a-9546-40f4-9237-5670a5f23b4e" providerId="ADAL" clId="{4E86A4B7-D8AA-1141-B6FF-BA6231559D0F}" dt="2019-10-08T19:32:14.204" v="424" actId="26606"/>
          <ac:spMkLst>
            <pc:docMk/>
            <pc:sldMk cId="3026823389" sldId="284"/>
            <ac:spMk id="9" creationId="{BDF323B8-8C06-4F56-BB4B-B8857128A096}"/>
          </ac:spMkLst>
        </pc:spChg>
        <pc:spChg chg="add">
          <ac:chgData name=" " userId="bdc3fa6a-9546-40f4-9237-5670a5f23b4e" providerId="ADAL" clId="{4E86A4B7-D8AA-1141-B6FF-BA6231559D0F}" dt="2019-10-08T19:32:14.204" v="424" actId="26606"/>
          <ac:spMkLst>
            <pc:docMk/>
            <pc:sldMk cId="3026823389" sldId="284"/>
            <ac:spMk id="10" creationId="{F9E75D15-CF17-4901-A858-1470ED65977D}"/>
          </ac:spMkLst>
        </pc:spChg>
        <pc:spChg chg="add del mod">
          <ac:chgData name=" " userId="bdc3fa6a-9546-40f4-9237-5670a5f23b4e" providerId="ADAL" clId="{4E86A4B7-D8AA-1141-B6FF-BA6231559D0F}" dt="2019-10-08T19:37:23.114" v="478"/>
          <ac:spMkLst>
            <pc:docMk/>
            <pc:sldMk cId="3026823389" sldId="284"/>
            <ac:spMk id="13" creationId="{CEE509DF-22E6-684F-87BF-DCC13BD3FEB6}"/>
          </ac:spMkLst>
        </pc:spChg>
        <pc:picChg chg="add mod">
          <ac:chgData name=" " userId="bdc3fa6a-9546-40f4-9237-5670a5f23b4e" providerId="ADAL" clId="{4E86A4B7-D8AA-1141-B6FF-BA6231559D0F}" dt="2019-10-08T19:32:14.204" v="424" actId="26606"/>
          <ac:picMkLst>
            <pc:docMk/>
            <pc:sldMk cId="3026823389" sldId="284"/>
            <ac:picMk id="2" creationId="{680B5AD2-C88C-9648-8524-1071BAD2354F}"/>
          </ac:picMkLst>
        </pc:picChg>
        <pc:inkChg chg="add">
          <ac:chgData name=" " userId="bdc3fa6a-9546-40f4-9237-5670a5f23b4e" providerId="ADAL" clId="{4E86A4B7-D8AA-1141-B6FF-BA6231559D0F}" dt="2019-10-08T19:36:10.769" v="468" actId="9405"/>
          <ac:inkMkLst>
            <pc:docMk/>
            <pc:sldMk cId="3026823389" sldId="284"/>
            <ac:inkMk id="3" creationId="{3E10BEB6-8D94-B343-9BBE-0DDB39B2B4EC}"/>
          </ac:inkMkLst>
        </pc:inkChg>
        <pc:inkChg chg="add">
          <ac:chgData name=" " userId="bdc3fa6a-9546-40f4-9237-5670a5f23b4e" providerId="ADAL" clId="{4E86A4B7-D8AA-1141-B6FF-BA6231559D0F}" dt="2019-10-08T19:36:35.969" v="470" actId="9405"/>
          <ac:inkMkLst>
            <pc:docMk/>
            <pc:sldMk cId="3026823389" sldId="284"/>
            <ac:inkMk id="4" creationId="{8501AD94-D22F-AE47-808D-66C1E966FF68}"/>
          </ac:inkMkLst>
        </pc:inkChg>
        <pc:inkChg chg="add">
          <ac:chgData name=" " userId="bdc3fa6a-9546-40f4-9237-5670a5f23b4e" providerId="ADAL" clId="{4E86A4B7-D8AA-1141-B6FF-BA6231559D0F}" dt="2019-10-08T19:36:42.878" v="471" actId="9405"/>
          <ac:inkMkLst>
            <pc:docMk/>
            <pc:sldMk cId="3026823389" sldId="284"/>
            <ac:inkMk id="5" creationId="{1FC8AF87-9C50-3C4B-903F-FE2FEEB76C54}"/>
          </ac:inkMkLst>
        </pc:inkChg>
        <pc:inkChg chg="add">
          <ac:chgData name=" " userId="bdc3fa6a-9546-40f4-9237-5670a5f23b4e" providerId="ADAL" clId="{4E86A4B7-D8AA-1141-B6FF-BA6231559D0F}" dt="2019-10-08T19:36:44.830" v="472" actId="9405"/>
          <ac:inkMkLst>
            <pc:docMk/>
            <pc:sldMk cId="3026823389" sldId="284"/>
            <ac:inkMk id="6" creationId="{DB221123-16DE-5B46-B5E9-3C52CDB3B42B}"/>
          </ac:inkMkLst>
        </pc:inkChg>
        <pc:inkChg chg="add del">
          <ac:chgData name=" " userId="bdc3fa6a-9546-40f4-9237-5670a5f23b4e" providerId="ADAL" clId="{4E86A4B7-D8AA-1141-B6FF-BA6231559D0F}" dt="2019-10-08T19:37:08.664" v="475"/>
          <ac:inkMkLst>
            <pc:docMk/>
            <pc:sldMk cId="3026823389" sldId="284"/>
            <ac:inkMk id="8" creationId="{9146EB05-35DE-F34D-8010-E3CF3AA2EC66}"/>
          </ac:inkMkLst>
        </pc:inkChg>
        <pc:inkChg chg="add del">
          <ac:chgData name=" " userId="bdc3fa6a-9546-40f4-9237-5670a5f23b4e" providerId="ADAL" clId="{4E86A4B7-D8AA-1141-B6FF-BA6231559D0F}" dt="2019-10-08T19:37:08.664" v="475"/>
          <ac:inkMkLst>
            <pc:docMk/>
            <pc:sldMk cId="3026823389" sldId="284"/>
            <ac:inkMk id="11" creationId="{66BC66E2-B0A2-2F43-BAE6-5DF59613713C}"/>
          </ac:inkMkLst>
        </pc:inkChg>
        <pc:inkChg chg="add">
          <ac:chgData name=" " userId="bdc3fa6a-9546-40f4-9237-5670a5f23b4e" providerId="ADAL" clId="{4E86A4B7-D8AA-1141-B6FF-BA6231559D0F}" dt="2019-10-08T19:37:08.664" v="475"/>
          <ac:inkMkLst>
            <pc:docMk/>
            <pc:sldMk cId="3026823389" sldId="284"/>
            <ac:inkMk id="12" creationId="{A1E992FF-C7FA-FC4C-B296-5AB8E35C1261}"/>
          </ac:inkMkLst>
        </pc:inkChg>
      </pc:sldChg>
      <pc:sldChg chg="addSp delSp modSp add mod setBg">
        <pc:chgData name=" " userId="bdc3fa6a-9546-40f4-9237-5670a5f23b4e" providerId="ADAL" clId="{4E86A4B7-D8AA-1141-B6FF-BA6231559D0F}" dt="2019-10-09T07:08:09.370" v="2637" actId="20577"/>
        <pc:sldMkLst>
          <pc:docMk/>
          <pc:sldMk cId="83817176" sldId="285"/>
        </pc:sldMkLst>
        <pc:spChg chg="mod">
          <ac:chgData name=" " userId="bdc3fa6a-9546-40f4-9237-5670a5f23b4e" providerId="ADAL" clId="{4E86A4B7-D8AA-1141-B6FF-BA6231559D0F}" dt="2019-10-09T07:08:09.370" v="2637" actId="20577"/>
          <ac:spMkLst>
            <pc:docMk/>
            <pc:sldMk cId="83817176" sldId="285"/>
            <ac:spMk id="2" creationId="{8453095F-FF62-BB49-A081-36D0A4BF4788}"/>
          </ac:spMkLst>
        </pc:spChg>
        <pc:spChg chg="del">
          <ac:chgData name=" " userId="bdc3fa6a-9546-40f4-9237-5670a5f23b4e" providerId="ADAL" clId="{4E86A4B7-D8AA-1141-B6FF-BA6231559D0F}" dt="2019-10-08T19:35:41.329" v="432" actId="26606"/>
          <ac:spMkLst>
            <pc:docMk/>
            <pc:sldMk cId="83817176" sldId="285"/>
            <ac:spMk id="3" creationId="{CB9CB6C5-FA86-184D-8653-4AA27CD45781}"/>
          </ac:spMkLst>
        </pc:spChg>
        <pc:spChg chg="add">
          <ac:chgData name=" " userId="bdc3fa6a-9546-40f4-9237-5670a5f23b4e" providerId="ADAL" clId="{4E86A4B7-D8AA-1141-B6FF-BA6231559D0F}" dt="2019-10-08T19:35:41.329" v="432" actId="26606"/>
          <ac:spMkLst>
            <pc:docMk/>
            <pc:sldMk cId="83817176" sldId="285"/>
            <ac:spMk id="8" creationId="{8775F366-526C-4C42-8931-696FFE8AA517}"/>
          </ac:spMkLst>
        </pc:spChg>
        <pc:spChg chg="add">
          <ac:chgData name=" " userId="bdc3fa6a-9546-40f4-9237-5670a5f23b4e" providerId="ADAL" clId="{4E86A4B7-D8AA-1141-B6FF-BA6231559D0F}" dt="2019-10-08T19:35:41.329" v="432" actId="26606"/>
          <ac:spMkLst>
            <pc:docMk/>
            <pc:sldMk cId="83817176" sldId="285"/>
            <ac:spMk id="10" creationId="{2FE8DED1-24FF-4A79-873B-ECE3ABE73035}"/>
          </ac:spMkLst>
        </pc:spChg>
        <pc:spChg chg="add">
          <ac:chgData name=" " userId="bdc3fa6a-9546-40f4-9237-5670a5f23b4e" providerId="ADAL" clId="{4E86A4B7-D8AA-1141-B6FF-BA6231559D0F}" dt="2019-10-08T19:35:41.329" v="432" actId="26606"/>
          <ac:spMkLst>
            <pc:docMk/>
            <pc:sldMk cId="83817176" sldId="285"/>
            <ac:spMk id="12" creationId="{0AA6A048-501A-4387-906B-B8A8543E7B11}"/>
          </ac:spMkLst>
        </pc:spChg>
      </pc:sldChg>
      <pc:sldChg chg="add del">
        <pc:chgData name=" " userId="bdc3fa6a-9546-40f4-9237-5670a5f23b4e" providerId="ADAL" clId="{4E86A4B7-D8AA-1141-B6FF-BA6231559D0F}" dt="2019-10-08T19:35:31.398" v="429" actId="2696"/>
        <pc:sldMkLst>
          <pc:docMk/>
          <pc:sldMk cId="867761132" sldId="285"/>
        </pc:sldMkLst>
      </pc:sldChg>
      <pc:sldChg chg="addSp delSp add setBg delDesignElem">
        <pc:chgData name=" " userId="bdc3fa6a-9546-40f4-9237-5670a5f23b4e" providerId="ADAL" clId="{4E86A4B7-D8AA-1141-B6FF-BA6231559D0F}" dt="2019-10-08T19:38:13.800" v="487" actId="9405"/>
        <pc:sldMkLst>
          <pc:docMk/>
          <pc:sldMk cId="85429014" sldId="286"/>
        </pc:sldMkLst>
        <pc:spChg chg="del">
          <ac:chgData name=" " userId="bdc3fa6a-9546-40f4-9237-5670a5f23b4e" providerId="ADAL" clId="{4E86A4B7-D8AA-1141-B6FF-BA6231559D0F}" dt="2019-10-08T19:37:27.950" v="483"/>
          <ac:spMkLst>
            <pc:docMk/>
            <pc:sldMk cId="85429014" sldId="286"/>
            <ac:spMk id="9" creationId="{BDF323B8-8C06-4F56-BB4B-B8857128A096}"/>
          </ac:spMkLst>
        </pc:spChg>
        <pc:spChg chg="del">
          <ac:chgData name=" " userId="bdc3fa6a-9546-40f4-9237-5670a5f23b4e" providerId="ADAL" clId="{4E86A4B7-D8AA-1141-B6FF-BA6231559D0F}" dt="2019-10-08T19:37:27.950" v="483"/>
          <ac:spMkLst>
            <pc:docMk/>
            <pc:sldMk cId="85429014" sldId="286"/>
            <ac:spMk id="10" creationId="{F9E75D15-CF17-4901-A858-1470ED65977D}"/>
          </ac:spMkLst>
        </pc:spChg>
        <pc:inkChg chg="add">
          <ac:chgData name=" " userId="bdc3fa6a-9546-40f4-9237-5670a5f23b4e" providerId="ADAL" clId="{4E86A4B7-D8AA-1141-B6FF-BA6231559D0F}" dt="2019-10-08T19:37:57.047" v="484" actId="9405"/>
          <ac:inkMkLst>
            <pc:docMk/>
            <pc:sldMk cId="85429014" sldId="286"/>
            <ac:inkMk id="7" creationId="{D707DC9A-8C1D-2344-9E92-4BAC6846BD23}"/>
          </ac:inkMkLst>
        </pc:inkChg>
        <pc:inkChg chg="add">
          <ac:chgData name=" " userId="bdc3fa6a-9546-40f4-9237-5670a5f23b4e" providerId="ADAL" clId="{4E86A4B7-D8AA-1141-B6FF-BA6231559D0F}" dt="2019-10-08T19:37:59.555" v="485" actId="9405"/>
          <ac:inkMkLst>
            <pc:docMk/>
            <pc:sldMk cId="85429014" sldId="286"/>
            <ac:inkMk id="8" creationId="{73917E65-6A4C-1941-9D94-5DA3433A9F5F}"/>
          </ac:inkMkLst>
        </pc:inkChg>
        <pc:inkChg chg="add">
          <ac:chgData name=" " userId="bdc3fa6a-9546-40f4-9237-5670a5f23b4e" providerId="ADAL" clId="{4E86A4B7-D8AA-1141-B6FF-BA6231559D0F}" dt="2019-10-08T19:38:00.797" v="486" actId="9405"/>
          <ac:inkMkLst>
            <pc:docMk/>
            <pc:sldMk cId="85429014" sldId="286"/>
            <ac:inkMk id="11" creationId="{1B2B71B5-ECB7-AB4C-8754-32CA59A72B33}"/>
          </ac:inkMkLst>
        </pc:inkChg>
        <pc:inkChg chg="add">
          <ac:chgData name=" " userId="bdc3fa6a-9546-40f4-9237-5670a5f23b4e" providerId="ADAL" clId="{4E86A4B7-D8AA-1141-B6FF-BA6231559D0F}" dt="2019-10-08T19:38:13.800" v="487" actId="9405"/>
          <ac:inkMkLst>
            <pc:docMk/>
            <pc:sldMk cId="85429014" sldId="286"/>
            <ac:inkMk id="13" creationId="{F76120FA-D0D9-0C4C-88D0-43B8F6C6E374}"/>
          </ac:inkMkLst>
        </pc:inkChg>
      </pc:sldChg>
      <pc:sldChg chg="addSp delSp add del setBg delDesignElem">
        <pc:chgData name=" " userId="bdc3fa6a-9546-40f4-9237-5670a5f23b4e" providerId="ADAL" clId="{4E86A4B7-D8AA-1141-B6FF-BA6231559D0F}" dt="2019-10-08T19:37:26.062" v="481"/>
        <pc:sldMkLst>
          <pc:docMk/>
          <pc:sldMk cId="882933700" sldId="286"/>
        </pc:sldMkLst>
        <pc:spChg chg="add del">
          <ac:chgData name=" " userId="bdc3fa6a-9546-40f4-9237-5670a5f23b4e" providerId="ADAL" clId="{4E86A4B7-D8AA-1141-B6FF-BA6231559D0F}" dt="2019-10-08T19:37:26.062" v="481"/>
          <ac:spMkLst>
            <pc:docMk/>
            <pc:sldMk cId="882933700" sldId="286"/>
            <ac:spMk id="9" creationId="{BDF323B8-8C06-4F56-BB4B-B8857128A096}"/>
          </ac:spMkLst>
        </pc:spChg>
        <pc:spChg chg="add del">
          <ac:chgData name=" " userId="bdc3fa6a-9546-40f4-9237-5670a5f23b4e" providerId="ADAL" clId="{4E86A4B7-D8AA-1141-B6FF-BA6231559D0F}" dt="2019-10-08T19:37:26.062" v="481"/>
          <ac:spMkLst>
            <pc:docMk/>
            <pc:sldMk cId="882933700" sldId="286"/>
            <ac:spMk id="10" creationId="{F9E75D15-CF17-4901-A858-1470ED65977D}"/>
          </ac:spMkLst>
        </pc:spChg>
      </pc:sldChg>
      <pc:sldChg chg="add del">
        <pc:chgData name=" " userId="bdc3fa6a-9546-40f4-9237-5670a5f23b4e" providerId="ADAL" clId="{4E86A4B7-D8AA-1141-B6FF-BA6231559D0F}" dt="2019-10-08T19:35:32.589" v="430" actId="2696"/>
        <pc:sldMkLst>
          <pc:docMk/>
          <pc:sldMk cId="1656939532" sldId="286"/>
        </pc:sldMkLst>
      </pc:sldChg>
      <pc:sldChg chg="addSp delSp modSp add del">
        <pc:chgData name=" " userId="bdc3fa6a-9546-40f4-9237-5670a5f23b4e" providerId="ADAL" clId="{4E86A4B7-D8AA-1141-B6FF-BA6231559D0F}" dt="2019-10-08T19:36:15.520" v="469" actId="2696"/>
        <pc:sldMkLst>
          <pc:docMk/>
          <pc:sldMk cId="2254929436" sldId="286"/>
        </pc:sldMkLst>
        <pc:spChg chg="del">
          <ac:chgData name=" " userId="bdc3fa6a-9546-40f4-9237-5670a5f23b4e" providerId="ADAL" clId="{4E86A4B7-D8AA-1141-B6FF-BA6231559D0F}" dt="2019-10-08T19:36:01.528" v="466"/>
          <ac:spMkLst>
            <pc:docMk/>
            <pc:sldMk cId="2254929436" sldId="286"/>
            <ac:spMk id="2" creationId="{4A2B09FB-9E19-654F-A01D-815BF42FFB37}"/>
          </ac:spMkLst>
        </pc:spChg>
        <pc:spChg chg="del">
          <ac:chgData name=" " userId="bdc3fa6a-9546-40f4-9237-5670a5f23b4e" providerId="ADAL" clId="{4E86A4B7-D8AA-1141-B6FF-BA6231559D0F}" dt="2019-10-08T19:36:01.528" v="466"/>
          <ac:spMkLst>
            <pc:docMk/>
            <pc:sldMk cId="2254929436" sldId="286"/>
            <ac:spMk id="3" creationId="{34B082AD-28E6-2D46-9865-D4A5837E6268}"/>
          </ac:spMkLst>
        </pc:spChg>
        <pc:spChg chg="add mod">
          <ac:chgData name=" " userId="bdc3fa6a-9546-40f4-9237-5670a5f23b4e" providerId="ADAL" clId="{4E86A4B7-D8AA-1141-B6FF-BA6231559D0F}" dt="2019-10-08T19:36:01.528" v="466"/>
          <ac:spMkLst>
            <pc:docMk/>
            <pc:sldMk cId="2254929436" sldId="286"/>
            <ac:spMk id="4" creationId="{305735E7-A508-BF43-88E1-BBF2F1EF428E}"/>
          </ac:spMkLst>
        </pc:spChg>
        <pc:spChg chg="add mod">
          <ac:chgData name=" " userId="bdc3fa6a-9546-40f4-9237-5670a5f23b4e" providerId="ADAL" clId="{4E86A4B7-D8AA-1141-B6FF-BA6231559D0F}" dt="2019-10-08T19:36:01.528" v="466"/>
          <ac:spMkLst>
            <pc:docMk/>
            <pc:sldMk cId="2254929436" sldId="286"/>
            <ac:spMk id="5" creationId="{91FB4472-8C0F-774E-9E61-CF3F6AAD2132}"/>
          </ac:spMkLst>
        </pc:spChg>
        <pc:spChg chg="add mod">
          <ac:chgData name=" " userId="bdc3fa6a-9546-40f4-9237-5670a5f23b4e" providerId="ADAL" clId="{4E86A4B7-D8AA-1141-B6FF-BA6231559D0F}" dt="2019-10-08T19:36:01.528" v="466"/>
          <ac:spMkLst>
            <pc:docMk/>
            <pc:sldMk cId="2254929436" sldId="286"/>
            <ac:spMk id="6" creationId="{44108ED6-6703-464E-8F70-37838E781A00}"/>
          </ac:spMkLst>
        </pc:spChg>
        <pc:inkChg chg="add">
          <ac:chgData name=" " userId="bdc3fa6a-9546-40f4-9237-5670a5f23b4e" providerId="ADAL" clId="{4E86A4B7-D8AA-1141-B6FF-BA6231559D0F}" dt="2019-10-08T19:36:07.658" v="467" actId="9405"/>
          <ac:inkMkLst>
            <pc:docMk/>
            <pc:sldMk cId="2254929436" sldId="286"/>
            <ac:inkMk id="7" creationId="{E6B9535E-9B79-E449-8A92-81F6476BCABB}"/>
          </ac:inkMkLst>
        </pc:inkChg>
      </pc:sldChg>
      <pc:sldChg chg="addSp delSp modSp add setBg delDesignElem">
        <pc:chgData name=" " userId="bdc3fa6a-9546-40f4-9237-5670a5f23b4e" providerId="ADAL" clId="{4E86A4B7-D8AA-1141-B6FF-BA6231559D0F}" dt="2019-10-08T19:40:08.633" v="580" actId="113"/>
        <pc:sldMkLst>
          <pc:docMk/>
          <pc:sldMk cId="1988744704" sldId="287"/>
        </pc:sldMkLst>
        <pc:spChg chg="del">
          <ac:chgData name=" " userId="bdc3fa6a-9546-40f4-9237-5670a5f23b4e" providerId="ADAL" clId="{4E86A4B7-D8AA-1141-B6FF-BA6231559D0F}" dt="2019-10-08T19:38:25.132" v="489"/>
          <ac:spMkLst>
            <pc:docMk/>
            <pc:sldMk cId="1988744704" sldId="287"/>
            <ac:spMk id="9" creationId="{6A01907A-BF04-440F-BA0D-49BC9627344C}"/>
          </ac:spMkLst>
        </pc:spChg>
        <pc:spChg chg="add mod">
          <ac:chgData name=" " userId="bdc3fa6a-9546-40f4-9237-5670a5f23b4e" providerId="ADAL" clId="{4E86A4B7-D8AA-1141-B6FF-BA6231559D0F}" dt="2019-10-08T19:40:08.633" v="580" actId="113"/>
          <ac:spMkLst>
            <pc:docMk/>
            <pc:sldMk cId="1988744704" sldId="287"/>
            <ac:spMk id="40" creationId="{230581CB-FB23-B942-8621-59D17D6F8467}"/>
          </ac:spMkLst>
        </pc:spChg>
        <pc:inkChg chg="add">
          <ac:chgData name=" " userId="bdc3fa6a-9546-40f4-9237-5670a5f23b4e" providerId="ADAL" clId="{4E86A4B7-D8AA-1141-B6FF-BA6231559D0F}" dt="2019-10-08T19:38:30.435" v="490" actId="9405"/>
          <ac:inkMkLst>
            <pc:docMk/>
            <pc:sldMk cId="1988744704" sldId="287"/>
            <ac:inkMk id="2" creationId="{9A06A6EE-F59B-E74F-9A82-07D8E73F9923}"/>
          </ac:inkMkLst>
        </pc:inkChg>
        <pc:inkChg chg="add del">
          <ac:chgData name=" " userId="bdc3fa6a-9546-40f4-9237-5670a5f23b4e" providerId="ADAL" clId="{4E86A4B7-D8AA-1141-B6FF-BA6231559D0F}" dt="2019-10-08T19:38:46.099" v="499"/>
          <ac:inkMkLst>
            <pc:docMk/>
            <pc:sldMk cId="1988744704" sldId="287"/>
            <ac:inkMk id="3" creationId="{CD6DBB07-768F-A74E-9684-41A17ECB13F6}"/>
          </ac:inkMkLst>
        </pc:inkChg>
        <pc:inkChg chg="add del">
          <ac:chgData name=" " userId="bdc3fa6a-9546-40f4-9237-5670a5f23b4e" providerId="ADAL" clId="{4E86A4B7-D8AA-1141-B6FF-BA6231559D0F}" dt="2019-10-08T19:38:46.099" v="499"/>
          <ac:inkMkLst>
            <pc:docMk/>
            <pc:sldMk cId="1988744704" sldId="287"/>
            <ac:inkMk id="5" creationId="{6B02863A-1256-634E-B375-58336409048A}"/>
          </ac:inkMkLst>
        </pc:inkChg>
        <pc:inkChg chg="add del">
          <ac:chgData name=" " userId="bdc3fa6a-9546-40f4-9237-5670a5f23b4e" providerId="ADAL" clId="{4E86A4B7-D8AA-1141-B6FF-BA6231559D0F}" dt="2019-10-08T19:38:38.680" v="495"/>
          <ac:inkMkLst>
            <pc:docMk/>
            <pc:sldMk cId="1988744704" sldId="287"/>
            <ac:inkMk id="6" creationId="{362008CB-EB26-744D-9BA8-8EDDECDC1B7F}"/>
          </ac:inkMkLst>
        </pc:inkChg>
        <pc:inkChg chg="add del">
          <ac:chgData name=" " userId="bdc3fa6a-9546-40f4-9237-5670a5f23b4e" providerId="ADAL" clId="{4E86A4B7-D8AA-1141-B6FF-BA6231559D0F}" dt="2019-10-08T19:38:38.680" v="495"/>
          <ac:inkMkLst>
            <pc:docMk/>
            <pc:sldMk cId="1988744704" sldId="287"/>
            <ac:inkMk id="7" creationId="{AE001EF0-7371-5249-8EEC-15DAC775AE07}"/>
          </ac:inkMkLst>
        </pc:inkChg>
        <pc:inkChg chg="add">
          <ac:chgData name=" " userId="bdc3fa6a-9546-40f4-9237-5670a5f23b4e" providerId="ADAL" clId="{4E86A4B7-D8AA-1141-B6FF-BA6231559D0F}" dt="2019-10-08T19:38:38.680" v="495"/>
          <ac:inkMkLst>
            <pc:docMk/>
            <pc:sldMk cId="1988744704" sldId="287"/>
            <ac:inkMk id="8" creationId="{B0F60CD7-A1E7-4041-B641-EA45160C3A47}"/>
          </ac:inkMkLst>
        </pc:inkChg>
        <pc:inkChg chg="add">
          <ac:chgData name=" " userId="bdc3fa6a-9546-40f4-9237-5670a5f23b4e" providerId="ADAL" clId="{4E86A4B7-D8AA-1141-B6FF-BA6231559D0F}" dt="2019-10-08T19:38:40.162" v="496" actId="9405"/>
          <ac:inkMkLst>
            <pc:docMk/>
            <pc:sldMk cId="1988744704" sldId="287"/>
            <ac:inkMk id="10" creationId="{FB1C9B96-C0D8-FD49-B728-85E895159564}"/>
          </ac:inkMkLst>
        </pc:inkChg>
        <pc:inkChg chg="add del">
          <ac:chgData name=" " userId="bdc3fa6a-9546-40f4-9237-5670a5f23b4e" providerId="ADAL" clId="{4E86A4B7-D8AA-1141-B6FF-BA6231559D0F}" dt="2019-10-08T19:39:22.870" v="525" actId="9405"/>
          <ac:inkMkLst>
            <pc:docMk/>
            <pc:sldMk cId="1988744704" sldId="287"/>
            <ac:inkMk id="11" creationId="{68D5C54F-EDA3-A742-BB5B-5CD29FC200BA}"/>
          </ac:inkMkLst>
        </pc:inkChg>
        <pc:inkChg chg="add del">
          <ac:chgData name=" " userId="bdc3fa6a-9546-40f4-9237-5670a5f23b4e" providerId="ADAL" clId="{4E86A4B7-D8AA-1141-B6FF-BA6231559D0F}" dt="2019-10-08T19:39:22.360" v="524" actId="9405"/>
          <ac:inkMkLst>
            <pc:docMk/>
            <pc:sldMk cId="1988744704" sldId="287"/>
            <ac:inkMk id="12" creationId="{CB1D2828-068D-6741-B2CC-335F3285FD86}"/>
          </ac:inkMkLst>
        </pc:inkChg>
        <pc:inkChg chg="add">
          <ac:chgData name=" " userId="bdc3fa6a-9546-40f4-9237-5670a5f23b4e" providerId="ADAL" clId="{4E86A4B7-D8AA-1141-B6FF-BA6231559D0F}" dt="2019-10-08T19:38:46.099" v="499"/>
          <ac:inkMkLst>
            <pc:docMk/>
            <pc:sldMk cId="1988744704" sldId="287"/>
            <ac:inkMk id="13" creationId="{A5D3EDC9-6C26-BD4A-B2C5-D24D250DA9C9}"/>
          </ac:inkMkLst>
        </pc:inkChg>
        <pc:inkChg chg="add del">
          <ac:chgData name=" " userId="bdc3fa6a-9546-40f4-9237-5670a5f23b4e" providerId="ADAL" clId="{4E86A4B7-D8AA-1141-B6FF-BA6231559D0F}" dt="2019-10-08T19:39:21.861" v="523" actId="9405"/>
          <ac:inkMkLst>
            <pc:docMk/>
            <pc:sldMk cId="1988744704" sldId="287"/>
            <ac:inkMk id="14" creationId="{BC41BE38-F18C-1C4A-A080-1C00F0A69B0B}"/>
          </ac:inkMkLst>
        </pc:inkChg>
        <pc:inkChg chg="add del">
          <ac:chgData name=" " userId="bdc3fa6a-9546-40f4-9237-5670a5f23b4e" providerId="ADAL" clId="{4E86A4B7-D8AA-1141-B6FF-BA6231559D0F}" dt="2019-10-08T19:39:09.383" v="513" actId="9405"/>
          <ac:inkMkLst>
            <pc:docMk/>
            <pc:sldMk cId="1988744704" sldId="287"/>
            <ac:inkMk id="15" creationId="{E74AAD7C-DB44-F340-A076-0FAFBBF1FA6A}"/>
          </ac:inkMkLst>
        </pc:inkChg>
        <pc:inkChg chg="add del">
          <ac:chgData name=" " userId="bdc3fa6a-9546-40f4-9237-5670a5f23b4e" providerId="ADAL" clId="{4E86A4B7-D8AA-1141-B6FF-BA6231559D0F}" dt="2019-10-08T19:39:08.771" v="512" actId="9405"/>
          <ac:inkMkLst>
            <pc:docMk/>
            <pc:sldMk cId="1988744704" sldId="287"/>
            <ac:inkMk id="16" creationId="{9B3DD981-2535-004B-AF73-89616A5221F1}"/>
          </ac:inkMkLst>
        </pc:inkChg>
        <pc:inkChg chg="add del">
          <ac:chgData name=" " userId="bdc3fa6a-9546-40f4-9237-5670a5f23b4e" providerId="ADAL" clId="{4E86A4B7-D8AA-1141-B6FF-BA6231559D0F}" dt="2019-10-08T19:39:08.260" v="511" actId="9405"/>
          <ac:inkMkLst>
            <pc:docMk/>
            <pc:sldMk cId="1988744704" sldId="287"/>
            <ac:inkMk id="17" creationId="{525BD0BB-D612-1E4B-8509-93CC08C08E5B}"/>
          </ac:inkMkLst>
        </pc:inkChg>
        <pc:inkChg chg="add">
          <ac:chgData name=" " userId="bdc3fa6a-9546-40f4-9237-5670a5f23b4e" providerId="ADAL" clId="{4E86A4B7-D8AA-1141-B6FF-BA6231559D0F}" dt="2019-10-08T19:39:01.053" v="504"/>
          <ac:inkMkLst>
            <pc:docMk/>
            <pc:sldMk cId="1988744704" sldId="287"/>
            <ac:inkMk id="18" creationId="{9EAF0F1D-E08A-3647-92DB-F33F559DE77B}"/>
          </ac:inkMkLst>
        </pc:inkChg>
        <pc:inkChg chg="add del">
          <ac:chgData name=" " userId="bdc3fa6a-9546-40f4-9237-5670a5f23b4e" providerId="ADAL" clId="{4E86A4B7-D8AA-1141-B6FF-BA6231559D0F}" dt="2019-10-08T19:39:07.629" v="510" actId="9405"/>
          <ac:inkMkLst>
            <pc:docMk/>
            <pc:sldMk cId="1988744704" sldId="287"/>
            <ac:inkMk id="19" creationId="{E1DA0A7B-1504-4144-A317-A9897A6E6BEC}"/>
          </ac:inkMkLst>
        </pc:inkChg>
        <pc:inkChg chg="add del">
          <ac:chgData name=" " userId="bdc3fa6a-9546-40f4-9237-5670a5f23b4e" providerId="ADAL" clId="{4E86A4B7-D8AA-1141-B6FF-BA6231559D0F}" dt="2019-10-08T19:39:07.277" v="509" actId="9405"/>
          <ac:inkMkLst>
            <pc:docMk/>
            <pc:sldMk cId="1988744704" sldId="287"/>
            <ac:inkMk id="20" creationId="{0808E38E-66CF-6343-8844-F140F7185CD8}"/>
          </ac:inkMkLst>
        </pc:inkChg>
        <pc:inkChg chg="add del">
          <ac:chgData name=" " userId="bdc3fa6a-9546-40f4-9237-5670a5f23b4e" providerId="ADAL" clId="{4E86A4B7-D8AA-1141-B6FF-BA6231559D0F}" dt="2019-10-08T19:39:06.935" v="508" actId="9405"/>
          <ac:inkMkLst>
            <pc:docMk/>
            <pc:sldMk cId="1988744704" sldId="287"/>
            <ac:inkMk id="21" creationId="{2C1C1ACA-D04F-CC40-A11C-A281AD306029}"/>
          </ac:inkMkLst>
        </pc:inkChg>
        <pc:inkChg chg="add del">
          <ac:chgData name=" " userId="bdc3fa6a-9546-40f4-9237-5670a5f23b4e" providerId="ADAL" clId="{4E86A4B7-D8AA-1141-B6FF-BA6231559D0F}" dt="2019-10-08T19:39:11.391" v="515" actId="9405"/>
          <ac:inkMkLst>
            <pc:docMk/>
            <pc:sldMk cId="1988744704" sldId="287"/>
            <ac:inkMk id="22" creationId="{A0CFB0F6-503A-EA4F-9C13-F165C0A9A7ED}"/>
          </ac:inkMkLst>
        </pc:inkChg>
        <pc:inkChg chg="add del">
          <ac:chgData name=" " userId="bdc3fa6a-9546-40f4-9237-5670a5f23b4e" providerId="ADAL" clId="{4E86A4B7-D8AA-1141-B6FF-BA6231559D0F}" dt="2019-10-08T19:39:12.816" v="517" actId="9405"/>
          <ac:inkMkLst>
            <pc:docMk/>
            <pc:sldMk cId="1988744704" sldId="287"/>
            <ac:inkMk id="23" creationId="{55A92C00-1033-6A41-B537-BB983A376F4F}"/>
          </ac:inkMkLst>
        </pc:inkChg>
        <pc:inkChg chg="add del">
          <ac:chgData name=" " userId="bdc3fa6a-9546-40f4-9237-5670a5f23b4e" providerId="ADAL" clId="{4E86A4B7-D8AA-1141-B6FF-BA6231559D0F}" dt="2019-10-08T19:39:21.745" v="522" actId="9405"/>
          <ac:inkMkLst>
            <pc:docMk/>
            <pc:sldMk cId="1988744704" sldId="287"/>
            <ac:inkMk id="24" creationId="{D2BDD5E9-C4E6-164D-8FF7-E9B1A5A57C48}"/>
          </ac:inkMkLst>
        </pc:inkChg>
        <pc:inkChg chg="add del">
          <ac:chgData name=" " userId="bdc3fa6a-9546-40f4-9237-5670a5f23b4e" providerId="ADAL" clId="{4E86A4B7-D8AA-1141-B6FF-BA6231559D0F}" dt="2019-10-08T19:39:21.632" v="521" actId="9405"/>
          <ac:inkMkLst>
            <pc:docMk/>
            <pc:sldMk cId="1988744704" sldId="287"/>
            <ac:inkMk id="25" creationId="{AFD0FB41-D55E-9946-9AEE-9F69C0E9139D}"/>
          </ac:inkMkLst>
        </pc:inkChg>
        <pc:inkChg chg="add">
          <ac:chgData name=" " userId="bdc3fa6a-9546-40f4-9237-5670a5f23b4e" providerId="ADAL" clId="{4E86A4B7-D8AA-1141-B6FF-BA6231559D0F}" dt="2019-10-08T19:39:21.291" v="520"/>
          <ac:inkMkLst>
            <pc:docMk/>
            <pc:sldMk cId="1988744704" sldId="287"/>
            <ac:inkMk id="26" creationId="{FDBADBFF-2DA2-C042-A16A-96F160C33F70}"/>
          </ac:inkMkLst>
        </pc:inkChg>
        <pc:inkChg chg="add del">
          <ac:chgData name=" " userId="bdc3fa6a-9546-40f4-9237-5670a5f23b4e" providerId="ADAL" clId="{4E86A4B7-D8AA-1141-B6FF-BA6231559D0F}" dt="2019-10-08T19:39:24.618" v="527" actId="9405"/>
          <ac:inkMkLst>
            <pc:docMk/>
            <pc:sldMk cId="1988744704" sldId="287"/>
            <ac:inkMk id="27" creationId="{CCCF1AA6-7F93-BF4B-99D4-15EDD28E4392}"/>
          </ac:inkMkLst>
        </pc:inkChg>
        <pc:inkChg chg="add del">
          <ac:chgData name=" " userId="bdc3fa6a-9546-40f4-9237-5670a5f23b4e" providerId="ADAL" clId="{4E86A4B7-D8AA-1141-B6FF-BA6231559D0F}" dt="2019-10-08T19:39:30.655" v="530"/>
          <ac:inkMkLst>
            <pc:docMk/>
            <pc:sldMk cId="1988744704" sldId="287"/>
            <ac:inkMk id="28" creationId="{3E23177E-18A7-A348-A84F-065C29126635}"/>
          </ac:inkMkLst>
        </pc:inkChg>
        <pc:inkChg chg="add del">
          <ac:chgData name=" " userId="bdc3fa6a-9546-40f4-9237-5670a5f23b4e" providerId="ADAL" clId="{4E86A4B7-D8AA-1141-B6FF-BA6231559D0F}" dt="2019-10-08T19:39:40.386" v="546" actId="9405"/>
          <ac:inkMkLst>
            <pc:docMk/>
            <pc:sldMk cId="1988744704" sldId="287"/>
            <ac:inkMk id="29" creationId="{4A8B972E-CA8B-AF45-ACE4-3D81ED9BB63B}"/>
          </ac:inkMkLst>
        </pc:inkChg>
        <pc:inkChg chg="add del">
          <ac:chgData name=" " userId="bdc3fa6a-9546-40f4-9237-5670a5f23b4e" providerId="ADAL" clId="{4E86A4B7-D8AA-1141-B6FF-BA6231559D0F}" dt="2019-10-08T19:39:38.996" v="538"/>
          <ac:inkMkLst>
            <pc:docMk/>
            <pc:sldMk cId="1988744704" sldId="287"/>
            <ac:inkMk id="30" creationId="{1A206F3A-1396-F441-8739-CEF8B565BFBD}"/>
          </ac:inkMkLst>
        </pc:inkChg>
        <pc:inkChg chg="add del">
          <ac:chgData name=" " userId="bdc3fa6a-9546-40f4-9237-5670a5f23b4e" providerId="ADAL" clId="{4E86A4B7-D8AA-1141-B6FF-BA6231559D0F}" dt="2019-10-08T19:39:40.208" v="545" actId="9405"/>
          <ac:inkMkLst>
            <pc:docMk/>
            <pc:sldMk cId="1988744704" sldId="287"/>
            <ac:inkMk id="31" creationId="{1A0B5C39-5654-B742-88CE-6C2C9FCB20A1}"/>
          </ac:inkMkLst>
        </pc:inkChg>
        <pc:inkChg chg="add del">
          <ac:chgData name=" " userId="bdc3fa6a-9546-40f4-9237-5670a5f23b4e" providerId="ADAL" clId="{4E86A4B7-D8AA-1141-B6FF-BA6231559D0F}" dt="2019-10-08T19:39:40.083" v="544" actId="9405"/>
          <ac:inkMkLst>
            <pc:docMk/>
            <pc:sldMk cId="1988744704" sldId="287"/>
            <ac:inkMk id="32" creationId="{214765F6-AB85-5847-8913-7278D17FC1C9}"/>
          </ac:inkMkLst>
        </pc:inkChg>
        <pc:inkChg chg="add del">
          <ac:chgData name=" " userId="bdc3fa6a-9546-40f4-9237-5670a5f23b4e" providerId="ADAL" clId="{4E86A4B7-D8AA-1141-B6FF-BA6231559D0F}" dt="2019-10-08T19:39:39.955" v="543" actId="9405"/>
          <ac:inkMkLst>
            <pc:docMk/>
            <pc:sldMk cId="1988744704" sldId="287"/>
            <ac:inkMk id="33" creationId="{42B2834E-8D19-F24A-823F-25B0AE5D8F63}"/>
          </ac:inkMkLst>
        </pc:inkChg>
        <pc:inkChg chg="add del">
          <ac:chgData name=" " userId="bdc3fa6a-9546-40f4-9237-5670a5f23b4e" providerId="ADAL" clId="{4E86A4B7-D8AA-1141-B6FF-BA6231559D0F}" dt="2019-10-08T19:39:39.831" v="542" actId="9405"/>
          <ac:inkMkLst>
            <pc:docMk/>
            <pc:sldMk cId="1988744704" sldId="287"/>
            <ac:inkMk id="34" creationId="{6D0ED407-3833-3E41-BBA1-ED16F851A64F}"/>
          </ac:inkMkLst>
        </pc:inkChg>
        <pc:inkChg chg="add del">
          <ac:chgData name=" " userId="bdc3fa6a-9546-40f4-9237-5670a5f23b4e" providerId="ADAL" clId="{4E86A4B7-D8AA-1141-B6FF-BA6231559D0F}" dt="2019-10-08T19:39:39.709" v="541" actId="9405"/>
          <ac:inkMkLst>
            <pc:docMk/>
            <pc:sldMk cId="1988744704" sldId="287"/>
            <ac:inkMk id="35" creationId="{E0BDBC71-F770-0F4A-84BD-AEBDB70F9172}"/>
          </ac:inkMkLst>
        </pc:inkChg>
        <pc:inkChg chg="add del">
          <ac:chgData name=" " userId="bdc3fa6a-9546-40f4-9237-5670a5f23b4e" providerId="ADAL" clId="{4E86A4B7-D8AA-1141-B6FF-BA6231559D0F}" dt="2019-10-08T19:39:39.516" v="540" actId="9405"/>
          <ac:inkMkLst>
            <pc:docMk/>
            <pc:sldMk cId="1988744704" sldId="287"/>
            <ac:inkMk id="36" creationId="{1187121C-ECD9-2440-9996-1C59321EA4D9}"/>
          </ac:inkMkLst>
        </pc:inkChg>
        <pc:inkChg chg="add del">
          <ac:chgData name=" " userId="bdc3fa6a-9546-40f4-9237-5670a5f23b4e" providerId="ADAL" clId="{4E86A4B7-D8AA-1141-B6FF-BA6231559D0F}" dt="2019-10-08T19:39:39.393" v="539" actId="9405"/>
          <ac:inkMkLst>
            <pc:docMk/>
            <pc:sldMk cId="1988744704" sldId="287"/>
            <ac:inkMk id="37" creationId="{CF6655B9-CAB4-0147-8172-9C3C5FDFA2CD}"/>
          </ac:inkMkLst>
        </pc:inkChg>
        <pc:inkChg chg="add">
          <ac:chgData name=" " userId="bdc3fa6a-9546-40f4-9237-5670a5f23b4e" providerId="ADAL" clId="{4E86A4B7-D8AA-1141-B6FF-BA6231559D0F}" dt="2019-10-08T19:39:38.996" v="538"/>
          <ac:inkMkLst>
            <pc:docMk/>
            <pc:sldMk cId="1988744704" sldId="287"/>
            <ac:inkMk id="38" creationId="{38737B3C-6407-E444-92D5-6AE75AD3B3D3}"/>
          </ac:inkMkLst>
        </pc:inkChg>
        <pc:inkChg chg="add">
          <ac:chgData name=" " userId="bdc3fa6a-9546-40f4-9237-5670a5f23b4e" providerId="ADAL" clId="{4E86A4B7-D8AA-1141-B6FF-BA6231559D0F}" dt="2019-10-08T19:39:42.834" v="547" actId="9405"/>
          <ac:inkMkLst>
            <pc:docMk/>
            <pc:sldMk cId="1988744704" sldId="287"/>
            <ac:inkMk id="39" creationId="{51ACCE5B-9D5F-4E4E-B7CB-8319176A6841}"/>
          </ac:inkMkLst>
        </pc:inkChg>
      </pc:sldChg>
      <pc:sldChg chg="add del">
        <pc:chgData name=" " userId="bdc3fa6a-9546-40f4-9237-5670a5f23b4e" providerId="ADAL" clId="{4E86A4B7-D8AA-1141-B6FF-BA6231559D0F}" dt="2019-10-08T19:40:32.963" v="587" actId="2696"/>
        <pc:sldMkLst>
          <pc:docMk/>
          <pc:sldMk cId="1678477756" sldId="288"/>
        </pc:sldMkLst>
      </pc:sldChg>
      <pc:sldChg chg="add del">
        <pc:chgData name=" " userId="bdc3fa6a-9546-40f4-9237-5670a5f23b4e" providerId="ADAL" clId="{4E86A4B7-D8AA-1141-B6FF-BA6231559D0F}" dt="2019-10-08T19:40:19.851" v="582" actId="2696"/>
        <pc:sldMkLst>
          <pc:docMk/>
          <pc:sldMk cId="2102421909" sldId="288"/>
        </pc:sldMkLst>
      </pc:sldChg>
      <pc:sldChg chg="modSp add">
        <pc:chgData name=" " userId="bdc3fa6a-9546-40f4-9237-5670a5f23b4e" providerId="ADAL" clId="{4E86A4B7-D8AA-1141-B6FF-BA6231559D0F}" dt="2019-10-08T19:42:41.732" v="1054" actId="20577"/>
        <pc:sldMkLst>
          <pc:docMk/>
          <pc:sldMk cId="2485766202" sldId="289"/>
        </pc:sldMkLst>
        <pc:spChg chg="mod">
          <ac:chgData name=" " userId="bdc3fa6a-9546-40f4-9237-5670a5f23b4e" providerId="ADAL" clId="{4E86A4B7-D8AA-1141-B6FF-BA6231559D0F}" dt="2019-10-08T19:42:41.732" v="1054" actId="20577"/>
          <ac:spMkLst>
            <pc:docMk/>
            <pc:sldMk cId="2485766202" sldId="289"/>
            <ac:spMk id="2" creationId="{542D262B-3231-4646-9A26-2AEBBD4A7F14}"/>
          </ac:spMkLst>
        </pc:spChg>
        <pc:spChg chg="mod">
          <ac:chgData name=" " userId="bdc3fa6a-9546-40f4-9237-5670a5f23b4e" providerId="ADAL" clId="{4E86A4B7-D8AA-1141-B6FF-BA6231559D0F}" dt="2019-10-08T19:42:35.129" v="1049" actId="20577"/>
          <ac:spMkLst>
            <pc:docMk/>
            <pc:sldMk cId="2485766202" sldId="289"/>
            <ac:spMk id="3" creationId="{22015A8F-4B4F-1C4B-BCC6-E462B2C6635A}"/>
          </ac:spMkLst>
        </pc:spChg>
      </pc:sldChg>
      <pc:sldChg chg="add del">
        <pc:chgData name=" " userId="bdc3fa6a-9546-40f4-9237-5670a5f23b4e" providerId="ADAL" clId="{4E86A4B7-D8AA-1141-B6FF-BA6231559D0F}" dt="2019-10-08T19:40:27.868" v="585" actId="2696"/>
        <pc:sldMkLst>
          <pc:docMk/>
          <pc:sldMk cId="3185192548" sldId="289"/>
        </pc:sldMkLst>
      </pc:sldChg>
      <pc:sldChg chg="addSp delSp modSp add mod setBg delDesignElem">
        <pc:chgData name=" " userId="bdc3fa6a-9546-40f4-9237-5670a5f23b4e" providerId="ADAL" clId="{4E86A4B7-D8AA-1141-B6FF-BA6231559D0F}" dt="2019-10-08T19:43:16.580" v="1096" actId="20577"/>
        <pc:sldMkLst>
          <pc:docMk/>
          <pc:sldMk cId="859937806" sldId="290"/>
        </pc:sldMkLst>
        <pc:spChg chg="mod">
          <ac:chgData name=" " userId="bdc3fa6a-9546-40f4-9237-5670a5f23b4e" providerId="ADAL" clId="{4E86A4B7-D8AA-1141-B6FF-BA6231559D0F}" dt="2019-10-08T19:43:16.580" v="1096" actId="20577"/>
          <ac:spMkLst>
            <pc:docMk/>
            <pc:sldMk cId="859937806" sldId="290"/>
            <ac:spMk id="2" creationId="{8453095F-FF62-BB49-A081-36D0A4BF4788}"/>
          </ac:spMkLst>
        </pc:spChg>
        <pc:spChg chg="add">
          <ac:chgData name=" " userId="bdc3fa6a-9546-40f4-9237-5670a5f23b4e" providerId="ADAL" clId="{4E86A4B7-D8AA-1141-B6FF-BA6231559D0F}" dt="2019-10-08T19:43:03.396" v="1059" actId="26606"/>
          <ac:spMkLst>
            <pc:docMk/>
            <pc:sldMk cId="859937806" sldId="290"/>
            <ac:spMk id="7" creationId="{8775F366-526C-4C42-8931-696FFE8AA517}"/>
          </ac:spMkLst>
        </pc:spChg>
        <pc:spChg chg="del">
          <ac:chgData name=" " userId="bdc3fa6a-9546-40f4-9237-5670a5f23b4e" providerId="ADAL" clId="{4E86A4B7-D8AA-1141-B6FF-BA6231559D0F}" dt="2019-10-08T19:42:56.443" v="1058"/>
          <ac:spMkLst>
            <pc:docMk/>
            <pc:sldMk cId="859937806" sldId="290"/>
            <ac:spMk id="8" creationId="{8775F366-526C-4C42-8931-696FFE8AA517}"/>
          </ac:spMkLst>
        </pc:spChg>
        <pc:spChg chg="add">
          <ac:chgData name=" " userId="bdc3fa6a-9546-40f4-9237-5670a5f23b4e" providerId="ADAL" clId="{4E86A4B7-D8AA-1141-B6FF-BA6231559D0F}" dt="2019-10-08T19:43:03.396" v="1059" actId="26606"/>
          <ac:spMkLst>
            <pc:docMk/>
            <pc:sldMk cId="859937806" sldId="290"/>
            <ac:spMk id="9" creationId="{2FE8DED1-24FF-4A79-873B-ECE3ABE73035}"/>
          </ac:spMkLst>
        </pc:spChg>
        <pc:spChg chg="del">
          <ac:chgData name=" " userId="bdc3fa6a-9546-40f4-9237-5670a5f23b4e" providerId="ADAL" clId="{4E86A4B7-D8AA-1141-B6FF-BA6231559D0F}" dt="2019-10-08T19:42:56.443" v="1058"/>
          <ac:spMkLst>
            <pc:docMk/>
            <pc:sldMk cId="859937806" sldId="290"/>
            <ac:spMk id="10" creationId="{2FE8DED1-24FF-4A79-873B-ECE3ABE73035}"/>
          </ac:spMkLst>
        </pc:spChg>
        <pc:spChg chg="add">
          <ac:chgData name=" " userId="bdc3fa6a-9546-40f4-9237-5670a5f23b4e" providerId="ADAL" clId="{4E86A4B7-D8AA-1141-B6FF-BA6231559D0F}" dt="2019-10-08T19:43:03.396" v="1059" actId="26606"/>
          <ac:spMkLst>
            <pc:docMk/>
            <pc:sldMk cId="859937806" sldId="290"/>
            <ac:spMk id="11" creationId="{0AA6A048-501A-4387-906B-B8A8543E7B11}"/>
          </ac:spMkLst>
        </pc:spChg>
        <pc:spChg chg="del">
          <ac:chgData name=" " userId="bdc3fa6a-9546-40f4-9237-5670a5f23b4e" providerId="ADAL" clId="{4E86A4B7-D8AA-1141-B6FF-BA6231559D0F}" dt="2019-10-08T19:42:56.443" v="1058"/>
          <ac:spMkLst>
            <pc:docMk/>
            <pc:sldMk cId="859937806" sldId="290"/>
            <ac:spMk id="12" creationId="{0AA6A048-501A-4387-906B-B8A8543E7B11}"/>
          </ac:spMkLst>
        </pc:spChg>
      </pc:sldChg>
      <pc:sldChg chg="add del">
        <pc:chgData name=" " userId="bdc3fa6a-9546-40f4-9237-5670a5f23b4e" providerId="ADAL" clId="{4E86A4B7-D8AA-1141-B6FF-BA6231559D0F}" dt="2019-10-08T19:42:51.337" v="1056" actId="2696"/>
        <pc:sldMkLst>
          <pc:docMk/>
          <pc:sldMk cId="906478941" sldId="290"/>
        </pc:sldMkLst>
      </pc:sldChg>
      <pc:sldChg chg="add del">
        <pc:chgData name=" " userId="bdc3fa6a-9546-40f4-9237-5670a5f23b4e" providerId="ADAL" clId="{4E86A4B7-D8AA-1141-B6FF-BA6231559D0F}" dt="2019-10-08T19:43:38.607" v="1099" actId="2696"/>
        <pc:sldMkLst>
          <pc:docMk/>
          <pc:sldMk cId="61371359" sldId="291"/>
        </pc:sldMkLst>
      </pc:sldChg>
      <pc:sldChg chg="addSp modSp add mod setBg">
        <pc:chgData name=" " userId="bdc3fa6a-9546-40f4-9237-5670a5f23b4e" providerId="ADAL" clId="{4E86A4B7-D8AA-1141-B6FF-BA6231559D0F}" dt="2019-10-08T19:44:01.772" v="1101" actId="26606"/>
        <pc:sldMkLst>
          <pc:docMk/>
          <pc:sldMk cId="2220717290" sldId="292"/>
        </pc:sldMkLst>
        <pc:spChg chg="add">
          <ac:chgData name=" " userId="bdc3fa6a-9546-40f4-9237-5670a5f23b4e" providerId="ADAL" clId="{4E86A4B7-D8AA-1141-B6FF-BA6231559D0F}" dt="2019-10-08T19:44:01.772" v="1101" actId="26606"/>
          <ac:spMkLst>
            <pc:docMk/>
            <pc:sldMk cId="2220717290" sldId="292"/>
            <ac:spMk id="7" creationId="{F9E75D15-CF17-4901-A858-1470ED65977D}"/>
          </ac:spMkLst>
        </pc:spChg>
        <pc:spChg chg="add">
          <ac:chgData name=" " userId="bdc3fa6a-9546-40f4-9237-5670a5f23b4e" providerId="ADAL" clId="{4E86A4B7-D8AA-1141-B6FF-BA6231559D0F}" dt="2019-10-08T19:44:01.772" v="1101" actId="26606"/>
          <ac:spMkLst>
            <pc:docMk/>
            <pc:sldMk cId="2220717290" sldId="292"/>
            <ac:spMk id="9" creationId="{BDF323B8-8C06-4F56-BB4B-B8857128A096}"/>
          </ac:spMkLst>
        </pc:spChg>
        <pc:picChg chg="add mod">
          <ac:chgData name=" " userId="bdc3fa6a-9546-40f4-9237-5670a5f23b4e" providerId="ADAL" clId="{4E86A4B7-D8AA-1141-B6FF-BA6231559D0F}" dt="2019-10-08T19:44:01.772" v="1101" actId="26606"/>
          <ac:picMkLst>
            <pc:docMk/>
            <pc:sldMk cId="2220717290" sldId="292"/>
            <ac:picMk id="2" creationId="{5B0D41BF-976F-CE49-BFE7-C45C8D1A9172}"/>
          </ac:picMkLst>
        </pc:picChg>
      </pc:sldChg>
      <pc:sldChg chg="addSp delSp modSp add mod setBg">
        <pc:chgData name=" " userId="bdc3fa6a-9546-40f4-9237-5670a5f23b4e" providerId="ADAL" clId="{4E86A4B7-D8AA-1141-B6FF-BA6231559D0F}" dt="2019-10-08T19:49:31.002" v="1614" actId="20577"/>
        <pc:sldMkLst>
          <pc:docMk/>
          <pc:sldMk cId="2511520660" sldId="293"/>
        </pc:sldMkLst>
        <pc:spChg chg="mod">
          <ac:chgData name=" " userId="bdc3fa6a-9546-40f4-9237-5670a5f23b4e" providerId="ADAL" clId="{4E86A4B7-D8AA-1141-B6FF-BA6231559D0F}" dt="2019-10-08T19:49:31.002" v="1614" actId="20577"/>
          <ac:spMkLst>
            <pc:docMk/>
            <pc:sldMk cId="2511520660" sldId="293"/>
            <ac:spMk id="2" creationId="{62B31A3F-1B3E-0C43-AE6C-0D31B39C79F9}"/>
          </ac:spMkLst>
        </pc:spChg>
        <pc:spChg chg="del">
          <ac:chgData name=" " userId="bdc3fa6a-9546-40f4-9237-5670a5f23b4e" providerId="ADAL" clId="{4E86A4B7-D8AA-1141-B6FF-BA6231559D0F}" dt="2019-10-08T19:44:37.163" v="1111" actId="26606"/>
          <ac:spMkLst>
            <pc:docMk/>
            <pc:sldMk cId="2511520660" sldId="293"/>
            <ac:spMk id="3" creationId="{63F48777-290F-8846-B5AA-754FBD8A0B31}"/>
          </ac:spMkLst>
        </pc:spChg>
        <pc:spChg chg="add">
          <ac:chgData name=" " userId="bdc3fa6a-9546-40f4-9237-5670a5f23b4e" providerId="ADAL" clId="{4E86A4B7-D8AA-1141-B6FF-BA6231559D0F}" dt="2019-10-08T19:44:37.163" v="1111" actId="26606"/>
          <ac:spMkLst>
            <pc:docMk/>
            <pc:sldMk cId="2511520660" sldId="293"/>
            <ac:spMk id="8" creationId="{8775F366-526C-4C42-8931-696FFE8AA517}"/>
          </ac:spMkLst>
        </pc:spChg>
        <pc:spChg chg="add">
          <ac:chgData name=" " userId="bdc3fa6a-9546-40f4-9237-5670a5f23b4e" providerId="ADAL" clId="{4E86A4B7-D8AA-1141-B6FF-BA6231559D0F}" dt="2019-10-08T19:44:37.163" v="1111" actId="26606"/>
          <ac:spMkLst>
            <pc:docMk/>
            <pc:sldMk cId="2511520660" sldId="293"/>
            <ac:spMk id="10" creationId="{2FE8DED1-24FF-4A79-873B-ECE3ABE73035}"/>
          </ac:spMkLst>
        </pc:spChg>
        <pc:spChg chg="add">
          <ac:chgData name=" " userId="bdc3fa6a-9546-40f4-9237-5670a5f23b4e" providerId="ADAL" clId="{4E86A4B7-D8AA-1141-B6FF-BA6231559D0F}" dt="2019-10-08T19:44:37.163" v="1111" actId="26606"/>
          <ac:spMkLst>
            <pc:docMk/>
            <pc:sldMk cId="2511520660" sldId="293"/>
            <ac:spMk id="12" creationId="{0AA6A048-501A-4387-906B-B8A8543E7B11}"/>
          </ac:spMkLst>
        </pc:spChg>
      </pc:sldChg>
      <pc:sldChg chg="addSp delSp modSp add mod setBg">
        <pc:chgData name=" " userId="bdc3fa6a-9546-40f4-9237-5670a5f23b4e" providerId="ADAL" clId="{4E86A4B7-D8AA-1141-B6FF-BA6231559D0F}" dt="2019-10-08T19:51:23.385" v="1696" actId="20577"/>
        <pc:sldMkLst>
          <pc:docMk/>
          <pc:sldMk cId="332659771" sldId="294"/>
        </pc:sldMkLst>
        <pc:spChg chg="mod">
          <ac:chgData name=" " userId="bdc3fa6a-9546-40f4-9237-5670a5f23b4e" providerId="ADAL" clId="{4E86A4B7-D8AA-1141-B6FF-BA6231559D0F}" dt="2019-10-08T19:51:23.385" v="1696" actId="20577"/>
          <ac:spMkLst>
            <pc:docMk/>
            <pc:sldMk cId="332659771" sldId="294"/>
            <ac:spMk id="2" creationId="{51D71B5F-066C-0842-91AB-9CBB45C56FC1}"/>
          </ac:spMkLst>
        </pc:spChg>
        <pc:spChg chg="del mod">
          <ac:chgData name=" " userId="bdc3fa6a-9546-40f4-9237-5670a5f23b4e" providerId="ADAL" clId="{4E86A4B7-D8AA-1141-B6FF-BA6231559D0F}" dt="2019-10-08T19:49:54.832" v="1618" actId="26606"/>
          <ac:spMkLst>
            <pc:docMk/>
            <pc:sldMk cId="332659771" sldId="294"/>
            <ac:spMk id="3" creationId="{2EC9F866-96C2-6847-BDE9-996BCC3EE9E4}"/>
          </ac:spMkLst>
        </pc:spChg>
        <pc:spChg chg="add del">
          <ac:chgData name=" " userId="bdc3fa6a-9546-40f4-9237-5670a5f23b4e" providerId="ADAL" clId="{4E86A4B7-D8AA-1141-B6FF-BA6231559D0F}" dt="2019-10-08T19:49:54.824" v="1617" actId="26606"/>
          <ac:spMkLst>
            <pc:docMk/>
            <pc:sldMk cId="332659771" sldId="294"/>
            <ac:spMk id="8" creationId="{0B9607A7-C194-45C1-9EA4-D513E02DCF36}"/>
          </ac:spMkLst>
        </pc:spChg>
        <pc:spChg chg="add del">
          <ac:chgData name=" " userId="bdc3fa6a-9546-40f4-9237-5670a5f23b4e" providerId="ADAL" clId="{4E86A4B7-D8AA-1141-B6FF-BA6231559D0F}" dt="2019-10-08T19:49:54.824" v="1617" actId="26606"/>
          <ac:spMkLst>
            <pc:docMk/>
            <pc:sldMk cId="332659771" sldId="294"/>
            <ac:spMk id="10" creationId="{CBFF659F-D040-4A67-B951-3D6D61BB1FDE}"/>
          </ac:spMkLst>
        </pc:spChg>
        <pc:spChg chg="add">
          <ac:chgData name=" " userId="bdc3fa6a-9546-40f4-9237-5670a5f23b4e" providerId="ADAL" clId="{4E86A4B7-D8AA-1141-B6FF-BA6231559D0F}" dt="2019-10-08T19:49:54.832" v="1618" actId="26606"/>
          <ac:spMkLst>
            <pc:docMk/>
            <pc:sldMk cId="332659771" sldId="294"/>
            <ac:spMk id="12" creationId="{8775F366-526C-4C42-8931-696FFE8AA517}"/>
          </ac:spMkLst>
        </pc:spChg>
        <pc:spChg chg="add">
          <ac:chgData name=" " userId="bdc3fa6a-9546-40f4-9237-5670a5f23b4e" providerId="ADAL" clId="{4E86A4B7-D8AA-1141-B6FF-BA6231559D0F}" dt="2019-10-08T19:49:54.832" v="1618" actId="26606"/>
          <ac:spMkLst>
            <pc:docMk/>
            <pc:sldMk cId="332659771" sldId="294"/>
            <ac:spMk id="13" creationId="{B8F5419B-BCBD-42A2-BFFF-781C607339F3}"/>
          </ac:spMkLst>
        </pc:spChg>
      </pc:sldChg>
      <pc:sldChg chg="modSp add">
        <pc:chgData name=" " userId="bdc3fa6a-9546-40f4-9237-5670a5f23b4e" providerId="ADAL" clId="{4E86A4B7-D8AA-1141-B6FF-BA6231559D0F}" dt="2019-10-09T07:08:14.100" v="2638" actId="20577"/>
        <pc:sldMkLst>
          <pc:docMk/>
          <pc:sldMk cId="560721636" sldId="295"/>
        </pc:sldMkLst>
        <pc:spChg chg="mod">
          <ac:chgData name=" " userId="bdc3fa6a-9546-40f4-9237-5670a5f23b4e" providerId="ADAL" clId="{4E86A4B7-D8AA-1141-B6FF-BA6231559D0F}" dt="2019-10-08T19:51:37.266" v="1727" actId="20577"/>
          <ac:spMkLst>
            <pc:docMk/>
            <pc:sldMk cId="560721636" sldId="295"/>
            <ac:spMk id="2" creationId="{53A390CD-5A62-8C4D-A2CC-BD1A049D2273}"/>
          </ac:spMkLst>
        </pc:spChg>
        <pc:spChg chg="mod">
          <ac:chgData name=" " userId="bdc3fa6a-9546-40f4-9237-5670a5f23b4e" providerId="ADAL" clId="{4E86A4B7-D8AA-1141-B6FF-BA6231559D0F}" dt="2019-10-09T07:08:14.100" v="2638" actId="20577"/>
          <ac:spMkLst>
            <pc:docMk/>
            <pc:sldMk cId="560721636" sldId="295"/>
            <ac:spMk id="3" creationId="{17F3705A-4ADB-AC4A-BEAA-FB70255AE38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svg"/><Relationship Id="rId1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F4F2A5-6E80-4442-B313-C40D71DC21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308C63F-99A1-4D87-8304-4B1F3CACC09B}">
      <dgm:prSet/>
      <dgm:spPr/>
      <dgm:t>
        <a:bodyPr/>
        <a:lstStyle/>
        <a:p>
          <a:r>
            <a:rPr lang="en-US" b="1"/>
            <a:t>Seien x und y int Variablen. Welche der folgenden Ausdrücke sind valide? </a:t>
          </a:r>
          <a:endParaRPr lang="en-US"/>
        </a:p>
      </dgm:t>
    </dgm:pt>
    <dgm:pt modelId="{E7E24BC0-D43B-4878-9EE5-6A93AB066714}" type="parTrans" cxnId="{836F2B4C-4905-4940-A9AC-E05DF58B28F6}">
      <dgm:prSet/>
      <dgm:spPr/>
      <dgm:t>
        <a:bodyPr/>
        <a:lstStyle/>
        <a:p>
          <a:endParaRPr lang="en-US"/>
        </a:p>
      </dgm:t>
    </dgm:pt>
    <dgm:pt modelId="{559A9819-F47A-4FA3-894A-01512875F90F}" type="sibTrans" cxnId="{836F2B4C-4905-4940-A9AC-E05DF58B28F6}">
      <dgm:prSet/>
      <dgm:spPr/>
      <dgm:t>
        <a:bodyPr/>
        <a:lstStyle/>
        <a:p>
          <a:endParaRPr lang="en-US"/>
        </a:p>
      </dgm:t>
    </dgm:pt>
    <dgm:pt modelId="{E3BF58C4-F344-4805-8181-534476211FC3}">
      <dgm:prSet/>
      <dgm:spPr/>
      <dgm:t>
        <a:bodyPr/>
        <a:lstStyle/>
        <a:p>
          <a:r>
            <a:rPr lang="en-US" b="1" dirty="0">
              <a:sym typeface="Wingdings" panose="05000000000000000000" pitchFamily="2" charset="2"/>
            </a:rPr>
            <a:t></a:t>
          </a:r>
          <a:r>
            <a:rPr lang="en-US" b="1" dirty="0"/>
            <a:t> </a:t>
          </a:r>
          <a:r>
            <a:rPr lang="en-US" b="1" dirty="0" err="1"/>
            <a:t>für</a:t>
          </a:r>
          <a:r>
            <a:rPr lang="en-US" b="1" dirty="0"/>
            <a:t> die </a:t>
          </a:r>
          <a:r>
            <a:rPr lang="en-US" b="1" dirty="0" err="1"/>
            <a:t>validen</a:t>
          </a:r>
          <a:r>
            <a:rPr lang="en-US" b="1" dirty="0"/>
            <a:t> </a:t>
          </a:r>
          <a:r>
            <a:rPr lang="en-US" b="1" dirty="0" err="1"/>
            <a:t>finden</a:t>
          </a:r>
          <a:r>
            <a:rPr lang="en-US" b="1" dirty="0"/>
            <a:t> Sie </a:t>
          </a:r>
          <a:r>
            <a:rPr lang="en-US" b="1" dirty="0" err="1"/>
            <a:t>heraus</a:t>
          </a:r>
          <a:r>
            <a:rPr lang="en-US" b="1" dirty="0"/>
            <a:t>, was </a:t>
          </a:r>
          <a:r>
            <a:rPr lang="en-US" b="1" dirty="0" err="1"/>
            <a:t>ob</a:t>
          </a:r>
          <a:r>
            <a:rPr lang="en-US" b="1" dirty="0"/>
            <a:t> </a:t>
          </a:r>
          <a:r>
            <a:rPr lang="en-US" b="1" dirty="0" err="1"/>
            <a:t>sie</a:t>
          </a:r>
          <a:r>
            <a:rPr lang="en-US" b="1" dirty="0"/>
            <a:t> l – </a:t>
          </a:r>
          <a:r>
            <a:rPr lang="en-US" b="1" dirty="0" err="1"/>
            <a:t>oder</a:t>
          </a:r>
          <a:r>
            <a:rPr lang="en-US" b="1" dirty="0"/>
            <a:t> r Values </a:t>
          </a:r>
          <a:r>
            <a:rPr lang="en-US" b="1" dirty="0" err="1"/>
            <a:t>sind</a:t>
          </a:r>
          <a:r>
            <a:rPr lang="en-US" b="1" dirty="0"/>
            <a:t>.</a:t>
          </a:r>
          <a:endParaRPr lang="en-US" dirty="0"/>
        </a:p>
      </dgm:t>
    </dgm:pt>
    <dgm:pt modelId="{72567BB5-5102-4DCE-801B-004C4AAAE7FA}" type="parTrans" cxnId="{E40F241F-DCDA-4931-BC0D-E5C973524A99}">
      <dgm:prSet/>
      <dgm:spPr/>
      <dgm:t>
        <a:bodyPr/>
        <a:lstStyle/>
        <a:p>
          <a:endParaRPr lang="en-US"/>
        </a:p>
      </dgm:t>
    </dgm:pt>
    <dgm:pt modelId="{06738957-60BC-48EF-A107-793A16DB8FE9}" type="sibTrans" cxnId="{E40F241F-DCDA-4931-BC0D-E5C973524A99}">
      <dgm:prSet/>
      <dgm:spPr/>
      <dgm:t>
        <a:bodyPr/>
        <a:lstStyle/>
        <a:p>
          <a:endParaRPr lang="en-US"/>
        </a:p>
      </dgm:t>
    </dgm:pt>
    <dgm:pt modelId="{0A4DB984-2ABC-43D1-AE2D-221C0304D75D}">
      <dgm:prSet/>
      <dgm:spPr/>
      <dgm:t>
        <a:bodyPr/>
        <a:lstStyle/>
        <a:p>
          <a:r>
            <a:rPr lang="en-US" b="1" dirty="0"/>
            <a:t>X = 0 und y = -1 -&gt; </a:t>
          </a:r>
          <a:r>
            <a:rPr lang="en-US" b="1" dirty="0" err="1"/>
            <a:t>für</a:t>
          </a:r>
          <a:r>
            <a:rPr lang="en-US" b="1" dirty="0"/>
            <a:t> die </a:t>
          </a:r>
          <a:r>
            <a:rPr lang="en-US" b="1" dirty="0" err="1"/>
            <a:t>korrekten</a:t>
          </a:r>
          <a:r>
            <a:rPr lang="en-US" b="1" dirty="0"/>
            <a:t> den Wert </a:t>
          </a:r>
          <a:r>
            <a:rPr lang="en-US" b="1" dirty="0" err="1"/>
            <a:t>herausfinden</a:t>
          </a:r>
          <a:endParaRPr lang="en-US" dirty="0"/>
        </a:p>
      </dgm:t>
    </dgm:pt>
    <dgm:pt modelId="{4E93BE7D-D4F4-4FEF-AE84-D74D879239B3}" type="parTrans" cxnId="{423063B9-43E8-4103-9108-6829A842EA3E}">
      <dgm:prSet/>
      <dgm:spPr/>
      <dgm:t>
        <a:bodyPr/>
        <a:lstStyle/>
        <a:p>
          <a:endParaRPr lang="en-US"/>
        </a:p>
      </dgm:t>
    </dgm:pt>
    <dgm:pt modelId="{A8917D07-7C81-41C2-8E98-3AC84E2357FC}" type="sibTrans" cxnId="{423063B9-43E8-4103-9108-6829A842EA3E}">
      <dgm:prSet/>
      <dgm:spPr/>
      <dgm:t>
        <a:bodyPr/>
        <a:lstStyle/>
        <a:p>
          <a:endParaRPr lang="en-US"/>
        </a:p>
      </dgm:t>
    </dgm:pt>
    <dgm:pt modelId="{2A9EF5E0-10B2-46FA-85D0-2BCDAF023101}">
      <dgm:prSet/>
      <dgm:spPr/>
      <dgm:t>
        <a:bodyPr/>
        <a:lstStyle/>
        <a:p>
          <a:r>
            <a:rPr lang="en-US" b="1"/>
            <a:t>Zeit: 10min mit eurem Partner</a:t>
          </a:r>
          <a:endParaRPr lang="en-US"/>
        </a:p>
      </dgm:t>
    </dgm:pt>
    <dgm:pt modelId="{9358EB87-DB3A-4A17-B423-C6ADB27D41CB}" type="parTrans" cxnId="{B1247CD8-C2F3-4CE9-B6C4-FBB8B33296D7}">
      <dgm:prSet/>
      <dgm:spPr/>
      <dgm:t>
        <a:bodyPr/>
        <a:lstStyle/>
        <a:p>
          <a:endParaRPr lang="en-US"/>
        </a:p>
      </dgm:t>
    </dgm:pt>
    <dgm:pt modelId="{585A711D-7F4D-4479-95F9-3E29C4671B51}" type="sibTrans" cxnId="{B1247CD8-C2F3-4CE9-B6C4-FBB8B33296D7}">
      <dgm:prSet/>
      <dgm:spPr/>
      <dgm:t>
        <a:bodyPr/>
        <a:lstStyle/>
        <a:p>
          <a:endParaRPr lang="en-US"/>
        </a:p>
      </dgm:t>
    </dgm:pt>
    <dgm:pt modelId="{66CF5531-97F5-4248-A7F0-B2F22E9FA29D}" type="pres">
      <dgm:prSet presAssocID="{ECF4F2A5-6E80-4442-B313-C40D71DC2120}" presName="root" presStyleCnt="0">
        <dgm:presLayoutVars>
          <dgm:dir/>
          <dgm:resizeHandles val="exact"/>
        </dgm:presLayoutVars>
      </dgm:prSet>
      <dgm:spPr/>
    </dgm:pt>
    <dgm:pt modelId="{5B4CCB36-5415-47B5-9DE8-1437CD3A12B5}" type="pres">
      <dgm:prSet presAssocID="{1308C63F-99A1-4D87-8304-4B1F3CACC09B}" presName="compNode" presStyleCnt="0"/>
      <dgm:spPr/>
    </dgm:pt>
    <dgm:pt modelId="{B92926E4-17D3-42ED-A904-C6C26FA267EB}" type="pres">
      <dgm:prSet presAssocID="{1308C63F-99A1-4D87-8304-4B1F3CACC09B}" presName="bgRect" presStyleLbl="bgShp" presStyleIdx="0" presStyleCnt="3"/>
      <dgm:spPr/>
    </dgm:pt>
    <dgm:pt modelId="{7BC470C3-5962-4258-A45E-3E50827D8483}" type="pres">
      <dgm:prSet presAssocID="{1308C63F-99A1-4D87-8304-4B1F3CACC0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D018BB10-1CC1-443D-9609-9194FE7D04E0}" type="pres">
      <dgm:prSet presAssocID="{1308C63F-99A1-4D87-8304-4B1F3CACC09B}" presName="spaceRect" presStyleCnt="0"/>
      <dgm:spPr/>
    </dgm:pt>
    <dgm:pt modelId="{E401A38F-9505-4663-A661-9A20B820E8A1}" type="pres">
      <dgm:prSet presAssocID="{1308C63F-99A1-4D87-8304-4B1F3CACC09B}" presName="parTx" presStyleLbl="revTx" presStyleIdx="0" presStyleCnt="4">
        <dgm:presLayoutVars>
          <dgm:chMax val="0"/>
          <dgm:chPref val="0"/>
        </dgm:presLayoutVars>
      </dgm:prSet>
      <dgm:spPr/>
    </dgm:pt>
    <dgm:pt modelId="{C8BD1D73-15E1-4F49-99E1-375B98B8E8E3}" type="pres">
      <dgm:prSet presAssocID="{1308C63F-99A1-4D87-8304-4B1F3CACC09B}" presName="desTx" presStyleLbl="revTx" presStyleIdx="1" presStyleCnt="4">
        <dgm:presLayoutVars/>
      </dgm:prSet>
      <dgm:spPr/>
    </dgm:pt>
    <dgm:pt modelId="{0FF9BB52-38BC-4C67-BBB8-0A6735CDDE55}" type="pres">
      <dgm:prSet presAssocID="{559A9819-F47A-4FA3-894A-01512875F90F}" presName="sibTrans" presStyleCnt="0"/>
      <dgm:spPr/>
    </dgm:pt>
    <dgm:pt modelId="{B0116ED9-C3E1-4345-818F-81CDA32AACC0}" type="pres">
      <dgm:prSet presAssocID="{0A4DB984-2ABC-43D1-AE2D-221C0304D75D}" presName="compNode" presStyleCnt="0"/>
      <dgm:spPr/>
    </dgm:pt>
    <dgm:pt modelId="{B451FD64-E40B-4043-97DD-B3CF202A3441}" type="pres">
      <dgm:prSet presAssocID="{0A4DB984-2ABC-43D1-AE2D-221C0304D75D}" presName="bgRect" presStyleLbl="bgShp" presStyleIdx="1" presStyleCnt="3"/>
      <dgm:spPr/>
    </dgm:pt>
    <dgm:pt modelId="{EE04AC6E-5D74-4942-8844-35E82982A4A8}" type="pres">
      <dgm:prSet presAssocID="{0A4DB984-2ABC-43D1-AE2D-221C0304D7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4D8B47AC-3FAA-4E51-A967-74F9D94396B5}" type="pres">
      <dgm:prSet presAssocID="{0A4DB984-2ABC-43D1-AE2D-221C0304D75D}" presName="spaceRect" presStyleCnt="0"/>
      <dgm:spPr/>
    </dgm:pt>
    <dgm:pt modelId="{C9FEB473-A3BF-48DE-99F8-530EB4E97D41}" type="pres">
      <dgm:prSet presAssocID="{0A4DB984-2ABC-43D1-AE2D-221C0304D75D}" presName="parTx" presStyleLbl="revTx" presStyleIdx="2" presStyleCnt="4">
        <dgm:presLayoutVars>
          <dgm:chMax val="0"/>
          <dgm:chPref val="0"/>
        </dgm:presLayoutVars>
      </dgm:prSet>
      <dgm:spPr/>
    </dgm:pt>
    <dgm:pt modelId="{30CCE305-2664-49CC-B694-F1ED538CB618}" type="pres">
      <dgm:prSet presAssocID="{A8917D07-7C81-41C2-8E98-3AC84E2357FC}" presName="sibTrans" presStyleCnt="0"/>
      <dgm:spPr/>
    </dgm:pt>
    <dgm:pt modelId="{CF51BE5E-0C24-43C6-B44B-C5DA9A67F4BA}" type="pres">
      <dgm:prSet presAssocID="{2A9EF5E0-10B2-46FA-85D0-2BCDAF023101}" presName="compNode" presStyleCnt="0"/>
      <dgm:spPr/>
    </dgm:pt>
    <dgm:pt modelId="{183F494E-88F2-437C-AA44-9E3DD8650D9D}" type="pres">
      <dgm:prSet presAssocID="{2A9EF5E0-10B2-46FA-85D0-2BCDAF023101}" presName="bgRect" presStyleLbl="bgShp" presStyleIdx="2" presStyleCnt="3"/>
      <dgm:spPr/>
    </dgm:pt>
    <dgm:pt modelId="{F778BCB8-E64F-46F1-8CBE-7D84DFC3CFA2}" type="pres">
      <dgm:prSet presAssocID="{2A9EF5E0-10B2-46FA-85D0-2BCDAF0231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0A4D909-2AB6-483E-9DDB-8E7961C29D34}" type="pres">
      <dgm:prSet presAssocID="{2A9EF5E0-10B2-46FA-85D0-2BCDAF023101}" presName="spaceRect" presStyleCnt="0"/>
      <dgm:spPr/>
    </dgm:pt>
    <dgm:pt modelId="{4865F943-795F-42EC-A4BD-D36B8BE5CCEC}" type="pres">
      <dgm:prSet presAssocID="{2A9EF5E0-10B2-46FA-85D0-2BCDAF0231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40F241F-DCDA-4931-BC0D-E5C973524A99}" srcId="{1308C63F-99A1-4D87-8304-4B1F3CACC09B}" destId="{E3BF58C4-F344-4805-8181-534476211FC3}" srcOrd="0" destOrd="0" parTransId="{72567BB5-5102-4DCE-801B-004C4AAAE7FA}" sibTransId="{06738957-60BC-48EF-A107-793A16DB8FE9}"/>
    <dgm:cxn modelId="{CCEA1B2E-A48B-4D71-B8C0-5258FC984BBC}" type="presOf" srcId="{ECF4F2A5-6E80-4442-B313-C40D71DC2120}" destId="{66CF5531-97F5-4248-A7F0-B2F22E9FA29D}" srcOrd="0" destOrd="0" presId="urn:microsoft.com/office/officeart/2018/2/layout/IconVerticalSolidList"/>
    <dgm:cxn modelId="{836F2B4C-4905-4940-A9AC-E05DF58B28F6}" srcId="{ECF4F2A5-6E80-4442-B313-C40D71DC2120}" destId="{1308C63F-99A1-4D87-8304-4B1F3CACC09B}" srcOrd="0" destOrd="0" parTransId="{E7E24BC0-D43B-4878-9EE5-6A93AB066714}" sibTransId="{559A9819-F47A-4FA3-894A-01512875F90F}"/>
    <dgm:cxn modelId="{3A17649C-D726-4BF7-9815-82F16FD1B179}" type="presOf" srcId="{1308C63F-99A1-4D87-8304-4B1F3CACC09B}" destId="{E401A38F-9505-4663-A661-9A20B820E8A1}" srcOrd="0" destOrd="0" presId="urn:microsoft.com/office/officeart/2018/2/layout/IconVerticalSolidList"/>
    <dgm:cxn modelId="{428C46A9-2880-4A86-B2E9-77B228F47BA4}" type="presOf" srcId="{2A9EF5E0-10B2-46FA-85D0-2BCDAF023101}" destId="{4865F943-795F-42EC-A4BD-D36B8BE5CCEC}" srcOrd="0" destOrd="0" presId="urn:microsoft.com/office/officeart/2018/2/layout/IconVerticalSolidList"/>
    <dgm:cxn modelId="{423063B9-43E8-4103-9108-6829A842EA3E}" srcId="{ECF4F2A5-6E80-4442-B313-C40D71DC2120}" destId="{0A4DB984-2ABC-43D1-AE2D-221C0304D75D}" srcOrd="1" destOrd="0" parTransId="{4E93BE7D-D4F4-4FEF-AE84-D74D879239B3}" sibTransId="{A8917D07-7C81-41C2-8E98-3AC84E2357FC}"/>
    <dgm:cxn modelId="{B1247CD8-C2F3-4CE9-B6C4-FBB8B33296D7}" srcId="{ECF4F2A5-6E80-4442-B313-C40D71DC2120}" destId="{2A9EF5E0-10B2-46FA-85D0-2BCDAF023101}" srcOrd="2" destOrd="0" parTransId="{9358EB87-DB3A-4A17-B423-C6ADB27D41CB}" sibTransId="{585A711D-7F4D-4479-95F9-3E29C4671B51}"/>
    <dgm:cxn modelId="{3F96FAE3-0186-416E-A768-B117315B0E8A}" type="presOf" srcId="{E3BF58C4-F344-4805-8181-534476211FC3}" destId="{C8BD1D73-15E1-4F49-99E1-375B98B8E8E3}" srcOrd="0" destOrd="0" presId="urn:microsoft.com/office/officeart/2018/2/layout/IconVerticalSolidList"/>
    <dgm:cxn modelId="{C86DC3F2-3B52-4414-BACD-085BA56E7290}" type="presOf" srcId="{0A4DB984-2ABC-43D1-AE2D-221C0304D75D}" destId="{C9FEB473-A3BF-48DE-99F8-530EB4E97D41}" srcOrd="0" destOrd="0" presId="urn:microsoft.com/office/officeart/2018/2/layout/IconVerticalSolidList"/>
    <dgm:cxn modelId="{D23D953D-BF2C-4F4A-9D05-39291A1668F5}" type="presParOf" srcId="{66CF5531-97F5-4248-A7F0-B2F22E9FA29D}" destId="{5B4CCB36-5415-47B5-9DE8-1437CD3A12B5}" srcOrd="0" destOrd="0" presId="urn:microsoft.com/office/officeart/2018/2/layout/IconVerticalSolidList"/>
    <dgm:cxn modelId="{A6C9BBA9-115E-4F85-B40F-707F1793A4CB}" type="presParOf" srcId="{5B4CCB36-5415-47B5-9DE8-1437CD3A12B5}" destId="{B92926E4-17D3-42ED-A904-C6C26FA267EB}" srcOrd="0" destOrd="0" presId="urn:microsoft.com/office/officeart/2018/2/layout/IconVerticalSolidList"/>
    <dgm:cxn modelId="{9AEC32FF-5B35-4DF2-9BA1-AFDB9D0BE639}" type="presParOf" srcId="{5B4CCB36-5415-47B5-9DE8-1437CD3A12B5}" destId="{7BC470C3-5962-4258-A45E-3E50827D8483}" srcOrd="1" destOrd="0" presId="urn:microsoft.com/office/officeart/2018/2/layout/IconVerticalSolidList"/>
    <dgm:cxn modelId="{7C7D991A-1D2D-4F80-B04F-5C48459E097A}" type="presParOf" srcId="{5B4CCB36-5415-47B5-9DE8-1437CD3A12B5}" destId="{D018BB10-1CC1-443D-9609-9194FE7D04E0}" srcOrd="2" destOrd="0" presId="urn:microsoft.com/office/officeart/2018/2/layout/IconVerticalSolidList"/>
    <dgm:cxn modelId="{F3DB0C94-3771-4A4F-9086-1382C5CC87F4}" type="presParOf" srcId="{5B4CCB36-5415-47B5-9DE8-1437CD3A12B5}" destId="{E401A38F-9505-4663-A661-9A20B820E8A1}" srcOrd="3" destOrd="0" presId="urn:microsoft.com/office/officeart/2018/2/layout/IconVerticalSolidList"/>
    <dgm:cxn modelId="{52DDE22F-2495-4A2E-A7D7-AD91C0FBA653}" type="presParOf" srcId="{5B4CCB36-5415-47B5-9DE8-1437CD3A12B5}" destId="{C8BD1D73-15E1-4F49-99E1-375B98B8E8E3}" srcOrd="4" destOrd="0" presId="urn:microsoft.com/office/officeart/2018/2/layout/IconVerticalSolidList"/>
    <dgm:cxn modelId="{88CED23A-7068-4929-A2D9-E1797CE44EDF}" type="presParOf" srcId="{66CF5531-97F5-4248-A7F0-B2F22E9FA29D}" destId="{0FF9BB52-38BC-4C67-BBB8-0A6735CDDE55}" srcOrd="1" destOrd="0" presId="urn:microsoft.com/office/officeart/2018/2/layout/IconVerticalSolidList"/>
    <dgm:cxn modelId="{41901AB3-A77D-4D0B-AD35-DBA65FC1973E}" type="presParOf" srcId="{66CF5531-97F5-4248-A7F0-B2F22E9FA29D}" destId="{B0116ED9-C3E1-4345-818F-81CDA32AACC0}" srcOrd="2" destOrd="0" presId="urn:microsoft.com/office/officeart/2018/2/layout/IconVerticalSolidList"/>
    <dgm:cxn modelId="{79E52491-6EDE-4146-92A8-E3A40553F9C9}" type="presParOf" srcId="{B0116ED9-C3E1-4345-818F-81CDA32AACC0}" destId="{B451FD64-E40B-4043-97DD-B3CF202A3441}" srcOrd="0" destOrd="0" presId="urn:microsoft.com/office/officeart/2018/2/layout/IconVerticalSolidList"/>
    <dgm:cxn modelId="{354C613E-5340-425F-807A-169032D36A21}" type="presParOf" srcId="{B0116ED9-C3E1-4345-818F-81CDA32AACC0}" destId="{EE04AC6E-5D74-4942-8844-35E82982A4A8}" srcOrd="1" destOrd="0" presId="urn:microsoft.com/office/officeart/2018/2/layout/IconVerticalSolidList"/>
    <dgm:cxn modelId="{23680C51-982E-41EF-8EA5-12C06DD497FB}" type="presParOf" srcId="{B0116ED9-C3E1-4345-818F-81CDA32AACC0}" destId="{4D8B47AC-3FAA-4E51-A967-74F9D94396B5}" srcOrd="2" destOrd="0" presId="urn:microsoft.com/office/officeart/2018/2/layout/IconVerticalSolidList"/>
    <dgm:cxn modelId="{32D66CBE-03D8-46DF-9482-521138C0FE01}" type="presParOf" srcId="{B0116ED9-C3E1-4345-818F-81CDA32AACC0}" destId="{C9FEB473-A3BF-48DE-99F8-530EB4E97D41}" srcOrd="3" destOrd="0" presId="urn:microsoft.com/office/officeart/2018/2/layout/IconVerticalSolidList"/>
    <dgm:cxn modelId="{6BD29B06-9145-44B1-82E2-B24DDE56BD49}" type="presParOf" srcId="{66CF5531-97F5-4248-A7F0-B2F22E9FA29D}" destId="{30CCE305-2664-49CC-B694-F1ED538CB618}" srcOrd="3" destOrd="0" presId="urn:microsoft.com/office/officeart/2018/2/layout/IconVerticalSolidList"/>
    <dgm:cxn modelId="{BC103EAD-3238-4E5D-85DD-03372F95A52A}" type="presParOf" srcId="{66CF5531-97F5-4248-A7F0-B2F22E9FA29D}" destId="{CF51BE5E-0C24-43C6-B44B-C5DA9A67F4BA}" srcOrd="4" destOrd="0" presId="urn:microsoft.com/office/officeart/2018/2/layout/IconVerticalSolidList"/>
    <dgm:cxn modelId="{9211E374-54BD-4EF7-B125-9D6FEB0E1A4B}" type="presParOf" srcId="{CF51BE5E-0C24-43C6-B44B-C5DA9A67F4BA}" destId="{183F494E-88F2-437C-AA44-9E3DD8650D9D}" srcOrd="0" destOrd="0" presId="urn:microsoft.com/office/officeart/2018/2/layout/IconVerticalSolidList"/>
    <dgm:cxn modelId="{A6038B9B-8409-45C5-A5C3-771CA145937B}" type="presParOf" srcId="{CF51BE5E-0C24-43C6-B44B-C5DA9A67F4BA}" destId="{F778BCB8-E64F-46F1-8CBE-7D84DFC3CFA2}" srcOrd="1" destOrd="0" presId="urn:microsoft.com/office/officeart/2018/2/layout/IconVerticalSolidList"/>
    <dgm:cxn modelId="{BF06D9C2-BBED-4C51-B42C-99500A0683C8}" type="presParOf" srcId="{CF51BE5E-0C24-43C6-B44B-C5DA9A67F4BA}" destId="{C0A4D909-2AB6-483E-9DDB-8E7961C29D34}" srcOrd="2" destOrd="0" presId="urn:microsoft.com/office/officeart/2018/2/layout/IconVerticalSolidList"/>
    <dgm:cxn modelId="{8792FB70-5AF0-497D-9242-E69B09735C56}" type="presParOf" srcId="{CF51BE5E-0C24-43C6-B44B-C5DA9A67F4BA}" destId="{4865F943-795F-42EC-A4BD-D36B8BE5CC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926E4-17D3-42ED-A904-C6C26FA267EB}">
      <dsp:nvSpPr>
        <dsp:cNvPr id="0" name=""/>
        <dsp:cNvSpPr/>
      </dsp:nvSpPr>
      <dsp:spPr>
        <a:xfrm>
          <a:off x="0" y="598"/>
          <a:ext cx="5728344" cy="14005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470C3-5962-4258-A45E-3E50827D8483}">
      <dsp:nvSpPr>
        <dsp:cNvPr id="0" name=""/>
        <dsp:cNvSpPr/>
      </dsp:nvSpPr>
      <dsp:spPr>
        <a:xfrm>
          <a:off x="423654" y="315713"/>
          <a:ext cx="770281" cy="770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1A38F-9505-4663-A661-9A20B820E8A1}">
      <dsp:nvSpPr>
        <dsp:cNvPr id="0" name=""/>
        <dsp:cNvSpPr/>
      </dsp:nvSpPr>
      <dsp:spPr>
        <a:xfrm>
          <a:off x="1617591" y="598"/>
          <a:ext cx="2577754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Seien x und y int Variablen. Welche der folgenden Ausdrücke sind valide? </a:t>
          </a:r>
          <a:endParaRPr lang="en-US" sz="1600" kern="1200"/>
        </a:p>
      </dsp:txBody>
      <dsp:txXfrm>
        <a:off x="1617591" y="598"/>
        <a:ext cx="2577754" cy="1400512"/>
      </dsp:txXfrm>
    </dsp:sp>
    <dsp:sp modelId="{C8BD1D73-15E1-4F49-99E1-375B98B8E8E3}">
      <dsp:nvSpPr>
        <dsp:cNvPr id="0" name=""/>
        <dsp:cNvSpPr/>
      </dsp:nvSpPr>
      <dsp:spPr>
        <a:xfrm>
          <a:off x="4195346" y="598"/>
          <a:ext cx="1532997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ym typeface="Wingdings" panose="05000000000000000000" pitchFamily="2" charset="2"/>
            </a:rPr>
            <a:t></a:t>
          </a:r>
          <a:r>
            <a:rPr lang="en-US" sz="1200" b="1" kern="1200" dirty="0"/>
            <a:t> </a:t>
          </a:r>
          <a:r>
            <a:rPr lang="en-US" sz="1200" b="1" kern="1200" dirty="0" err="1"/>
            <a:t>für</a:t>
          </a:r>
          <a:r>
            <a:rPr lang="en-US" sz="1200" b="1" kern="1200" dirty="0"/>
            <a:t> die </a:t>
          </a:r>
          <a:r>
            <a:rPr lang="en-US" sz="1200" b="1" kern="1200" dirty="0" err="1"/>
            <a:t>validen</a:t>
          </a:r>
          <a:r>
            <a:rPr lang="en-US" sz="1200" b="1" kern="1200" dirty="0"/>
            <a:t> </a:t>
          </a:r>
          <a:r>
            <a:rPr lang="en-US" sz="1200" b="1" kern="1200" dirty="0" err="1"/>
            <a:t>finden</a:t>
          </a:r>
          <a:r>
            <a:rPr lang="en-US" sz="1200" b="1" kern="1200" dirty="0"/>
            <a:t> Sie </a:t>
          </a:r>
          <a:r>
            <a:rPr lang="en-US" sz="1200" b="1" kern="1200" dirty="0" err="1"/>
            <a:t>heraus</a:t>
          </a:r>
          <a:r>
            <a:rPr lang="en-US" sz="1200" b="1" kern="1200" dirty="0"/>
            <a:t>, was </a:t>
          </a:r>
          <a:r>
            <a:rPr lang="en-US" sz="1200" b="1" kern="1200" dirty="0" err="1"/>
            <a:t>ob</a:t>
          </a:r>
          <a:r>
            <a:rPr lang="en-US" sz="1200" b="1" kern="1200" dirty="0"/>
            <a:t> </a:t>
          </a:r>
          <a:r>
            <a:rPr lang="en-US" sz="1200" b="1" kern="1200" dirty="0" err="1"/>
            <a:t>sie</a:t>
          </a:r>
          <a:r>
            <a:rPr lang="en-US" sz="1200" b="1" kern="1200" dirty="0"/>
            <a:t> l – </a:t>
          </a:r>
          <a:r>
            <a:rPr lang="en-US" sz="1200" b="1" kern="1200" dirty="0" err="1"/>
            <a:t>oder</a:t>
          </a:r>
          <a:r>
            <a:rPr lang="en-US" sz="1200" b="1" kern="1200" dirty="0"/>
            <a:t> r Values </a:t>
          </a:r>
          <a:r>
            <a:rPr lang="en-US" sz="1200" b="1" kern="1200" dirty="0" err="1"/>
            <a:t>sind</a:t>
          </a:r>
          <a:r>
            <a:rPr lang="en-US" sz="1200" b="1" kern="1200" dirty="0"/>
            <a:t>.</a:t>
          </a:r>
          <a:endParaRPr lang="en-US" sz="1200" kern="1200" dirty="0"/>
        </a:p>
      </dsp:txBody>
      <dsp:txXfrm>
        <a:off x="4195346" y="598"/>
        <a:ext cx="1532997" cy="1400512"/>
      </dsp:txXfrm>
    </dsp:sp>
    <dsp:sp modelId="{B451FD64-E40B-4043-97DD-B3CF202A3441}">
      <dsp:nvSpPr>
        <dsp:cNvPr id="0" name=""/>
        <dsp:cNvSpPr/>
      </dsp:nvSpPr>
      <dsp:spPr>
        <a:xfrm>
          <a:off x="0" y="1751238"/>
          <a:ext cx="5728344" cy="14005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4AC6E-5D74-4942-8844-35E82982A4A8}">
      <dsp:nvSpPr>
        <dsp:cNvPr id="0" name=""/>
        <dsp:cNvSpPr/>
      </dsp:nvSpPr>
      <dsp:spPr>
        <a:xfrm>
          <a:off x="423654" y="2066354"/>
          <a:ext cx="770281" cy="770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EB473-A3BF-48DE-99F8-530EB4E97D41}">
      <dsp:nvSpPr>
        <dsp:cNvPr id="0" name=""/>
        <dsp:cNvSpPr/>
      </dsp:nvSpPr>
      <dsp:spPr>
        <a:xfrm>
          <a:off x="1617591" y="1751238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X = 0 und y = -1 -&gt; </a:t>
          </a:r>
          <a:r>
            <a:rPr lang="en-US" sz="1600" b="1" kern="1200" dirty="0" err="1"/>
            <a:t>für</a:t>
          </a:r>
          <a:r>
            <a:rPr lang="en-US" sz="1600" b="1" kern="1200" dirty="0"/>
            <a:t> die </a:t>
          </a:r>
          <a:r>
            <a:rPr lang="en-US" sz="1600" b="1" kern="1200" dirty="0" err="1"/>
            <a:t>korrekten</a:t>
          </a:r>
          <a:r>
            <a:rPr lang="en-US" sz="1600" b="1" kern="1200" dirty="0"/>
            <a:t> den Wert </a:t>
          </a:r>
          <a:r>
            <a:rPr lang="en-US" sz="1600" b="1" kern="1200" dirty="0" err="1"/>
            <a:t>herausfinden</a:t>
          </a:r>
          <a:endParaRPr lang="en-US" sz="1600" kern="1200" dirty="0"/>
        </a:p>
      </dsp:txBody>
      <dsp:txXfrm>
        <a:off x="1617591" y="1751238"/>
        <a:ext cx="4110752" cy="1400512"/>
      </dsp:txXfrm>
    </dsp:sp>
    <dsp:sp modelId="{183F494E-88F2-437C-AA44-9E3DD8650D9D}">
      <dsp:nvSpPr>
        <dsp:cNvPr id="0" name=""/>
        <dsp:cNvSpPr/>
      </dsp:nvSpPr>
      <dsp:spPr>
        <a:xfrm>
          <a:off x="0" y="3501879"/>
          <a:ext cx="5728344" cy="14005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8BCB8-E64F-46F1-8CBE-7D84DFC3CFA2}">
      <dsp:nvSpPr>
        <dsp:cNvPr id="0" name=""/>
        <dsp:cNvSpPr/>
      </dsp:nvSpPr>
      <dsp:spPr>
        <a:xfrm>
          <a:off x="423654" y="3816994"/>
          <a:ext cx="770281" cy="770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5F943-795F-42EC-A4BD-D36B8BE5CCEC}">
      <dsp:nvSpPr>
        <dsp:cNvPr id="0" name=""/>
        <dsp:cNvSpPr/>
      </dsp:nvSpPr>
      <dsp:spPr>
        <a:xfrm>
          <a:off x="1617591" y="3501879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Zeit: 10min mit eurem Partner</a:t>
          </a:r>
          <a:endParaRPr lang="en-US" sz="1600" kern="1200"/>
        </a:p>
      </dsp:txBody>
      <dsp:txXfrm>
        <a:off x="1617591" y="3501879"/>
        <a:ext cx="4110752" cy="1400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20:21:34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10418 6548 24575,'68'0'0,"1"0"0,-6 0 0,9 0 0,-14 0 0,12 0 0,7 0 0,1 0 0,-3 0 0,-9 0-1941,-4 0 1,-7 0 0,0 0 0,3 0 1940,5 0 0,5 0 0,0 0 0,-5 0 0,-9 0 0,9 0 0,-13 0 2189,-6 0-2189,18 0 1231,-23 0-1231,-18 0 0,-12 0 0,0 0 4341,5 0-4341,15 0 0,24 0 0,-14 0 0,4 0-1218,17 0 0,3 0 1218,6 0 0,2 0 0,-17 0 0,1 0 0,-2 0 0,8 0 0,-2 0-749,7 0 1,-3 0 748,-16 0 0,-2 0-153,-2 0 0,-2 0 153,-1 0 0,-3 0 0,7 0 0,-14 0 2192,-9 0-2192,-11 0 416,-1 0 1,-4 0 0,-1 0 0</inkml:trace>
  <inkml:trace contextRef="#ctx0" brushRef="#br0" timeOffset="1785">10406 7197 24575,'58'0'0,"0"0"0,-13 0 0,2 0 0,9 0 0,5 0 0,-2 0-1026,9 0 0,-3 0 1026,-12 0 0,-3 0 0,-6 0 0,-2 0 0,0 0 0,-2 0 361,16 0-361,-18 0 0,2 0 0,28 0 0,-7 0 0,5 0 0,-13 0 0,13 0 0,-5 0-192,-23 0 1,1 0 191,1 0 0,0 0 0,4-3 0,1-1 0,-1 1 0,0-2 0,7-2 0,-3-1 0,19-6 0,-20 7 0,-1-1 0,9-5 0,15 5 0,-19-3 0,-15 9 997,-9-7-997,-11 7 232,-1-2-232,-6 4 845,0 0-845,1-5 0,-1 4 0,12-3 0,17-2 0,16 5 0,-17-5 0,3-1-678,4 2 1,2 1 677,9-3 0,2-2 0,5 1 0,0 0 0,-9 0 0,0 0 0,7 0 0,-3 0 0,16-6-294,-33 7 0,0 0 294,18-1 0,-20-2 0,-4 9 0,-18-4 0,-2 5 1313,-9-4-1313,-5 3 0,-1-3 0,-3 4 0</inkml:trace>
  <inkml:trace contextRef="#ctx0" brushRef="#br0" timeOffset="6012">10351 10261 24575,'10'0'0,"20"0"0,27 0 0,5 0 0,8 0 0,-8 0 0,-4 0 0,-15 0 0,22 0-610,-29 0 1,9 0 609,5 0 0,16 0 0,9 0 0,5 0 0,1 0 0,-5 0 0,-9 0-1509,5 0 0,-8 0 1,1 0-1,7 0 1509,-4 0 0,8 0 0,4 0 0,2 0 0,-3 0 0,-6 0 0,-11 0 0,13 0 0,-11 0 0,-5 0-586,6 0 0,-3 0 586,3 0 0,-3 0 0,-10 0 0,-4 0 0,15 0 0,-20 0 567,-16 0-567,-11 0 6043,-1 0-6043,-6 0 0,-4 0 0,0 0 0</inkml:trace>
  <inkml:trace contextRef="#ctx0" brushRef="#br0" timeOffset="7864">10478 10663 24575,'51'0'0,"7"0"0,-6 0 0,14 0 0,3 0 0,-9 0 0,4 0 0,0 0-1166,-7 0 1,7 0-1,-1 0 1,-10 0 1165,-6 0 0,-7 0 0,30 0 256,-21 0 0,-1 0-256,17 0 0,-21 0 0,-3 0 731,5 0-731,27 0 0,-25 0 0,13 0 0,-20 0 0,-6 0 2352,-11 0-2352,1 0 807,-9 0-807,0 0 260,-1 0-260,-6 0 0,0 0 0,1 0 0,-1 0 0,27 0 0,9 0 0,17 0-728,4 0 1,3 0 727,-27 0 0,-2 0 0,8 0 0,0 0 0,-7-4 0,-2 1-119,1 2 1,0 0 118,29-5 0,-17 6 0,-17 0 0,-7 0 0,-13 0 0,0 0 1437,-6 0-1437,1 0 255,-1 0-255,1 0 0,-5 0 0,-1 0 0</inkml:trace>
  <inkml:trace contextRef="#ctx0" brushRef="#br0" timeOffset="13116">10451 13843 24575,'34'0'0,"31"0"0,8 0 0,-32 0 0,2 0-665,9 0 0,7 0 0,-10 0 665,12 0 642,-10 0-642,-9 0 330,-13 0-330,-7 0 0,-8 0 0,-4 0 1023,-1 0-1023,1 0 0,-1 0 0,-8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6:4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7:07.1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487 3742 8027,'0'-51'0,"0"1"0,0-38 0,2 8 0,1 2 0,-1 29 0,1-3 0,2-7 0,0-3 0,0-8 0,1-3 0,0-7 0,1-2 0,-1-5 0,0-2-104,2-5 1,0 2 0,-2 11 0,0 1 103,0 2 0,1 3 0,-2 16 0,1 3 0,-1-2 0,-1 2 34,1 4 0,0 1 0,4-36-34,-3 16 0,-1 19 0,-5 13 0,0 15 0,0 2 0,-5 15 155,0 3 1,-9 5-156,-2 2 0,-15-2 0,-4-1 0,-3-14 0,-3-13 0,-9-19 0,6-2 0,-1-11 0,-5-22 0,8 6 0,3-1 0,13 17 0,4 4 0,0-4 0,4 2 0,2-1 0,5 3 0,2-3 0,0-12 0,6-12 0,-1 8 0,4-17 0,0 12 0,0 4 0,0 15 0,0-8 0,-17 0 0,-5 3 0</inkml:trace>
  <inkml:trace contextRef="#ctx0" brushRef="#br0" timeOffset="860">1559 3401 8027,'63'-32'0,"-1"0"0,-6-1 0,-8 3 0,-9 4 0,-1-4 0,-6-9 0,3 0 0,0-10 0,-6 1 0,3-7 0,-6-8 0,-3-5 0,-6 1 0,-10 2 0,-11-3 0,-12 3 0,-13-1 0,-17 17 0,-1 9 0,-8 4 0,-3 9 0,-13 1 0,1 11 0,2 12 0,11 2 0,3 1 0,2 0 0,5 1 0,5 2 0,7-1 0,6 5 0,4-1 0,4 0 0,-5-3 0,1-3 0,-11-3 0,-6-18 0,-13-15 0,7-4 0,-1-12 0,-3-8 0,-3-5 0,-5-7 0,12 4 0,9 9 0,0-6 0,-9-14 0,9 12 0,7 7 0,1 6 0,5 12 0,4 2 0,2 7 0,3 5 0,7 8 0,-2 10 0,7-3 0,-1 7 0,-2-4 0,7 1 0,-8-1 0,8-8 0,-8-5 0,3-13 0,-3 2 0,-2-7 0,-2 5 0,-2-20 0,-4-2 0,3 2 0,3 17 0,2 6 0,-2-2 0,6 7 0,-2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7:5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24575,'78'0'0,"20"0"0,-22 0 0,7 0-3253,13 0 0,7 0 3253,-21 0 0,4 0 0,2 0-860,4 0 0,1 0 1,2 0 859,-21 0 0,1 0 0,1 0 0,-1 0 0,0 0 0,-1 0 0,1 0 0,1 0 0,4 0 0,0 0 0,1 0 0,0 0-383,0 0 0,1 0 1,-1 0-1,2 0 383,4 0 0,1 0 0,-1 0 0,0 0 0,-4 0 0,-2 0 0,1 0 0,-1 0 0,0 0 0,1 0 0,-2 0 0,-1 0-531,17 0 1,-2 0 0,-4 0 530,-15 0 0,-3 0 0,5 0 0,-2 0 0,4 0 0,0 0 0,-5 0 0,-5 0 0,-5 0 0,4 0 0,25 0 0,4 0 0,-8 0 166,-6 0 1,-4 0-167,-4 0 0,3 0 0,-8 0 729,-11 0 1,-1 0-730,13 0 0,7 0 0,-7 0 0,-12 0 0,-2 0 0,20 0 0,2 0 0,-9 1 0,-1-2 0,1-4 0,0 0 1268,-7 4 0,-1-1-1268,7-8 0,-2-1 0,-11 9 0,0 2 983,5-5 1,0-1-984,34-3 0,-3 7 0,-24-7 2386,-12 9-2386,-13 0 1634,-18-6-1634,-2 4 1270,-8-5-1270,0 7 0,-7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7:59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24575,'78'0'0,"-23"0"0,4 0 0,12 0 0,3 0-1276,-8 0 1,0 0 1275,9 0 0,-2 0 0,-16 0 0,-1 0 0,6 0 0,2 0 0,5 0 0,-2 0 813,20 0-813,-4 0 420,-40 0-420,-18 0 0,-2 0 0,-9 0 0,-5 0 0,-3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8:00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24575,'66'0'0,"15"0"0,-28 0 0,3 0-1492,6 0 0,2 0 1492,13 0 0,1 0 0,-13 0 0,-1 0 0,12 0 0,0 0 0,-12 0 0,-3 0 189,-4 0 0,-1 0-189,-1 0 0,-4 0 0,18 0 619,-3 0-619,-30 0 0,-3 0 0,-18 0 0,-7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8:13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24575,'66'0'0,"23"0"0,-22 0 0,7 0-2906,21 0 1,5 0 2905,-29 0 0,2 0 0,2 0-785,8 0 1,2 0 0,2 0 784,3 0 0,2 0 0,1 0-408,-19 0 0,2 0 1,0 0-1,-1 0 408,2 0 0,-1 0 0,1 0 0,-1 0 0,0 0 0,-1 0 0,1 0 0,-1 0-531,26 0 0,0 0 1,-8 0 530,-1 0 0,-2 0 0,-6 0 0,6 0 0,-9 0 0,-9 0 0,-3 0 389,29 0 1,-1 0-390,-24 0 0,-5 0 0,-5 0 0,-4 0 2280,36 0-2280,-14 0 3754,-25 0-3754,-21 0 2786,-12 0-2786,-8 0 1651,0 0-1651,-1 0 137,1 0-137,18 0 0,4 0 0,17 0 0,12 0 0,15 0 0,2 0-310,-31 0 0,0 0 310,31 0 0,-2 0 0,-15 0 0,-21 0 0,-11 0 0,-3 0 0,-14 0 0,6 0 155,-8 0 0,-7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8:30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24575,'43'0'0,"8"0"0,41 0-2153,3 0 2153,-35 0 0,2 0 0,2 0 0,-2 0 0,-12 0 0,2 0 0,21 0 0,-1 0 0,20 0 0,-30 0 0,1 0 0,29 0 691,-33 0-691,-14 0 356,-14 0-356,-14 0 0,-1 0 0,-9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8:32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24575,'80'0'0,"13"0"0,-17 0 0,3 0-1390,-21 0 1,0 0 1389,24 0 0,0 0 0,-23 0 0,-1 0 0,19 0 0,1 0 0,-14 0 0,-2 0 253,1 0 1,-4 0-254,15 0 543,-7 0-543,-34 0 0,-9 0 0,-7 0 0,-11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8:34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24575,'54'0'0,"-1"0"0,45 0 0,-24 0 0,4 0-2097,-7 0 0,3 0 2097,20 1 0,4-2 0,-8-4 0,-2-1 0,-12 5 0,-2 0-8,2-5 0,-4 0 8,27 6 333,-43 0 0,-3 0-333,19 0 0,-27 0 0,-14 0 2056,-14 0-2056,6 0 1134,-8 0-1134,0 0 354,0 0-354,7 0 0,-5 0 0,6 0 0,-8 0 0,0 0 0,-7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8:37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5074 31 24575,'16'0'0,"19"0"0,60 0 0,-34 0 0,6 0-3825,25 0 1,11 0 3824,-30 0 0,6 0 0,1 0 0,-3 0 0,9 0 0,-3 0 0,7 0-680,1 0 0,7 0 0,1 0 0,-6 0 680,6 0 0,-5 1 0,2-2 0,-15-2 0,3-1 0,-1 0 0,-4 1 70,2 2 0,-3 1 0,-1-2-70,5-2 0,0-1 0,-6 1-426,1 3 0,-5 2 426,9-1 0,0 0 0,-2 0 0,-6 0 2388,15 0-2388,4 0 4077,-55 0-4077,4 0 2688,-24 0-2688,5 0 1677,-7 0-1677,0 0 0,-7 0 0,-1 0 0</inkml:trace>
  <inkml:trace contextRef="#ctx0" brushRef="#br0" timeOffset="1018">0 283 24575,'78'0'0,"21"0"0,-16 0 0,10 0-3023,-8 0 1,5 0 0,4 0 3022,-14 0 0,3 0 0,2 0 0,3 0-661,-6 0 1,2 0 0,2 0-1,1 0 1,0 0 660,3 0 0,1 0 0,0 0 0,2 0 0,0 0-215,4 0 1,2 0 0,1 0 0,-2 0 0,-3 0 214,7 0 0,-4 1 0,0-1 0,3-1 0,-9-1 0,2-1 0,1 0 0,-3-1 0,-5 0 0,-4 0 0,-5 0 0,0 0 0,2-2-488,17-1 0,4-2 0,0 1 0,-3-1 488,-8 1 0,-2 0 0,-1 0 0,-3 0 237,16-2 0,-4-1 0,-3 2-237,-15 3 0,-3 1 0,-2-1 1057,23-6 0,-8 1-1057,-21 10 0,-4-1 1713,-3-7 0,-3-1-1713,36 8 4349,-39-14-4349,-9 14 687,-10-6 1,-19 8 0,-9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6:1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8:40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24575,'54'0'0,"5"0"0,-2 0 0,7 0-2187,0 0 0,5 0 2187,-3 0 0,5 0 0,2 0-985,5 0 1,1 0-1,3 0 985,9 0 0,3 0 0,1 0-511,-16 0 1,1 0 0,2 0 0,-1 0 510,0 0 0,1 0 0,0 0 0,0 0-742,4 0 1,1 0 0,1 0 0,0 0 741,4 0 0,2 0 0,-1 0 0,0 0 0,-4 0 0,0 0 0,-1 0 0,1 0 0,-1 0 0,1 0 0,-2 0 0,-1 0-210,-9 0 1,-1 0 0,-1 0-1,-1 0 210,19 0 0,-1 0 0,-2 0 100,-10 0 1,-2 0 0,0 0-101,0 0 0,0 0 0,-2 0 627,23 0 0,-2 0-627,-1 0 0,-1 0 0,-6 0 0,-3 0 1085,-6 0 1,-1 0-1086,-2 0 0,1 0 0,0 0 0,-1 0 0,-6 0 0,1 0 0,22 0 0,0 0 0,-19 0 0,-2 0 0,0 0 0,-1 0 0,4 0 0,-3 0 1106,-22 0 0,1 0-1106,17 0 0,-1 0 0,16 0 2479,-5 0-2479,-25 0 2128,-17 0-2128,-4 0 1706,-19 0-1706,1 0 0,-7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9:28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2534 24575,'0'-32'0,"17"-16"0,13-7 0,4-7-2649,-3-2 0,4-5 2649,4 4 0,7-3 0,-1-2-1056,-3-3 0,0-2 0,3 0 1056,-2 11 0,4-1 0,0 0 0,-2 1 0,6-15 0,-2 1 0,3 0 0,-6 15 0,4-1 0,-1 0 0,-4 1 0,2-15 0,-5 1 0,3 2-46,7 0 0,2 1 0,-4 3 46,6-15 0,-4 5-397,-3 8 0,-3 8 397,16-12 1676,-10-5-1676,-12 31 3630,-15 10-3630,-10 31 0,-6-5 0,-3 15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9:42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24575,'0'44'0,"0"6"0,0 42-722,0-37 0,0 0 722,0 32 0,0-14 0,0 0 0,0 19 0,0-30 0,0 1 0,0-9 0,0-4 0,0 12 470,7 5-470,-5-34 239,5-8-239,-7-3 0,0-7 0,7-7 735,1-1-735,15-14 0,23-4 0,12-16 0,22-4-820,-29 10 1,4-1 819,8-1 0,3 1 0,12-3 0,3 1 0,-1-1 0,-1 2 0,-9 5 0,1-1 0,13-10 0,0-1 0,-17 10 0,0 1 0,13-11 0,-2 0 0,-22 8 0,-3 0-302,1 2 0,-3-2 302,35-30 0,-40 30 0,1 0 0,35-29-53,-23 14 53,4 8 0,-35 5 0,12 7 1582,-23 2-1582,6 6 655,-8 2-655,-7 0 0,-2 6 0,-6-6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6:35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6:4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6:4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7:07.1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487 3742 8027,'0'-51'0,"0"1"0,0-38 0,2 8 0,1 2 0,-1 29 0,1-3 0,2-7 0,0-3 0,0-8 0,1-3 0,0-7 0,1-2 0,-1-5 0,0-2-104,2-5 1,0 2 0,-2 11 0,0 1 103,0 2 0,1 3 0,-2 16 0,1 3 0,-1-2 0,-1 2 34,1 4 0,0 1 0,4-36-34,-3 16 0,-1 19 0,-5 13 0,0 15 0,0 2 0,-5 15 155,0 3 1,-9 5-156,-2 2 0,-15-2 0,-4-1 0,-3-14 0,-3-13 0,-9-19 0,6-2 0,-1-11 0,-5-22 0,8 6 0,3-1 0,13 17 0,4 4 0,0-4 0,4 2 0,2-1 0,5 3 0,2-3 0,0-12 0,6-12 0,-1 8 0,4-17 0,0 12 0,0 4 0,0 15 0,0-8 0,-17 0 0,-5 3 0</inkml:trace>
  <inkml:trace contextRef="#ctx0" brushRef="#br0" timeOffset="860">1559 3401 8027,'63'-32'0,"-1"0"0,-6-1 0,-8 3 0,-9 4 0,-1-4 0,-6-9 0,3 0 0,0-10 0,-6 1 0,3-7 0,-6-8 0,-3-5 0,-6 1 0,-10 2 0,-11-3 0,-12 3 0,-13-1 0,-17 17 0,-1 9 0,-8 4 0,-3 9 0,-13 1 0,1 11 0,2 12 0,11 2 0,3 1 0,2 0 0,5 1 0,5 2 0,7-1 0,6 5 0,4-1 0,4 0 0,-5-3 0,1-3 0,-11-3 0,-6-18 0,-13-15 0,7-4 0,-1-12 0,-3-8 0,-3-5 0,-5-7 0,12 4 0,9 9 0,0-6 0,-9-14 0,9 12 0,7 7 0,1 6 0,5 12 0,4 2 0,2 7 0,3 5 0,7 8 0,-2 10 0,7-3 0,-1 7 0,-2-4 0,7 1 0,-8-1 0,8-8 0,-8-5 0,3-13 0,-3 2 0,-2-7 0,-2 5 0,-2-20 0,-4-2 0,3 2 0,3 17 0,2 6 0,-2-2 0,6 7 0,-2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6:1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6:35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8T19:36:4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customXml" Target="../ink/ink3.xml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customXml" Target="../ink/ink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customXml" Target="../ink/ink13.xml"/><Relationship Id="rId18" Type="http://schemas.openxmlformats.org/officeDocument/2006/relationships/image" Target="../media/image24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21.png"/><Relationship Id="rId17" Type="http://schemas.openxmlformats.org/officeDocument/2006/relationships/customXml" Target="../ink/ink15.xml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customXml" Target="../ink/ink12.xml"/><Relationship Id="rId5" Type="http://schemas.openxmlformats.org/officeDocument/2006/relationships/customXml" Target="../ink/ink8.xml"/><Relationship Id="rId15" Type="http://schemas.openxmlformats.org/officeDocument/2006/relationships/customXml" Target="../ink/ink14.xml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customXml" Target="../ink/ink11.xml"/><Relationship Id="rId1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21.xml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30.png"/><Relationship Id="rId2" Type="http://schemas.openxmlformats.org/officeDocument/2006/relationships/image" Target="../media/image17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19.xml"/><Relationship Id="rId1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A976-A5CC-C840-9134-70969946F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IFMP 2019 – 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99DCD-C85F-434E-B9CD-FD5B1647D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Loops, Expressions, Conditions etc. by Raul</a:t>
            </a:r>
          </a:p>
        </p:txBody>
      </p:sp>
    </p:spTree>
    <p:extLst>
      <p:ext uri="{BB962C8B-B14F-4D97-AF65-F5344CB8AC3E}">
        <p14:creationId xmlns:p14="http://schemas.microsoft.com/office/powerpoint/2010/main" val="251315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D5FCD-FBDC-284C-8DC4-F89A0933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Assoziativität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FD36-BE88-3848-A7D8-DAE28A85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Links </a:t>
            </a:r>
            <a:r>
              <a:rPr lang="en-US" dirty="0" err="1"/>
              <a:t>assoziativ</a:t>
            </a:r>
            <a:r>
              <a:rPr lang="en-US" dirty="0"/>
              <a:t> </a:t>
            </a:r>
            <a:r>
              <a:rPr lang="en-US" dirty="0" err="1"/>
              <a:t>meint</a:t>
            </a:r>
            <a:r>
              <a:rPr lang="en-US" dirty="0"/>
              <a:t> falls man </a:t>
            </a:r>
            <a:r>
              <a:rPr lang="en-US" dirty="0" err="1"/>
              <a:t>Operatoren</a:t>
            </a:r>
            <a:r>
              <a:rPr lang="en-US" dirty="0"/>
              <a:t> a + b + c + d = ((a + b) + c) +d </a:t>
            </a:r>
            <a:r>
              <a:rPr lang="en-US" dirty="0" err="1"/>
              <a:t>klammert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 </a:t>
            </a:r>
            <a:r>
              <a:rPr lang="en-US" dirty="0" err="1"/>
              <a:t>assoziativ</a:t>
            </a:r>
            <a:r>
              <a:rPr lang="en-US" dirty="0"/>
              <a:t> (* sei </a:t>
            </a:r>
            <a:r>
              <a:rPr lang="en-US" b="1" dirty="0" err="1"/>
              <a:t>nicht</a:t>
            </a:r>
            <a:r>
              <a:rPr lang="en-US" b="1" dirty="0"/>
              <a:t> die </a:t>
            </a:r>
            <a:r>
              <a:rPr lang="en-US" b="1" dirty="0" err="1"/>
              <a:t>Multiplikation</a:t>
            </a:r>
            <a:r>
              <a:rPr lang="en-US" b="1" dirty="0"/>
              <a:t>)</a:t>
            </a:r>
            <a:r>
              <a:rPr lang="en-US" dirty="0"/>
              <a:t>: a * b * c * d = (a * (b * (c *d))</a:t>
            </a:r>
          </a:p>
        </p:txBody>
      </p:sp>
    </p:spTree>
    <p:extLst>
      <p:ext uri="{BB962C8B-B14F-4D97-AF65-F5344CB8AC3E}">
        <p14:creationId xmlns:p14="http://schemas.microsoft.com/office/powerpoint/2010/main" val="310135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454458-D7CB-434A-AAF5-98F36D2D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495300"/>
            <a:ext cx="6515100" cy="5867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86FC04-9448-5542-A0DB-6FB589D95A48}"/>
                  </a:ext>
                </a:extLst>
              </p14:cNvPr>
              <p14:cNvContentPartPr/>
              <p14:nvPr/>
            </p14:nvContentPartPr>
            <p14:xfrm>
              <a:off x="3726360" y="2357280"/>
              <a:ext cx="1191600" cy="2626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86FC04-9448-5542-A0DB-6FB589D95A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7000" y="2347920"/>
                <a:ext cx="1210320" cy="26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03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6D0369-9276-8643-8259-54281778C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260350"/>
            <a:ext cx="65278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1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9090F-CC1D-AE45-AEE9-A024A2D01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Short Circuit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54C92-48C2-E649-8019-A6A48AB5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0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95238-05DD-A34D-A3C1-5D143BBD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Short Circuit Example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6A335-492D-4F40-A988-7A835691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int x = 0; bool y = false;</a:t>
            </a:r>
          </a:p>
          <a:p>
            <a:pPr marL="0" indent="0">
              <a:buNone/>
            </a:pPr>
            <a:r>
              <a:rPr lang="en-US" sz="2400" dirty="0"/>
              <a:t>   x + y + 2.0;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49734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FD4924-17BF-8B46-8B04-86A7DB832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3" y="643467"/>
            <a:ext cx="1031679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78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2D593-E75F-D04D-96AD-1746317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Task 1: Expression evaluation</a:t>
            </a:r>
          </a:p>
        </p:txBody>
      </p:sp>
    </p:spTree>
    <p:extLst>
      <p:ext uri="{BB962C8B-B14F-4D97-AF65-F5344CB8AC3E}">
        <p14:creationId xmlns:p14="http://schemas.microsoft.com/office/powerpoint/2010/main" val="3403404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A936C-E2FD-9D4D-B76F-400F1648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Expression evaluation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8166-7239-764A-B701-6DA32F98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Weiß</a:t>
            </a:r>
            <a:r>
              <a:rPr lang="en-US" sz="2400" dirty="0"/>
              <a:t> </a:t>
            </a:r>
            <a:r>
              <a:rPr lang="en-US" sz="2400" dirty="0" err="1"/>
              <a:t>jeder</a:t>
            </a:r>
            <a:r>
              <a:rPr lang="en-US" sz="2400" dirty="0"/>
              <a:t>, was </a:t>
            </a:r>
            <a:r>
              <a:rPr lang="en-US" sz="2400" dirty="0" err="1"/>
              <a:t>ein</a:t>
            </a:r>
            <a:r>
              <a:rPr lang="en-US" sz="2400" dirty="0"/>
              <a:t> </a:t>
            </a:r>
            <a:r>
              <a:rPr lang="en-US" sz="2400" dirty="0" err="1"/>
              <a:t>Ausdruck</a:t>
            </a:r>
            <a:r>
              <a:rPr lang="en-US" sz="2400" dirty="0"/>
              <a:t> </a:t>
            </a:r>
            <a:r>
              <a:rPr lang="en-US" sz="2400" dirty="0" err="1"/>
              <a:t>genau</a:t>
            </a:r>
            <a:r>
              <a:rPr lang="en-US" sz="2400" dirty="0"/>
              <a:t> </a:t>
            </a:r>
            <a:r>
              <a:rPr lang="en-US" sz="2400" dirty="0" err="1"/>
              <a:t>ist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ym typeface="Wingdings" pitchFamily="2" charset="2"/>
              </a:rPr>
              <a:t> das </a:t>
            </a:r>
            <a:r>
              <a:rPr lang="en-US" sz="2400" dirty="0" err="1">
                <a:sym typeface="Wingdings" pitchFamily="2" charset="2"/>
              </a:rPr>
              <a:t>ist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entscheidend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für</a:t>
            </a:r>
            <a:r>
              <a:rPr lang="en-US" sz="2400" dirty="0">
                <a:sym typeface="Wingdings" pitchFamily="2" charset="2"/>
              </a:rPr>
              <a:t> die </a:t>
            </a:r>
            <a:r>
              <a:rPr lang="en-US" sz="2400" dirty="0" err="1">
                <a:sym typeface="Wingdings" pitchFamily="2" charset="2"/>
              </a:rPr>
              <a:t>Prüfung</a:t>
            </a:r>
            <a:r>
              <a:rPr lang="en-US" sz="2400" dirty="0">
                <a:sym typeface="Wingdings" pitchFamily="2" charset="2"/>
              </a:rPr>
              <a:t>!!</a:t>
            </a:r>
          </a:p>
          <a:p>
            <a:pPr marL="0" indent="0">
              <a:buNone/>
            </a:pPr>
            <a:r>
              <a:rPr lang="en-US" sz="2400" b="1" dirty="0" err="1">
                <a:sym typeface="Wingdings" pitchFamily="2" charset="2"/>
              </a:rPr>
              <a:t>Jetzt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ist</a:t>
            </a:r>
            <a:r>
              <a:rPr lang="en-US" sz="2400" b="1" dirty="0">
                <a:sym typeface="Wingdings" pitchFamily="2" charset="2"/>
              </a:rPr>
              <a:t> die </a:t>
            </a:r>
            <a:r>
              <a:rPr lang="en-US" sz="2400" b="1" dirty="0" err="1">
                <a:sym typeface="Wingdings" pitchFamily="2" charset="2"/>
              </a:rPr>
              <a:t>Gelegenheit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für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Fragen</a:t>
            </a:r>
            <a:r>
              <a:rPr lang="en-US" sz="2400" b="1" dirty="0">
                <a:sym typeface="Wingdings" pitchFamily="2" charset="2"/>
              </a:rPr>
              <a:t>  !!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6112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94C74-0DEA-AE48-9653-EC6AA6E8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400"/>
              <a:t>Task description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9605FD3-A6EA-4331-955B-6939BB367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827825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912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40DC84-F72E-9243-A331-30ED66293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1" y="1487215"/>
            <a:ext cx="10639918" cy="38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6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31BC-77E3-904F-95B1-22B5FFC3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Sheet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D1A6-5DE4-4A4A-8487-A4807BC9B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Aufgaben</a:t>
            </a:r>
            <a:r>
              <a:rPr lang="en-US" sz="2400" dirty="0"/>
              <a:t> die </a:t>
            </a:r>
            <a:r>
              <a:rPr lang="en-US" sz="2400" dirty="0" err="1"/>
              <a:t>wir</a:t>
            </a:r>
            <a:r>
              <a:rPr lang="en-US" sz="2400" dirty="0"/>
              <a:t> </a:t>
            </a:r>
            <a:r>
              <a:rPr lang="en-US" sz="2400" dirty="0" err="1"/>
              <a:t>heute</a:t>
            </a:r>
            <a:r>
              <a:rPr lang="en-US" sz="2400" dirty="0"/>
              <a:t> </a:t>
            </a:r>
            <a:r>
              <a:rPr lang="en-US" sz="2400" dirty="0" err="1"/>
              <a:t>nochmal</a:t>
            </a:r>
            <a:r>
              <a:rPr lang="en-US" sz="2400" dirty="0"/>
              <a:t> </a:t>
            </a:r>
            <a:r>
              <a:rPr lang="en-US" sz="2400" dirty="0" err="1"/>
              <a:t>anschauen</a:t>
            </a:r>
            <a:endParaRPr lang="en-US" sz="2400" dirty="0"/>
          </a:p>
          <a:p>
            <a:pPr lvl="1"/>
            <a:r>
              <a:rPr lang="en-US" sz="2200" dirty="0"/>
              <a:t>Exam style: </a:t>
            </a:r>
            <a:r>
              <a:rPr lang="en-US" sz="2200" b="1" dirty="0"/>
              <a:t>Expression evaluation (</a:t>
            </a:r>
            <a:r>
              <a:rPr lang="en-US" sz="2200" b="1" dirty="0" err="1"/>
              <a:t>Extrem</a:t>
            </a:r>
            <a:r>
              <a:rPr lang="en-US" sz="2200" b="1" dirty="0"/>
              <a:t> </a:t>
            </a:r>
            <a:r>
              <a:rPr lang="en-US" sz="2200" b="1" dirty="0" err="1"/>
              <a:t>wichtig</a:t>
            </a:r>
            <a:r>
              <a:rPr lang="en-US" sz="2200" b="1" dirty="0"/>
              <a:t>)</a:t>
            </a:r>
          </a:p>
          <a:p>
            <a:pPr lvl="1"/>
            <a:r>
              <a:rPr lang="en-US" sz="2200" dirty="0"/>
              <a:t>R / L Values</a:t>
            </a:r>
          </a:p>
          <a:p>
            <a:pPr lvl="1"/>
            <a:r>
              <a:rPr lang="en-US" sz="2200" dirty="0"/>
              <a:t>Short Circuit Evaluation (Technik)</a:t>
            </a:r>
          </a:p>
        </p:txBody>
      </p:sp>
    </p:spTree>
    <p:extLst>
      <p:ext uri="{BB962C8B-B14F-4D97-AF65-F5344CB8AC3E}">
        <p14:creationId xmlns:p14="http://schemas.microsoft.com/office/powerpoint/2010/main" val="3053441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C0CB24-B482-E747-A1CE-065D41F6B0C4}"/>
              </a:ext>
            </a:extLst>
          </p:cNvPr>
          <p:cNvSpPr txBox="1"/>
          <p:nvPr/>
        </p:nvSpPr>
        <p:spPr>
          <a:xfrm>
            <a:off x="1299147" y="1172980"/>
            <a:ext cx="95937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Definition:</a:t>
            </a:r>
          </a:p>
          <a:p>
            <a:endParaRPr lang="en-US" sz="2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bezeichnet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als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Scope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den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Gültigkeitsbereich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einer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C++ gilt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für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unsere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Zwecke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die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Faustregel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sind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immer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nur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innerhalb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der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nächsten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{}</a:t>
            </a:r>
          </a:p>
          <a:p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Definiert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!! (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ausserhalb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haben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sie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keine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Gültigkeit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endParaRPr lang="en-US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Deswegen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heissen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Gültigkeitsbereiche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63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929DE-A200-BC49-A649-CC301742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Loops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0275F-5B44-214F-8907-8934755D4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A conclusive look at loops and conditions</a:t>
            </a:r>
          </a:p>
        </p:txBody>
      </p:sp>
    </p:spTree>
    <p:extLst>
      <p:ext uri="{BB962C8B-B14F-4D97-AF65-F5344CB8AC3E}">
        <p14:creationId xmlns:p14="http://schemas.microsoft.com/office/powerpoint/2010/main" val="803216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A9CBB8-6F29-4F1C-947D-1D274D2DC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 6">
            <a:extLst>
              <a:ext uri="{FF2B5EF4-FFF2-40B4-BE49-F238E27FC236}">
                <a16:creationId xmlns:a16="http://schemas.microsoft.com/office/drawing/2014/main" id="{312098AC-2C51-42DA-AD5C-D37DB87A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2092D-65AF-974B-B9A2-8C6E99F0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297105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0" dirty="0">
                <a:solidFill>
                  <a:schemeClr val="tx1"/>
                </a:solidFill>
              </a:rPr>
              <a:t>Classroom Task 1: Find 3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42275-C397-3749-9AF3-2006EEE7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280847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23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0B5AD2-C88C-9648-8524-1071BAD2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74" y="786900"/>
            <a:ext cx="8843852" cy="52842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10BEB6-8D94-B343-9BBE-0DDB39B2B4EC}"/>
                  </a:ext>
                </a:extLst>
              </p14:cNvPr>
              <p14:cNvContentPartPr/>
              <p14:nvPr/>
            </p14:nvContentPartPr>
            <p14:xfrm>
              <a:off x="3526737" y="239179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10BEB6-8D94-B343-9BBE-0DDB39B2B4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7737" y="23831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01AD94-D22F-AE47-808D-66C1E966FF68}"/>
                  </a:ext>
                </a:extLst>
              </p14:cNvPr>
              <p14:cNvContentPartPr/>
              <p14:nvPr/>
            </p14:nvContentPartPr>
            <p14:xfrm>
              <a:off x="314817" y="-46948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01AD94-D22F-AE47-808D-66C1E966FF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5817" y="-4784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C8AF87-9C50-3C4B-903F-FE2FEEB76C54}"/>
                  </a:ext>
                </a:extLst>
              </p14:cNvPr>
              <p14:cNvContentPartPr/>
              <p14:nvPr/>
            </p14:nvContentPartPr>
            <p14:xfrm>
              <a:off x="5138097" y="266791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C8AF87-9C50-3C4B-903F-FE2FEEB76C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9097" y="26589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221123-16DE-5B46-B5E9-3C52CDB3B42B}"/>
                  </a:ext>
                </a:extLst>
              </p14:cNvPr>
              <p14:cNvContentPartPr/>
              <p14:nvPr/>
            </p14:nvContentPartPr>
            <p14:xfrm>
              <a:off x="4611777" y="203467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221123-16DE-5B46-B5E9-3C52CDB3B4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2777" y="20260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E992FF-C7FA-FC4C-B296-5AB8E35C1261}"/>
                  </a:ext>
                </a:extLst>
              </p14:cNvPr>
              <p14:cNvContentPartPr/>
              <p14:nvPr/>
            </p14:nvContentPartPr>
            <p14:xfrm>
              <a:off x="4388217" y="-1565327"/>
              <a:ext cx="756360" cy="1347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E992FF-C7FA-FC4C-B296-5AB8E35C12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57617" y="-1596287"/>
                <a:ext cx="817920" cy="14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823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0B5AD2-C88C-9648-8524-1071BAD2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74" y="786900"/>
            <a:ext cx="8843852" cy="52842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10BEB6-8D94-B343-9BBE-0DDB39B2B4EC}"/>
                  </a:ext>
                </a:extLst>
              </p14:cNvPr>
              <p14:cNvContentPartPr/>
              <p14:nvPr/>
            </p14:nvContentPartPr>
            <p14:xfrm>
              <a:off x="3526737" y="239179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10BEB6-8D94-B343-9BBE-0DDB39B2B4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7737" y="23831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01AD94-D22F-AE47-808D-66C1E966FF68}"/>
                  </a:ext>
                </a:extLst>
              </p14:cNvPr>
              <p14:cNvContentPartPr/>
              <p14:nvPr/>
            </p14:nvContentPartPr>
            <p14:xfrm>
              <a:off x="314817" y="-46948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01AD94-D22F-AE47-808D-66C1E966FF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5817" y="-4784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C8AF87-9C50-3C4B-903F-FE2FEEB76C54}"/>
                  </a:ext>
                </a:extLst>
              </p14:cNvPr>
              <p14:cNvContentPartPr/>
              <p14:nvPr/>
            </p14:nvContentPartPr>
            <p14:xfrm>
              <a:off x="5138097" y="266791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C8AF87-9C50-3C4B-903F-FE2FEEB76C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9097" y="26589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221123-16DE-5B46-B5E9-3C52CDB3B42B}"/>
                  </a:ext>
                </a:extLst>
              </p14:cNvPr>
              <p14:cNvContentPartPr/>
              <p14:nvPr/>
            </p14:nvContentPartPr>
            <p14:xfrm>
              <a:off x="4611777" y="203467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221123-16DE-5B46-B5E9-3C52CDB3B4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2777" y="20260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E992FF-C7FA-FC4C-B296-5AB8E35C1261}"/>
                  </a:ext>
                </a:extLst>
              </p14:cNvPr>
              <p14:cNvContentPartPr/>
              <p14:nvPr/>
            </p14:nvContentPartPr>
            <p14:xfrm>
              <a:off x="4388217" y="-1565327"/>
              <a:ext cx="756360" cy="1347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E992FF-C7FA-FC4C-B296-5AB8E35C12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57617" y="-1596287"/>
                <a:ext cx="817920" cy="14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07DC9A-8C1D-2344-9E92-4BAC6846BD23}"/>
                  </a:ext>
                </a:extLst>
              </p14:cNvPr>
              <p14:cNvContentPartPr/>
              <p14:nvPr/>
            </p14:nvContentPartPr>
            <p14:xfrm>
              <a:off x="4674417" y="1459393"/>
              <a:ext cx="2456640" cy="29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07DC9A-8C1D-2344-9E92-4BAC6846BD2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65777" y="1450393"/>
                <a:ext cx="24742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917E65-6A4C-1941-9D94-5DA3433A9F5F}"/>
                  </a:ext>
                </a:extLst>
              </p14:cNvPr>
              <p14:cNvContentPartPr/>
              <p14:nvPr/>
            </p14:nvContentPartPr>
            <p14:xfrm>
              <a:off x="2689017" y="3488713"/>
              <a:ext cx="4622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917E65-6A4C-1941-9D94-5DA3433A9F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80377" y="3479713"/>
                <a:ext cx="479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2B71B5-ECB7-AB4C-8754-32CA59A72B33}"/>
                  </a:ext>
                </a:extLst>
              </p14:cNvPr>
              <p14:cNvContentPartPr/>
              <p14:nvPr/>
            </p14:nvContentPartPr>
            <p14:xfrm>
              <a:off x="7079217" y="3555313"/>
              <a:ext cx="5025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2B71B5-ECB7-AB4C-8754-32CA59A72B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70217" y="3546313"/>
                <a:ext cx="520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76120FA-D0D9-0C4C-88D0-43B8F6C6E374}"/>
                  </a:ext>
                </a:extLst>
              </p14:cNvPr>
              <p14:cNvContentPartPr/>
              <p14:nvPr/>
            </p14:nvContentPartPr>
            <p14:xfrm>
              <a:off x="2700537" y="3014593"/>
              <a:ext cx="16912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76120FA-D0D9-0C4C-88D0-43B8F6C6E37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91537" y="3005593"/>
                <a:ext cx="17089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42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3569D-6B74-744B-853E-D4E9B781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8" y="643467"/>
            <a:ext cx="105612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86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E3569D-6B74-744B-853E-D4E9B781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8" y="643467"/>
            <a:ext cx="10561263" cy="55710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06A6EE-F59B-E74F-9A82-07D8E73F9923}"/>
                  </a:ext>
                </a:extLst>
              </p14:cNvPr>
              <p14:cNvContentPartPr/>
              <p14:nvPr/>
            </p14:nvContentPartPr>
            <p14:xfrm>
              <a:off x="1531977" y="2679793"/>
              <a:ext cx="4539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06A6EE-F59B-E74F-9A82-07D8E73F99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3337" y="2671153"/>
                <a:ext cx="471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6DBB07-768F-A74E-9684-41A17ECB13F6}"/>
                  </a:ext>
                </a:extLst>
              </p14:cNvPr>
              <p14:cNvContentPartPr/>
              <p14:nvPr/>
            </p14:nvContentPartPr>
            <p14:xfrm>
              <a:off x="5875737" y="2694193"/>
              <a:ext cx="48600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6DBB07-768F-A74E-9684-41A17ECB13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67097" y="2685193"/>
                <a:ext cx="503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02863A-1256-634E-B375-58336409048A}"/>
                  </a:ext>
                </a:extLst>
              </p14:cNvPr>
              <p14:cNvContentPartPr/>
              <p14:nvPr/>
            </p14:nvContentPartPr>
            <p14:xfrm>
              <a:off x="3775857" y="3164713"/>
              <a:ext cx="618480" cy="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02863A-1256-634E-B375-58336409048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66857" y="3155713"/>
                <a:ext cx="6361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F60CD7-A1E7-4041-B641-EA45160C3A47}"/>
                  </a:ext>
                </a:extLst>
              </p14:cNvPr>
              <p14:cNvContentPartPr/>
              <p14:nvPr/>
            </p14:nvContentPartPr>
            <p14:xfrm>
              <a:off x="7527057" y="4224193"/>
              <a:ext cx="3020400" cy="102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F60CD7-A1E7-4041-B641-EA45160C3A4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18057" y="4215225"/>
                <a:ext cx="3038040" cy="119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B1C9B96-C0D8-FD49-B728-85E895159564}"/>
                  </a:ext>
                </a:extLst>
              </p14:cNvPr>
              <p14:cNvContentPartPr/>
              <p14:nvPr/>
            </p14:nvContentPartPr>
            <p14:xfrm>
              <a:off x="2867217" y="4144633"/>
              <a:ext cx="23731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B1C9B96-C0D8-FD49-B728-85E8951595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58217" y="4135993"/>
                <a:ext cx="2390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E23177E-18A7-A348-A84F-065C29126635}"/>
                  </a:ext>
                </a:extLst>
              </p14:cNvPr>
              <p14:cNvContentPartPr/>
              <p14:nvPr/>
            </p14:nvContentPartPr>
            <p14:xfrm>
              <a:off x="7465497" y="2461993"/>
              <a:ext cx="588240" cy="91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E23177E-18A7-A348-A84F-065C2912663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56857" y="2452993"/>
                <a:ext cx="605880" cy="9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1ACCE5B-9D5F-4E4E-B7CB-8319176A6841}"/>
                  </a:ext>
                </a:extLst>
              </p14:cNvPr>
              <p14:cNvContentPartPr/>
              <p14:nvPr/>
            </p14:nvContentPartPr>
            <p14:xfrm>
              <a:off x="7201257" y="3295393"/>
              <a:ext cx="766080" cy="39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1ACCE5B-9D5F-4E4E-B7CB-8319176A684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92617" y="3286753"/>
                <a:ext cx="783720" cy="410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30581CB-FB23-B942-8621-59D17D6F8467}"/>
              </a:ext>
            </a:extLst>
          </p:cNvPr>
          <p:cNvSpPr txBox="1"/>
          <p:nvPr/>
        </p:nvSpPr>
        <p:spPr>
          <a:xfrm>
            <a:off x="7704944" y="1888761"/>
            <a:ext cx="230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</a:t>
            </a:r>
            <a:r>
              <a:rPr lang="en-US" b="1" dirty="0" err="1">
                <a:solidFill>
                  <a:schemeClr val="bg1"/>
                </a:solidFill>
              </a:rPr>
              <a:t>infinite</a:t>
            </a:r>
            <a:r>
              <a:rPr lang="en-US" b="1" dirty="0">
                <a:solidFill>
                  <a:schemeClr val="bg1"/>
                </a:solidFill>
              </a:rPr>
              <a:t> loop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8744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978B2-7EE0-8F4A-9B78-DDD250BEC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43467"/>
            <a:ext cx="10572000" cy="3776731"/>
          </a:xfrm>
          <a:effectLst/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Fix errors in code!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FA6F7-768D-0348-A907-01A038C27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420198"/>
            <a:ext cx="10572000" cy="1295623"/>
          </a:xfrm>
          <a:effectLst/>
        </p:spPr>
        <p:txBody>
          <a:bodyPr>
            <a:normAutofit/>
          </a:bodyPr>
          <a:lstStyle/>
          <a:p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33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06FDEF-BF70-AE4C-8269-51B8682F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16143"/>
            <a:ext cx="10905066" cy="42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76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262B-3231-4646-9A26-2AEBBD4A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Scope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5A8F-4B4F-1C4B-BCC6-E462B2C6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Passt</a:t>
            </a:r>
            <a:r>
              <a:rPr lang="en-US" sz="2400" dirty="0"/>
              <a:t> auf: Scope error </a:t>
            </a:r>
            <a:r>
              <a:rPr lang="en-US" sz="2400" dirty="0" err="1"/>
              <a:t>passieren</a:t>
            </a:r>
            <a:r>
              <a:rPr lang="en-US" sz="2400" dirty="0"/>
              <a:t> </a:t>
            </a:r>
            <a:r>
              <a:rPr lang="en-US" sz="2400" dirty="0" err="1"/>
              <a:t>leicht</a:t>
            </a:r>
            <a:r>
              <a:rPr lang="en-US" sz="2400" dirty="0"/>
              <a:t> : </a:t>
            </a:r>
          </a:p>
          <a:p>
            <a:pPr lvl="1"/>
            <a:r>
              <a:rPr lang="en-US" sz="2200" dirty="0" err="1"/>
              <a:t>Wir</a:t>
            </a:r>
            <a:r>
              <a:rPr lang="en-US" sz="2200" dirty="0"/>
              <a:t> </a:t>
            </a:r>
            <a:r>
              <a:rPr lang="en-US" sz="2200" dirty="0" err="1"/>
              <a:t>werden</a:t>
            </a:r>
            <a:r>
              <a:rPr lang="en-US" sz="2200" dirty="0"/>
              <a:t> in </a:t>
            </a:r>
            <a:r>
              <a:rPr lang="en-US" sz="2200" dirty="0" err="1"/>
              <a:t>zwei</a:t>
            </a:r>
            <a:r>
              <a:rPr lang="en-US" sz="2200" dirty="0"/>
              <a:t> </a:t>
            </a:r>
            <a:r>
              <a:rPr lang="en-US" sz="2200" dirty="0" err="1"/>
              <a:t>Wochen</a:t>
            </a:r>
            <a:r>
              <a:rPr lang="en-US" sz="2200" dirty="0"/>
              <a:t> </a:t>
            </a:r>
            <a:r>
              <a:rPr lang="en-US" sz="2200" dirty="0" err="1"/>
              <a:t>noch</a:t>
            </a:r>
            <a:r>
              <a:rPr lang="en-US" sz="2200" dirty="0"/>
              <a:t> </a:t>
            </a:r>
            <a:r>
              <a:rPr lang="en-US" sz="2200" dirty="0" err="1"/>
              <a:t>einmal</a:t>
            </a:r>
            <a:r>
              <a:rPr lang="en-US" sz="2200" dirty="0"/>
              <a:t> </a:t>
            </a:r>
            <a:r>
              <a:rPr lang="en-US" sz="2200" dirty="0" err="1"/>
              <a:t>darüber</a:t>
            </a:r>
            <a:r>
              <a:rPr lang="en-US" sz="2200" dirty="0"/>
              <a:t> </a:t>
            </a:r>
            <a:r>
              <a:rPr lang="en-US" sz="2200" dirty="0" err="1"/>
              <a:t>sprechen</a:t>
            </a:r>
            <a:endParaRPr lang="en-US" sz="2200" dirty="0"/>
          </a:p>
          <a:p>
            <a:r>
              <a:rPr lang="en-US" sz="2400" dirty="0" err="1"/>
              <a:t>Wenn</a:t>
            </a:r>
            <a:r>
              <a:rPr lang="en-US" sz="2400" dirty="0"/>
              <a:t> </a:t>
            </a:r>
            <a:r>
              <a:rPr lang="en-US" sz="2400" dirty="0" err="1"/>
              <a:t>ihr</a:t>
            </a:r>
            <a:r>
              <a:rPr lang="en-US" sz="2400" dirty="0"/>
              <a:t> </a:t>
            </a:r>
            <a:r>
              <a:rPr lang="en-US" sz="2400" dirty="0" err="1"/>
              <a:t>Variablen</a:t>
            </a:r>
            <a:r>
              <a:rPr lang="en-US" sz="2400" dirty="0"/>
              <a:t> in </a:t>
            </a:r>
            <a:r>
              <a:rPr lang="en-US" sz="2400" dirty="0" err="1"/>
              <a:t>einer</a:t>
            </a:r>
            <a:r>
              <a:rPr lang="en-US" sz="2400" dirty="0"/>
              <a:t> </a:t>
            </a:r>
            <a:r>
              <a:rPr lang="en-US" sz="2400" dirty="0" err="1"/>
              <a:t>Schleife</a:t>
            </a:r>
            <a:r>
              <a:rPr lang="en-US" sz="2400" dirty="0"/>
              <a:t> </a:t>
            </a:r>
            <a:r>
              <a:rPr lang="en-US" sz="2400" dirty="0" err="1"/>
              <a:t>wiederverwenden</a:t>
            </a:r>
            <a:r>
              <a:rPr lang="en-US" sz="2400" dirty="0"/>
              <a:t> </a:t>
            </a:r>
            <a:r>
              <a:rPr lang="en-US" sz="2400" dirty="0" err="1"/>
              <a:t>wollt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deklariert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sie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außerhalb</a:t>
            </a:r>
            <a:r>
              <a:rPr lang="en-US" sz="2400" dirty="0">
                <a:sym typeface="Wingdings" pitchFamily="2" charset="2"/>
              </a:rPr>
              <a:t>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576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D593-E75F-D04D-96AD-1746317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Sheet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834E5-E401-6342-97BE-7E6538C0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Natural Language to C++</a:t>
            </a:r>
          </a:p>
          <a:p>
            <a:pPr lvl="1"/>
            <a:r>
              <a:rPr lang="en-US" sz="2200" b="1" dirty="0" err="1"/>
              <a:t>Viele</a:t>
            </a:r>
            <a:r>
              <a:rPr lang="en-US" sz="2200" b="1" dirty="0"/>
              <a:t> </a:t>
            </a:r>
            <a:r>
              <a:rPr lang="en-US" sz="2200" b="1" dirty="0" err="1"/>
              <a:t>Probleme</a:t>
            </a:r>
            <a:r>
              <a:rPr lang="en-US" sz="2200" b="1" dirty="0"/>
              <a:t> </a:t>
            </a:r>
            <a:r>
              <a:rPr lang="en-US" sz="2200" b="1" dirty="0" err="1"/>
              <a:t>mit</a:t>
            </a:r>
            <a:r>
              <a:rPr lang="en-US" sz="2200" b="1" dirty="0"/>
              <a:t> </a:t>
            </a:r>
            <a:r>
              <a:rPr lang="en-US" sz="2200" b="1" dirty="0" err="1"/>
              <a:t>genauem</a:t>
            </a:r>
            <a:r>
              <a:rPr lang="en-US" sz="2200" b="1" dirty="0"/>
              <a:t> Syntax </a:t>
            </a:r>
          </a:p>
          <a:p>
            <a:pPr lvl="1"/>
            <a:r>
              <a:rPr lang="en-US" sz="2200" b="1" dirty="0" err="1">
                <a:sym typeface="Wingdings" pitchFamily="2" charset="2"/>
              </a:rPr>
              <a:t>Genauer</a:t>
            </a:r>
            <a:r>
              <a:rPr lang="en-US" sz="2200" b="1" dirty="0">
                <a:sym typeface="Wingdings" pitchFamily="2" charset="2"/>
              </a:rPr>
              <a:t> auf </a:t>
            </a:r>
            <a:r>
              <a:rPr lang="en-US" sz="2200" b="1" dirty="0" err="1">
                <a:sym typeface="Wingdings" pitchFamily="2" charset="2"/>
              </a:rPr>
              <a:t>Logik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dirty="0" err="1">
                <a:sym typeface="Wingdings" pitchFamily="2" charset="2"/>
              </a:rPr>
              <a:t>achten</a:t>
            </a:r>
            <a:r>
              <a:rPr lang="en-US" sz="2200" b="1" dirty="0">
                <a:sym typeface="Wingdings" pitchFamily="2" charset="2"/>
              </a:rPr>
              <a:t> </a:t>
            </a:r>
            <a:r>
              <a:rPr lang="en-US" sz="2200" b="1" dirty="0" err="1">
                <a:sym typeface="Wingdings" pitchFamily="2" charset="2"/>
              </a:rPr>
              <a:t>z.T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dirty="0" err="1">
                <a:sym typeface="Wingdings" pitchFamily="2" charset="2"/>
              </a:rPr>
              <a:t>logische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dirty="0" err="1">
                <a:sym typeface="Wingdings" pitchFamily="2" charset="2"/>
              </a:rPr>
              <a:t>Ausdrücke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dirty="0" err="1">
                <a:sym typeface="Wingdings" pitchFamily="2" charset="2"/>
              </a:rPr>
              <a:t>genau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dirty="0" err="1">
                <a:sym typeface="Wingdings" pitchFamily="2" charset="2"/>
              </a:rPr>
              <a:t>untersuchen</a:t>
            </a:r>
            <a:endParaRPr lang="en-US" sz="2200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770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3095F-FF62-BB49-A081-36D0A4BF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Task 3: Taylor </a:t>
            </a:r>
            <a:r>
              <a:rPr lang="en-US" sz="5400" dirty="0" err="1">
                <a:solidFill>
                  <a:schemeClr val="tx1"/>
                </a:solidFill>
              </a:rPr>
              <a:t>MacLaurin</a:t>
            </a:r>
            <a:r>
              <a:rPr lang="en-US" sz="5400" dirty="0">
                <a:solidFill>
                  <a:schemeClr val="tx1"/>
                </a:solidFill>
              </a:rPr>
              <a:t> Series</a:t>
            </a:r>
          </a:p>
        </p:txBody>
      </p:sp>
    </p:spTree>
    <p:extLst>
      <p:ext uri="{BB962C8B-B14F-4D97-AF65-F5344CB8AC3E}">
        <p14:creationId xmlns:p14="http://schemas.microsoft.com/office/powerpoint/2010/main" val="83817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0D41BF-976F-CE49-BFE7-C45C8D1A9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1" y="1114818"/>
            <a:ext cx="10639918" cy="462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17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3095F-FF62-BB49-A081-36D0A4BF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Challenge Task 1:</a:t>
            </a: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Even</a:t>
            </a:r>
          </a:p>
        </p:txBody>
      </p:sp>
    </p:spTree>
    <p:extLst>
      <p:ext uri="{BB962C8B-B14F-4D97-AF65-F5344CB8AC3E}">
        <p14:creationId xmlns:p14="http://schemas.microsoft.com/office/powerpoint/2010/main" val="859937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31A3F-1B3E-0C43-AE6C-0D31B39C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923" y="1079291"/>
            <a:ext cx="9638153" cy="476482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Lest </a:t>
            </a:r>
            <a:r>
              <a:rPr lang="en-US" dirty="0" err="1">
                <a:solidFill>
                  <a:schemeClr val="tx1"/>
                </a:solidFill>
              </a:rPr>
              <a:t>eine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Sequenz</a:t>
            </a:r>
            <a:r>
              <a:rPr lang="en-US" dirty="0">
                <a:solidFill>
                  <a:schemeClr val="tx1"/>
                </a:solidFill>
              </a:rPr>
              <a:t>  1 </a:t>
            </a:r>
            <a:r>
              <a:rPr lang="en-US" dirty="0" err="1">
                <a:solidFill>
                  <a:schemeClr val="tx1"/>
                </a:solidFill>
              </a:rPr>
              <a:t>oder</a:t>
            </a:r>
            <a:r>
              <a:rPr lang="en-US" dirty="0">
                <a:solidFill>
                  <a:schemeClr val="tx1"/>
                </a:solidFill>
              </a:rPr>
              <a:t> 0 </a:t>
            </a:r>
            <a:r>
              <a:rPr lang="en-US" dirty="0" err="1">
                <a:solidFill>
                  <a:schemeClr val="tx1"/>
                </a:solidFill>
              </a:rPr>
              <a:t>ein</a:t>
            </a:r>
            <a:r>
              <a:rPr lang="en-US" dirty="0">
                <a:solidFill>
                  <a:schemeClr val="tx1"/>
                </a:solidFill>
              </a:rPr>
              <a:t>. Eine </a:t>
            </a:r>
            <a:r>
              <a:rPr lang="en-US" dirty="0" err="1">
                <a:solidFill>
                  <a:schemeClr val="tx1"/>
                </a:solidFill>
              </a:rPr>
              <a:t>zusammenhängende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Sequenz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eine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kontinuierlichen</a:t>
            </a:r>
            <a:r>
              <a:rPr lang="en-US" dirty="0">
                <a:solidFill>
                  <a:schemeClr val="tx1"/>
                </a:solidFill>
              </a:rPr>
              <a:t> 0 und 1 in </a:t>
            </a:r>
            <a:r>
              <a:rPr lang="en-US" dirty="0" err="1">
                <a:solidFill>
                  <a:schemeClr val="tx1"/>
                </a:solidFill>
              </a:rPr>
              <a:t>Folge</a:t>
            </a:r>
            <a:r>
              <a:rPr lang="en-US" dirty="0">
                <a:solidFill>
                  <a:schemeClr val="tx1"/>
                </a:solidFill>
              </a:rPr>
              <a:t> also 1, 11, 111. </a:t>
            </a:r>
            <a:r>
              <a:rPr lang="en-US" dirty="0" err="1">
                <a:solidFill>
                  <a:schemeClr val="tx1"/>
                </a:solidFill>
              </a:rPr>
              <a:t>Gebt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nacheinander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zusammenhängenden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Sequenzen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geradzahliger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Anzahl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Glieder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aus.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520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71B5F-066C-0842-91AB-9CBB45C5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3467"/>
            <a:ext cx="10572000" cy="5547471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Input: 100110111011</a:t>
            </a:r>
            <a:br>
              <a:rPr lang="en-US" sz="6600" dirty="0">
                <a:solidFill>
                  <a:schemeClr val="tx1"/>
                </a:solidFill>
              </a:rPr>
            </a:br>
            <a:br>
              <a:rPr lang="en-US" sz="6600" dirty="0">
                <a:solidFill>
                  <a:schemeClr val="tx1"/>
                </a:solidFill>
              </a:rPr>
            </a:br>
            <a:r>
              <a:rPr lang="en-US" sz="6600" dirty="0" err="1">
                <a:solidFill>
                  <a:schemeClr val="tx1"/>
                </a:solidFill>
              </a:rPr>
              <a:t>Algorithmus</a:t>
            </a:r>
            <a:r>
              <a:rPr lang="en-US" sz="6600" dirty="0">
                <a:solidFill>
                  <a:schemeClr val="tx1"/>
                </a:solidFill>
              </a:rPr>
              <a:t>: 1</a:t>
            </a:r>
            <a:r>
              <a:rPr lang="en-US" sz="6600" dirty="0">
                <a:solidFill>
                  <a:srgbClr val="FF0000"/>
                </a:solidFill>
              </a:rPr>
              <a:t>00</a:t>
            </a:r>
            <a:r>
              <a:rPr lang="en-US" sz="6600" dirty="0">
                <a:solidFill>
                  <a:srgbClr val="00B0F0"/>
                </a:solidFill>
              </a:rPr>
              <a:t>11</a:t>
            </a:r>
            <a:r>
              <a:rPr lang="en-US" sz="6600" dirty="0">
                <a:solidFill>
                  <a:schemeClr val="tx1"/>
                </a:solidFill>
              </a:rPr>
              <a:t>01110</a:t>
            </a:r>
            <a:r>
              <a:rPr lang="en-US" sz="6600" dirty="0">
                <a:solidFill>
                  <a:schemeClr val="accent2">
                    <a:lumMod val="75000"/>
                  </a:schemeClr>
                </a:solidFill>
              </a:rPr>
              <a:t>11</a:t>
            </a:r>
            <a:br>
              <a:rPr lang="en-US" sz="6600" dirty="0">
                <a:solidFill>
                  <a:schemeClr val="tx1"/>
                </a:solidFill>
              </a:rPr>
            </a:br>
            <a:br>
              <a:rPr lang="en-US" sz="6600" dirty="0">
                <a:solidFill>
                  <a:schemeClr val="tx1"/>
                </a:solidFill>
              </a:rPr>
            </a:br>
            <a:r>
              <a:rPr lang="en-US" sz="6600" dirty="0">
                <a:solidFill>
                  <a:schemeClr val="tx1"/>
                </a:solidFill>
              </a:rPr>
              <a:t>Output: 00, 11, 11</a:t>
            </a:r>
          </a:p>
        </p:txBody>
      </p:sp>
    </p:spTree>
    <p:extLst>
      <p:ext uri="{BB962C8B-B14F-4D97-AF65-F5344CB8AC3E}">
        <p14:creationId xmlns:p14="http://schemas.microsoft.com/office/powerpoint/2010/main" val="332659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90CD-5A62-8C4D-A2CC-BD1A049D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Tipps 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705A-4ADB-AC4A-BEAA-FB70255AE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Die </a:t>
            </a:r>
            <a:r>
              <a:rPr lang="en-US" dirty="0" err="1"/>
              <a:t>Ausgabe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bekannter</a:t>
            </a:r>
            <a:r>
              <a:rPr lang="en-US" dirty="0"/>
              <a:t> </a:t>
            </a:r>
            <a:r>
              <a:rPr lang="en-US" dirty="0" err="1"/>
              <a:t>mathematischer</a:t>
            </a:r>
            <a:r>
              <a:rPr lang="en-US" dirty="0"/>
              <a:t> </a:t>
            </a:r>
            <a:r>
              <a:rPr lang="en-US" dirty="0" err="1"/>
              <a:t>Ausdruck</a:t>
            </a:r>
            <a:r>
              <a:rPr lang="en-US" dirty="0"/>
              <a:t>, for </a:t>
            </a:r>
            <a:r>
              <a:rPr lang="en-US" dirty="0" err="1"/>
              <a:t>sind</a:t>
            </a:r>
            <a:r>
              <a:rPr lang="en-US" dirty="0"/>
              <a:t> cooler </a:t>
            </a:r>
            <a:r>
              <a:rPr lang="en-US" dirty="0" err="1"/>
              <a:t>als</a:t>
            </a:r>
            <a:r>
              <a:rPr lang="en-US" dirty="0"/>
              <a:t> while…</a:t>
            </a:r>
          </a:p>
          <a:p>
            <a:r>
              <a:rPr lang="en-US" dirty="0"/>
              <a:t>2. Wie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versucht</a:t>
            </a:r>
            <a:r>
              <a:rPr lang="en-US" dirty="0"/>
              <a:t> man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komplizierte</a:t>
            </a:r>
            <a:r>
              <a:rPr lang="en-US" dirty="0"/>
              <a:t> </a:t>
            </a:r>
            <a:r>
              <a:rPr lang="en-US" dirty="0" err="1"/>
              <a:t>Ausdruck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Aussage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finden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Schafft</a:t>
            </a:r>
            <a:r>
              <a:rPr lang="en-US" dirty="0"/>
              <a:t> </a:t>
            </a:r>
            <a:r>
              <a:rPr lang="en-US" dirty="0" err="1"/>
              <a:t>ihr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Wieder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bekannte</a:t>
            </a:r>
            <a:r>
              <a:rPr lang="en-US" dirty="0"/>
              <a:t> 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, </a:t>
            </a:r>
            <a:r>
              <a:rPr lang="en-US" dirty="0" err="1"/>
              <a:t>versucht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(b)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Datentypen</a:t>
            </a:r>
            <a:r>
              <a:rPr lang="en-US" dirty="0"/>
              <a:t> und </a:t>
            </a:r>
            <a:r>
              <a:rPr lang="en-US" dirty="0" err="1"/>
              <a:t>bei</a:t>
            </a:r>
            <a:r>
              <a:rPr lang="en-US" dirty="0"/>
              <a:t> (c) in den </a:t>
            </a:r>
            <a:r>
              <a:rPr lang="en-US" dirty="0" err="1"/>
              <a:t>Algorithmus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allgemeines</a:t>
            </a:r>
            <a:r>
              <a:rPr lang="en-US" dirty="0"/>
              <a:t> k </a:t>
            </a:r>
            <a:r>
              <a:rPr lang="en-US" dirty="0" err="1"/>
              <a:t>einzusetzten</a:t>
            </a:r>
            <a:r>
              <a:rPr lang="en-US" dirty="0"/>
              <a:t> (</a:t>
            </a:r>
            <a:r>
              <a:rPr lang="en-US" b="1" dirty="0" err="1"/>
              <a:t>kein</a:t>
            </a:r>
            <a:r>
              <a:rPr lang="en-US" b="1" dirty="0"/>
              <a:t> </a:t>
            </a:r>
            <a:r>
              <a:rPr lang="en-US" b="1" dirty="0" err="1"/>
              <a:t>formaler</a:t>
            </a:r>
            <a:r>
              <a:rPr lang="en-US" b="1" dirty="0"/>
              <a:t> </a:t>
            </a:r>
            <a:r>
              <a:rPr lang="en-US" b="1" dirty="0" err="1"/>
              <a:t>Beweis</a:t>
            </a:r>
            <a:r>
              <a:rPr lang="en-US" b="1" dirty="0"/>
              <a:t>!!)</a:t>
            </a:r>
          </a:p>
          <a:p>
            <a:r>
              <a:rPr lang="en-US" dirty="0"/>
              <a:t>5. und 6. </a:t>
            </a:r>
            <a:r>
              <a:rPr lang="en-US" dirty="0" err="1"/>
              <a:t>Analysiert</a:t>
            </a:r>
            <a:r>
              <a:rPr lang="en-US" dirty="0"/>
              <a:t> Formel </a:t>
            </a:r>
            <a:r>
              <a:rPr lang="en-US" dirty="0" err="1"/>
              <a:t>genau</a:t>
            </a:r>
            <a:r>
              <a:rPr lang="en-US" dirty="0"/>
              <a:t> und </a:t>
            </a:r>
            <a:r>
              <a:rPr lang="en-US" dirty="0" err="1"/>
              <a:t>findet</a:t>
            </a:r>
            <a:r>
              <a:rPr lang="en-US" dirty="0"/>
              <a:t> </a:t>
            </a:r>
            <a:r>
              <a:rPr lang="en-US" dirty="0" err="1"/>
              <a:t>Ähnlichkeiten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Taylor </a:t>
            </a:r>
            <a:r>
              <a:rPr lang="en-US" dirty="0" err="1"/>
              <a:t>MacLaurin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2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BE20-7356-844F-8996-A9B46F3D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to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521C-A8C8-4B4D-97A9-38EA52B1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mathematische</a:t>
            </a:r>
            <a:r>
              <a:rPr lang="en-US" sz="2400" dirty="0"/>
              <a:t> </a:t>
            </a:r>
            <a:r>
              <a:rPr lang="en-US" sz="2400" dirty="0" err="1"/>
              <a:t>Operationen</a:t>
            </a:r>
            <a:r>
              <a:rPr lang="en-US" sz="2400" dirty="0"/>
              <a:t> </a:t>
            </a:r>
            <a:r>
              <a:rPr lang="en-US" sz="2400" dirty="0" err="1"/>
              <a:t>braucht</a:t>
            </a:r>
            <a:r>
              <a:rPr lang="en-US" sz="2400" dirty="0"/>
              <a:t> man *, + etc. (5b </a:t>
            </a:r>
            <a:r>
              <a:rPr lang="en-US" sz="2400" dirty="0" err="1"/>
              <a:t>ist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</a:t>
            </a:r>
            <a:r>
              <a:rPr lang="en-US" sz="2400" dirty="0" err="1"/>
              <a:t>Fehler</a:t>
            </a:r>
            <a:r>
              <a:rPr lang="en-US" sz="2400" dirty="0"/>
              <a:t>, es muss 5*b </a:t>
            </a:r>
            <a:r>
              <a:rPr lang="en-US" sz="2400" dirty="0" err="1"/>
              <a:t>heissen</a:t>
            </a:r>
            <a:r>
              <a:rPr lang="en-US" sz="2400"/>
              <a:t>!!!!)</a:t>
            </a:r>
          </a:p>
          <a:p>
            <a:r>
              <a:rPr lang="en-US" sz="2400" dirty="0"/>
              <a:t>“==” </a:t>
            </a:r>
            <a:r>
              <a:rPr lang="en-US" sz="2400" dirty="0" err="1"/>
              <a:t>ist</a:t>
            </a:r>
            <a:r>
              <a:rPr lang="en-US" sz="2400" dirty="0"/>
              <a:t> </a:t>
            </a:r>
            <a:r>
              <a:rPr lang="en-US" sz="2400" dirty="0" err="1"/>
              <a:t>nicht</a:t>
            </a:r>
            <a:r>
              <a:rPr lang="en-US" sz="2400" dirty="0"/>
              <a:t> “=”:</a:t>
            </a:r>
          </a:p>
          <a:p>
            <a:pPr lvl="1"/>
            <a:r>
              <a:rPr lang="en-US" sz="2200" dirty="0" err="1"/>
              <a:t>Logische</a:t>
            </a:r>
            <a:r>
              <a:rPr lang="en-US" sz="2200" dirty="0"/>
              <a:t> </a:t>
            </a:r>
            <a:r>
              <a:rPr lang="en-US" sz="2200" dirty="0" err="1"/>
              <a:t>Operationen</a:t>
            </a:r>
            <a:r>
              <a:rPr lang="en-US" sz="2200" dirty="0"/>
              <a:t> warden </a:t>
            </a:r>
            <a:r>
              <a:rPr lang="en-US" sz="2200" dirty="0" err="1"/>
              <a:t>mit</a:t>
            </a:r>
            <a:r>
              <a:rPr lang="en-US" sz="2200" dirty="0"/>
              <a:t> == </a:t>
            </a:r>
            <a:r>
              <a:rPr lang="en-US" sz="2200" dirty="0" err="1"/>
              <a:t>gemacht</a:t>
            </a:r>
            <a:endParaRPr lang="en-US" sz="2200" dirty="0"/>
          </a:p>
          <a:p>
            <a:pPr lvl="1"/>
            <a:r>
              <a:rPr lang="en-US" sz="2200" dirty="0" err="1"/>
              <a:t>Speicherung</a:t>
            </a:r>
            <a:r>
              <a:rPr lang="en-US" sz="2200" dirty="0"/>
              <a:t> </a:t>
            </a:r>
            <a:r>
              <a:rPr lang="en-US" sz="2200" dirty="0" err="1"/>
              <a:t>mit</a:t>
            </a:r>
            <a:r>
              <a:rPr lang="en-US" sz="2200" dirty="0"/>
              <a:t> ‘=’</a:t>
            </a:r>
          </a:p>
          <a:p>
            <a:r>
              <a:rPr lang="en-US" sz="2400" dirty="0"/>
              <a:t>‘=‘ </a:t>
            </a:r>
            <a:r>
              <a:rPr lang="en-US" sz="2400" dirty="0" err="1"/>
              <a:t>ist</a:t>
            </a:r>
            <a:r>
              <a:rPr lang="en-US" sz="2400" dirty="0"/>
              <a:t> ich </a:t>
            </a:r>
            <a:r>
              <a:rPr lang="en-US" sz="2400" dirty="0" err="1"/>
              <a:t>weise</a:t>
            </a:r>
            <a:r>
              <a:rPr lang="en-US" sz="2400" dirty="0"/>
              <a:t> der </a:t>
            </a:r>
            <a:r>
              <a:rPr lang="en-US" sz="2400" dirty="0" err="1"/>
              <a:t>linken</a:t>
            </a:r>
            <a:r>
              <a:rPr lang="en-US" sz="2400" dirty="0"/>
              <a:t> </a:t>
            </a:r>
            <a:r>
              <a:rPr lang="en-US" sz="2400" dirty="0" err="1"/>
              <a:t>Seite</a:t>
            </a:r>
            <a:r>
              <a:rPr lang="en-US" sz="2400" dirty="0"/>
              <a:t> die </a:t>
            </a:r>
            <a:r>
              <a:rPr lang="en-US" sz="2400" dirty="0" err="1"/>
              <a:t>rechte</a:t>
            </a:r>
            <a:r>
              <a:rPr lang="en-US" sz="2400" dirty="0"/>
              <a:t> </a:t>
            </a:r>
            <a:r>
              <a:rPr lang="en-US" sz="2400" dirty="0" err="1"/>
              <a:t>zu</a:t>
            </a:r>
            <a:endParaRPr lang="en-US" sz="2400" dirty="0"/>
          </a:p>
          <a:p>
            <a:r>
              <a:rPr lang="en-US" sz="2400" dirty="0"/>
              <a:t>‘==’ </a:t>
            </a:r>
            <a:r>
              <a:rPr lang="en-US" sz="2400" dirty="0" err="1"/>
              <a:t>ist</a:t>
            </a:r>
            <a:r>
              <a:rPr lang="en-US" sz="2400" dirty="0"/>
              <a:t>: ich </a:t>
            </a:r>
            <a:r>
              <a:rPr lang="en-US" sz="2400" dirty="0" err="1"/>
              <a:t>überprüfe</a:t>
            </a:r>
            <a:r>
              <a:rPr lang="en-US" sz="2400" dirty="0"/>
              <a:t> </a:t>
            </a:r>
            <a:r>
              <a:rPr lang="en-US" sz="2400" dirty="0" err="1"/>
              <a:t>dass</a:t>
            </a:r>
            <a:r>
              <a:rPr lang="en-US" sz="2400" dirty="0"/>
              <a:t> die </a:t>
            </a:r>
            <a:r>
              <a:rPr lang="en-US" sz="2400" dirty="0" err="1"/>
              <a:t>linke</a:t>
            </a:r>
            <a:r>
              <a:rPr lang="en-US" sz="2400" dirty="0"/>
              <a:t> und </a:t>
            </a:r>
            <a:r>
              <a:rPr lang="en-US" sz="2400" dirty="0" err="1"/>
              <a:t>rechte</a:t>
            </a:r>
            <a:r>
              <a:rPr lang="en-US" sz="2400" dirty="0"/>
              <a:t> </a:t>
            </a:r>
            <a:r>
              <a:rPr lang="en-US" sz="2400" dirty="0" err="1"/>
              <a:t>Seite</a:t>
            </a:r>
            <a:r>
              <a:rPr lang="en-US" sz="2400" dirty="0"/>
              <a:t> </a:t>
            </a:r>
            <a:r>
              <a:rPr lang="en-US" sz="2400" dirty="0" err="1"/>
              <a:t>gleich</a:t>
            </a:r>
            <a:r>
              <a:rPr lang="en-US" sz="2400" dirty="0"/>
              <a:t> </a:t>
            </a:r>
            <a:r>
              <a:rPr lang="en-US" sz="2400" dirty="0" err="1"/>
              <a:t>sind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568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6246-603C-9047-A768-C4583970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985ED-9963-6840-A4AE-779D8AFF7029}"/>
              </a:ext>
            </a:extLst>
          </p:cNvPr>
          <p:cNvSpPr txBox="1"/>
          <p:nvPr/>
        </p:nvSpPr>
        <p:spPr>
          <a:xfrm>
            <a:off x="459698" y="3429000"/>
            <a:ext cx="11272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Monaco" pitchFamily="2" charset="77"/>
              </a:rPr>
              <a:t>Either a and b are both false or c is true, but not both.</a:t>
            </a:r>
          </a:p>
        </p:txBody>
      </p:sp>
    </p:spTree>
    <p:extLst>
      <p:ext uri="{BB962C8B-B14F-4D97-AF65-F5344CB8AC3E}">
        <p14:creationId xmlns:p14="http://schemas.microsoft.com/office/powerpoint/2010/main" val="233291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4E0E-3357-A342-B27B-4B5CF40B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2434-1FBF-884C-9E23-757BA2A5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Monaco" pitchFamily="2" charset="77"/>
              </a:rPr>
              <a:t>((a == false &amp;&amp; b == false) || (c == true)) &amp;&amp; !(((a == false) || (b == false) &amp;&amp; c == true)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6F4F6-3091-074E-8DC2-CFD96CBE2E71}"/>
              </a:ext>
            </a:extLst>
          </p:cNvPr>
          <p:cNvSpPr txBox="1"/>
          <p:nvPr/>
        </p:nvSpPr>
        <p:spPr>
          <a:xfrm>
            <a:off x="3043003" y="5021705"/>
            <a:ext cx="4931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Complicated !!</a:t>
            </a:r>
          </a:p>
        </p:txBody>
      </p:sp>
    </p:spTree>
    <p:extLst>
      <p:ext uri="{BB962C8B-B14F-4D97-AF65-F5344CB8AC3E}">
        <p14:creationId xmlns:p14="http://schemas.microsoft.com/office/powerpoint/2010/main" val="404327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9397-DC42-8549-B78B-C742DAC9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Prettying things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2A4C-68FD-9A4F-99DB-FCEC7F47B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Monaco" pitchFamily="2" charset="77"/>
              </a:rPr>
              <a:t>Satz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sagt</a:t>
            </a:r>
            <a:r>
              <a:rPr lang="en-US" sz="2400" dirty="0">
                <a:latin typeface="Monaco" pitchFamily="2" charset="77"/>
              </a:rPr>
              <a:t>: c </a:t>
            </a:r>
            <a:r>
              <a:rPr lang="en-US" sz="2400" dirty="0" err="1">
                <a:latin typeface="Monaco" pitchFamily="2" charset="77"/>
              </a:rPr>
              <a:t>darf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nicht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gleich</a:t>
            </a:r>
            <a:r>
              <a:rPr lang="en-US" sz="2400" dirty="0">
                <a:latin typeface="Monaco" pitchFamily="2" charset="77"/>
              </a:rPr>
              <a:t> a und b sein!!</a:t>
            </a:r>
          </a:p>
          <a:p>
            <a:pPr lvl="1"/>
            <a:r>
              <a:rPr lang="en-US" sz="2200" dirty="0">
                <a:latin typeface="Monaco" pitchFamily="2" charset="77"/>
              </a:rPr>
              <a:t> </a:t>
            </a:r>
            <a:r>
              <a:rPr lang="en-US" sz="2200" dirty="0" err="1">
                <a:latin typeface="Monaco" pitchFamily="2" charset="77"/>
              </a:rPr>
              <a:t>wenn</a:t>
            </a:r>
            <a:r>
              <a:rPr lang="en-US" sz="2200" dirty="0">
                <a:latin typeface="Monaco" pitchFamily="2" charset="77"/>
              </a:rPr>
              <a:t> c </a:t>
            </a:r>
            <a:r>
              <a:rPr lang="en-US" sz="2200" dirty="0" err="1">
                <a:latin typeface="Monaco" pitchFamily="2" charset="77"/>
              </a:rPr>
              <a:t>aber</a:t>
            </a:r>
            <a:r>
              <a:rPr lang="en-US" sz="2200" dirty="0">
                <a:latin typeface="Monaco" pitchFamily="2" charset="77"/>
              </a:rPr>
              <a:t> </a:t>
            </a:r>
            <a:r>
              <a:rPr lang="en-US" sz="2200" dirty="0" err="1">
                <a:latin typeface="Monaco" pitchFamily="2" charset="77"/>
              </a:rPr>
              <a:t>wahr</a:t>
            </a:r>
            <a:r>
              <a:rPr lang="en-US" sz="2200" dirty="0">
                <a:latin typeface="Monaco" pitchFamily="2" charset="77"/>
              </a:rPr>
              <a:t> </a:t>
            </a:r>
            <a:r>
              <a:rPr lang="en-US" sz="2200" dirty="0" err="1">
                <a:latin typeface="Monaco" pitchFamily="2" charset="77"/>
              </a:rPr>
              <a:t>ist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dirty="0" err="1">
                <a:latin typeface="Monaco" pitchFamily="2" charset="77"/>
              </a:rPr>
              <a:t>soll</a:t>
            </a:r>
            <a:r>
              <a:rPr lang="en-US" sz="2200" dirty="0">
                <a:latin typeface="Monaco" pitchFamily="2" charset="77"/>
              </a:rPr>
              <a:t> a und b </a:t>
            </a:r>
            <a:r>
              <a:rPr lang="en-US" sz="2200" dirty="0" err="1">
                <a:latin typeface="Monaco" pitchFamily="2" charset="77"/>
              </a:rPr>
              <a:t>aber</a:t>
            </a:r>
            <a:r>
              <a:rPr lang="en-US" sz="2200" dirty="0">
                <a:latin typeface="Monaco" pitchFamily="2" charset="77"/>
              </a:rPr>
              <a:t> </a:t>
            </a:r>
            <a:r>
              <a:rPr lang="en-US" sz="2200" dirty="0" err="1">
                <a:latin typeface="Monaco" pitchFamily="2" charset="77"/>
              </a:rPr>
              <a:t>beide</a:t>
            </a:r>
            <a:r>
              <a:rPr lang="en-US" sz="2200" dirty="0">
                <a:latin typeface="Monaco" pitchFamily="2" charset="77"/>
              </a:rPr>
              <a:t> </a:t>
            </a:r>
            <a:r>
              <a:rPr lang="en-US" sz="2200" dirty="0" err="1">
                <a:latin typeface="Monaco" pitchFamily="2" charset="77"/>
              </a:rPr>
              <a:t>nicht</a:t>
            </a:r>
            <a:r>
              <a:rPr lang="en-US" sz="2200" dirty="0">
                <a:latin typeface="Monaco" pitchFamily="2" charset="77"/>
              </a:rPr>
              <a:t> </a:t>
            </a:r>
            <a:r>
              <a:rPr lang="en-US" sz="2200" dirty="0" err="1">
                <a:latin typeface="Monaco" pitchFamily="2" charset="77"/>
              </a:rPr>
              <a:t>falsch</a:t>
            </a:r>
            <a:r>
              <a:rPr lang="en-US" sz="2200" dirty="0">
                <a:latin typeface="Monaco" pitchFamily="2" charset="77"/>
              </a:rPr>
              <a:t> sein, </a:t>
            </a:r>
          </a:p>
          <a:p>
            <a:pPr lvl="1"/>
            <a:r>
              <a:rPr lang="en-US" sz="2200" dirty="0" err="1">
                <a:latin typeface="Monaco" pitchFamily="2" charset="77"/>
              </a:rPr>
              <a:t>wenn</a:t>
            </a:r>
            <a:r>
              <a:rPr lang="en-US" sz="2200" dirty="0">
                <a:latin typeface="Monaco" pitchFamily="2" charset="77"/>
              </a:rPr>
              <a:t> also </a:t>
            </a:r>
            <a:r>
              <a:rPr lang="en-US" sz="2200" b="1" dirty="0">
                <a:latin typeface="Monaco" pitchFamily="2" charset="77"/>
              </a:rPr>
              <a:t>“</a:t>
            </a:r>
            <a:r>
              <a:rPr lang="en-IN" sz="2400" b="1" dirty="0">
                <a:latin typeface="Monaco" pitchFamily="2" charset="77"/>
              </a:rPr>
              <a:t>a and b are both false </a:t>
            </a:r>
            <a:r>
              <a:rPr lang="en-US" sz="2200" b="1" dirty="0">
                <a:latin typeface="Monaco" pitchFamily="2" charset="77"/>
              </a:rPr>
              <a:t>” (also </a:t>
            </a:r>
            <a:r>
              <a:rPr lang="en-US" sz="2200" b="1" dirty="0" err="1">
                <a:latin typeface="Monaco" pitchFamily="2" charset="77"/>
              </a:rPr>
              <a:t>wahr</a:t>
            </a:r>
            <a:r>
              <a:rPr lang="en-US" sz="2200" b="1" dirty="0">
                <a:latin typeface="Monaco" pitchFamily="2" charset="77"/>
              </a:rPr>
              <a:t> </a:t>
            </a:r>
            <a:r>
              <a:rPr lang="en-US" sz="2200" b="1" dirty="0" err="1">
                <a:latin typeface="Monaco" pitchFamily="2" charset="77"/>
              </a:rPr>
              <a:t>ist</a:t>
            </a:r>
            <a:r>
              <a:rPr lang="en-US" sz="2200" b="1" dirty="0">
                <a:latin typeface="Monaco" pitchFamily="2" charset="77"/>
              </a:rPr>
              <a:t>), </a:t>
            </a:r>
            <a:r>
              <a:rPr lang="en-US" sz="2200" b="1" dirty="0" err="1">
                <a:latin typeface="Monaco" pitchFamily="2" charset="77"/>
              </a:rPr>
              <a:t>darf</a:t>
            </a:r>
            <a:r>
              <a:rPr lang="en-US" sz="2200" b="1" dirty="0">
                <a:latin typeface="Monaco" pitchFamily="2" charset="77"/>
              </a:rPr>
              <a:t> c </a:t>
            </a:r>
            <a:r>
              <a:rPr lang="en-US" sz="2200" b="1" dirty="0" err="1">
                <a:latin typeface="Monaco" pitchFamily="2" charset="77"/>
              </a:rPr>
              <a:t>nicht</a:t>
            </a:r>
            <a:r>
              <a:rPr lang="en-US" sz="2200" b="1" dirty="0">
                <a:latin typeface="Monaco" pitchFamily="2" charset="77"/>
              </a:rPr>
              <a:t> </a:t>
            </a:r>
            <a:r>
              <a:rPr lang="en-US" sz="2200" b="1" dirty="0" err="1">
                <a:latin typeface="Monaco" pitchFamily="2" charset="77"/>
              </a:rPr>
              <a:t>wahr</a:t>
            </a:r>
            <a:r>
              <a:rPr lang="en-US" sz="2200" b="1" dirty="0">
                <a:latin typeface="Monaco" pitchFamily="2" charset="77"/>
              </a:rPr>
              <a:t> sein!!</a:t>
            </a:r>
          </a:p>
        </p:txBody>
      </p:sp>
    </p:spTree>
    <p:extLst>
      <p:ext uri="{BB962C8B-B14F-4D97-AF65-F5344CB8AC3E}">
        <p14:creationId xmlns:p14="http://schemas.microsoft.com/office/powerpoint/2010/main" val="362437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9397-DC42-8549-B78B-C742DAC9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Prettying things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2A4C-68FD-9A4F-99DB-FCEC7F47B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Monaco" pitchFamily="2" charset="77"/>
              </a:rPr>
              <a:t>c != (a == false &amp;&amp; b == false)</a:t>
            </a:r>
          </a:p>
        </p:txBody>
      </p:sp>
    </p:spTree>
    <p:extLst>
      <p:ext uri="{BB962C8B-B14F-4D97-AF65-F5344CB8AC3E}">
        <p14:creationId xmlns:p14="http://schemas.microsoft.com/office/powerpoint/2010/main" val="210567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2D593-E75F-D04D-96AD-1746317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Expressions/Operatoren</a:t>
            </a:r>
          </a:p>
        </p:txBody>
      </p:sp>
    </p:spTree>
    <p:extLst>
      <p:ext uri="{BB962C8B-B14F-4D97-AF65-F5344CB8AC3E}">
        <p14:creationId xmlns:p14="http://schemas.microsoft.com/office/powerpoint/2010/main" val="1868641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609</Words>
  <Application>Microsoft Macintosh PowerPoint</Application>
  <PresentationFormat>Widescreen</PresentationFormat>
  <Paragraphs>75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Century Gothic</vt:lpstr>
      <vt:lpstr>Menlo</vt:lpstr>
      <vt:lpstr>Monaco</vt:lpstr>
      <vt:lpstr>Wingdings</vt:lpstr>
      <vt:lpstr>Wingdings 2</vt:lpstr>
      <vt:lpstr>Quotable</vt:lpstr>
      <vt:lpstr>IFMP 2019 – WEEK 4</vt:lpstr>
      <vt:lpstr>Exercise Sheet 2</vt:lpstr>
      <vt:lpstr>Exercise Sheet 3</vt:lpstr>
      <vt:lpstr>Natural Language to C++</vt:lpstr>
      <vt:lpstr>Expression 4 </vt:lpstr>
      <vt:lpstr>Expression 4</vt:lpstr>
      <vt:lpstr>Prettying things up</vt:lpstr>
      <vt:lpstr>Prettying things up</vt:lpstr>
      <vt:lpstr>Expressions/Operatoren</vt:lpstr>
      <vt:lpstr>Assoziativität</vt:lpstr>
      <vt:lpstr>PowerPoint Presentation</vt:lpstr>
      <vt:lpstr>PowerPoint Presentation</vt:lpstr>
      <vt:lpstr>Short Circuit Evaluation</vt:lpstr>
      <vt:lpstr>Short Circuit Example 1  Easy</vt:lpstr>
      <vt:lpstr>PowerPoint Presentation</vt:lpstr>
      <vt:lpstr>Task 1: Expression evaluation</vt:lpstr>
      <vt:lpstr>Expression evaluation</vt:lpstr>
      <vt:lpstr>Task description</vt:lpstr>
      <vt:lpstr>PowerPoint Presentation</vt:lpstr>
      <vt:lpstr>PowerPoint Presentation</vt:lpstr>
      <vt:lpstr>Loops II</vt:lpstr>
      <vt:lpstr>Classroom Task 1: Find 3 errors</vt:lpstr>
      <vt:lpstr>PowerPoint Presentation</vt:lpstr>
      <vt:lpstr>PowerPoint Presentation</vt:lpstr>
      <vt:lpstr>PowerPoint Presentation</vt:lpstr>
      <vt:lpstr>PowerPoint Presentation</vt:lpstr>
      <vt:lpstr>Fix errors in code!</vt:lpstr>
      <vt:lpstr>PowerPoint Presentation</vt:lpstr>
      <vt:lpstr>Discussion: Scope errors</vt:lpstr>
      <vt:lpstr>Task 3: Taylor MacLaurin Series</vt:lpstr>
      <vt:lpstr>PowerPoint Presentation</vt:lpstr>
      <vt:lpstr>Challenge Task 1:  Even</vt:lpstr>
      <vt:lpstr>Lest eine Sequenz  1 oder 0 ein. Eine zusammenhängende Sequenz ist eine mit kontinuierlichen 0 und 1 in Folge also 1, 11, 111. Gebt nacheinander alle zusammenhängenden Sequenzen mit geradzahliger Anzahl Glieder aus.</vt:lpstr>
      <vt:lpstr>Input: 100110111011  Algorithmus: 100110111011  Output: 00, 11, 11</vt:lpstr>
      <vt:lpstr>Tipps Exercise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IFMP 2019 – WEEK 4</dc:title>
  <dc:creator>Jayant Raul Rao</dc:creator>
  <cp:lastModifiedBy>Jayant Raul Rao</cp:lastModifiedBy>
  <cp:revision>1</cp:revision>
  <dcterms:created xsi:type="dcterms:W3CDTF">2019-10-08T19:49:54Z</dcterms:created>
  <dcterms:modified xsi:type="dcterms:W3CDTF">2019-10-09T08:39:19Z</dcterms:modified>
</cp:coreProperties>
</file>