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3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4" r:id="rId25"/>
    <p:sldId id="286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76FFF-AF7D-FD46-BA14-C84FADFB838E}" v="20" dt="2019-11-20T09:36:29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8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bdc3fa6a-9546-40f4-9237-5670a5f23b4e" providerId="ADAL" clId="{D4376FFF-AF7D-FD46-BA14-C84FADFB838E}"/>
    <pc:docChg chg="custSel mod addSld delSld modSld">
      <pc:chgData name=" " userId="bdc3fa6a-9546-40f4-9237-5670a5f23b4e" providerId="ADAL" clId="{D4376FFF-AF7D-FD46-BA14-C84FADFB838E}" dt="2019-11-20T09:36:30.798" v="37" actId="26606"/>
      <pc:docMkLst>
        <pc:docMk/>
      </pc:docMkLst>
      <pc:sldChg chg="addSp delSp">
        <pc:chgData name=" " userId="bdc3fa6a-9546-40f4-9237-5670a5f23b4e" providerId="ADAL" clId="{D4376FFF-AF7D-FD46-BA14-C84FADFB838E}" dt="2019-11-20T09:28:44.244" v="1"/>
        <pc:sldMkLst>
          <pc:docMk/>
          <pc:sldMk cId="3429489387" sldId="256"/>
        </pc:sldMkLst>
        <pc:picChg chg="add del">
          <ac:chgData name=" " userId="bdc3fa6a-9546-40f4-9237-5670a5f23b4e" providerId="ADAL" clId="{D4376FFF-AF7D-FD46-BA14-C84FADFB838E}" dt="2019-11-20T09:28:44.244" v="1"/>
          <ac:picMkLst>
            <pc:docMk/>
            <pc:sldMk cId="3429489387" sldId="256"/>
            <ac:picMk id="4" creationId="{2D544807-9FEF-5F4A-BEF5-227997B3A119}"/>
          </ac:picMkLst>
        </pc:picChg>
      </pc:sldChg>
      <pc:sldChg chg="add del">
        <pc:chgData name=" " userId="bdc3fa6a-9546-40f4-9237-5670a5f23b4e" providerId="ADAL" clId="{D4376FFF-AF7D-FD46-BA14-C84FADFB838E}" dt="2019-11-20T09:28:52.315" v="4" actId="2696"/>
        <pc:sldMkLst>
          <pc:docMk/>
          <pc:sldMk cId="3689531484" sldId="280"/>
        </pc:sldMkLst>
      </pc:sldChg>
      <pc:sldChg chg="modSp add">
        <pc:chgData name=" " userId="bdc3fa6a-9546-40f4-9237-5670a5f23b4e" providerId="ADAL" clId="{D4376FFF-AF7D-FD46-BA14-C84FADFB838E}" dt="2019-11-20T09:28:59.276" v="13" actId="20577"/>
        <pc:sldMkLst>
          <pc:docMk/>
          <pc:sldMk cId="334997702" sldId="281"/>
        </pc:sldMkLst>
        <pc:spChg chg="mod">
          <ac:chgData name=" " userId="bdc3fa6a-9546-40f4-9237-5670a5f23b4e" providerId="ADAL" clId="{D4376FFF-AF7D-FD46-BA14-C84FADFB838E}" dt="2019-11-20T09:28:59.276" v="13" actId="20577"/>
          <ac:spMkLst>
            <pc:docMk/>
            <pc:sldMk cId="334997702" sldId="281"/>
            <ac:spMk id="2" creationId="{1E9BE625-F50F-7E42-8020-9E2D6EE2E26E}"/>
          </ac:spMkLst>
        </pc:spChg>
      </pc:sldChg>
      <pc:sldChg chg="add del">
        <pc:chgData name=" " userId="bdc3fa6a-9546-40f4-9237-5670a5f23b4e" providerId="ADAL" clId="{D4376FFF-AF7D-FD46-BA14-C84FADFB838E}" dt="2019-11-20T09:29:11.749" v="20" actId="2696"/>
        <pc:sldMkLst>
          <pc:docMk/>
          <pc:sldMk cId="3646931901" sldId="282"/>
        </pc:sldMkLst>
      </pc:sldChg>
      <pc:sldChg chg="add del">
        <pc:chgData name=" " userId="bdc3fa6a-9546-40f4-9237-5670a5f23b4e" providerId="ADAL" clId="{D4376FFF-AF7D-FD46-BA14-C84FADFB838E}" dt="2019-11-20T09:29:10.114" v="19" actId="2696"/>
        <pc:sldMkLst>
          <pc:docMk/>
          <pc:sldMk cId="1321965445" sldId="283"/>
        </pc:sldMkLst>
      </pc:sldChg>
      <pc:sldChg chg="addSp modSp add mod setBg">
        <pc:chgData name=" " userId="bdc3fa6a-9546-40f4-9237-5670a5f23b4e" providerId="ADAL" clId="{D4376FFF-AF7D-FD46-BA14-C84FADFB838E}" dt="2019-11-20T09:29:08.180" v="18" actId="26606"/>
        <pc:sldMkLst>
          <pc:docMk/>
          <pc:sldMk cId="1086732754" sldId="284"/>
        </pc:sldMkLst>
        <pc:spChg chg="add">
          <ac:chgData name=" " userId="bdc3fa6a-9546-40f4-9237-5670a5f23b4e" providerId="ADAL" clId="{D4376FFF-AF7D-FD46-BA14-C84FADFB838E}" dt="2019-11-20T09:29:08.180" v="18" actId="26606"/>
          <ac:spMkLst>
            <pc:docMk/>
            <pc:sldMk cId="1086732754" sldId="284"/>
            <ac:spMk id="7" creationId="{9485DA84-CB73-4E5E-9864-2460CE28055D}"/>
          </ac:spMkLst>
        </pc:spChg>
        <pc:spChg chg="add">
          <ac:chgData name=" " userId="bdc3fa6a-9546-40f4-9237-5670a5f23b4e" providerId="ADAL" clId="{D4376FFF-AF7D-FD46-BA14-C84FADFB838E}" dt="2019-11-20T09:29:08.180" v="18" actId="26606"/>
          <ac:spMkLst>
            <pc:docMk/>
            <pc:sldMk cId="1086732754" sldId="284"/>
            <ac:spMk id="9" creationId="{7D49185E-361A-421B-8F2D-11C7FFC686F0}"/>
          </ac:spMkLst>
        </pc:spChg>
        <pc:spChg chg="add">
          <ac:chgData name=" " userId="bdc3fa6a-9546-40f4-9237-5670a5f23b4e" providerId="ADAL" clId="{D4376FFF-AF7D-FD46-BA14-C84FADFB838E}" dt="2019-11-20T09:29:08.180" v="18" actId="26606"/>
          <ac:spMkLst>
            <pc:docMk/>
            <pc:sldMk cId="1086732754" sldId="284"/>
            <ac:spMk id="11" creationId="{14B85BAA-C37F-44B4-B427-B4F10EBB4183}"/>
          </ac:spMkLst>
        </pc:spChg>
        <pc:spChg chg="add">
          <ac:chgData name=" " userId="bdc3fa6a-9546-40f4-9237-5670a5f23b4e" providerId="ADAL" clId="{D4376FFF-AF7D-FD46-BA14-C84FADFB838E}" dt="2019-11-20T09:29:08.180" v="18" actId="26606"/>
          <ac:spMkLst>
            <pc:docMk/>
            <pc:sldMk cId="1086732754" sldId="284"/>
            <ac:spMk id="13" creationId="{EDC4EE06-D7B4-4FAC-A561-38A1C380232A}"/>
          </ac:spMkLst>
        </pc:spChg>
        <pc:spChg chg="add">
          <ac:chgData name=" " userId="bdc3fa6a-9546-40f4-9237-5670a5f23b4e" providerId="ADAL" clId="{D4376FFF-AF7D-FD46-BA14-C84FADFB838E}" dt="2019-11-20T09:29:08.180" v="18" actId="26606"/>
          <ac:spMkLst>
            <pc:docMk/>
            <pc:sldMk cId="1086732754" sldId="284"/>
            <ac:spMk id="15" creationId="{9018D83B-903C-4782-B1BB-A45164A71F60}"/>
          </ac:spMkLst>
        </pc:spChg>
        <pc:spChg chg="add">
          <ac:chgData name=" " userId="bdc3fa6a-9546-40f4-9237-5670a5f23b4e" providerId="ADAL" clId="{D4376FFF-AF7D-FD46-BA14-C84FADFB838E}" dt="2019-11-20T09:29:08.180" v="18" actId="26606"/>
          <ac:spMkLst>
            <pc:docMk/>
            <pc:sldMk cId="1086732754" sldId="284"/>
            <ac:spMk id="17" creationId="{8785589A-A5AC-409A-B2A2-24D871B4CEF0}"/>
          </ac:spMkLst>
        </pc:spChg>
        <pc:picChg chg="add mod">
          <ac:chgData name=" " userId="bdc3fa6a-9546-40f4-9237-5670a5f23b4e" providerId="ADAL" clId="{D4376FFF-AF7D-FD46-BA14-C84FADFB838E}" dt="2019-11-20T09:29:08.180" v="18" actId="26606"/>
          <ac:picMkLst>
            <pc:docMk/>
            <pc:sldMk cId="1086732754" sldId="284"/>
            <ac:picMk id="2" creationId="{95F3F5A7-84A8-D741-AF44-4C622FB6495B}"/>
          </ac:picMkLst>
        </pc:picChg>
      </pc:sldChg>
      <pc:sldChg chg="addSp delSp modSp add mod setBg delDesignElem">
        <pc:chgData name=" " userId="bdc3fa6a-9546-40f4-9237-5670a5f23b4e" providerId="ADAL" clId="{D4376FFF-AF7D-FD46-BA14-C84FADFB838E}" dt="2019-11-20T09:36:27.808" v="35"/>
        <pc:sldMkLst>
          <pc:docMk/>
          <pc:sldMk cId="536722412" sldId="285"/>
        </pc:sldMkLst>
        <pc:spChg chg="del">
          <ac:chgData name=" " userId="bdc3fa6a-9546-40f4-9237-5670a5f23b4e" providerId="ADAL" clId="{D4376FFF-AF7D-FD46-BA14-C84FADFB838E}" dt="2019-11-20T09:29:23.321" v="22"/>
          <ac:spMkLst>
            <pc:docMk/>
            <pc:sldMk cId="536722412" sldId="285"/>
            <ac:spMk id="7" creationId="{9485DA84-CB73-4E5E-9864-2460CE28055D}"/>
          </ac:spMkLst>
        </pc:spChg>
        <pc:spChg chg="del">
          <ac:chgData name=" " userId="bdc3fa6a-9546-40f4-9237-5670a5f23b4e" providerId="ADAL" clId="{D4376FFF-AF7D-FD46-BA14-C84FADFB838E}" dt="2019-11-20T09:29:23.321" v="22"/>
          <ac:spMkLst>
            <pc:docMk/>
            <pc:sldMk cId="536722412" sldId="285"/>
            <ac:spMk id="9" creationId="{7D49185E-361A-421B-8F2D-11C7FFC686F0}"/>
          </ac:spMkLst>
        </pc:spChg>
        <pc:spChg chg="del">
          <ac:chgData name=" " userId="bdc3fa6a-9546-40f4-9237-5670a5f23b4e" providerId="ADAL" clId="{D4376FFF-AF7D-FD46-BA14-C84FADFB838E}" dt="2019-11-20T09:29:23.321" v="22"/>
          <ac:spMkLst>
            <pc:docMk/>
            <pc:sldMk cId="536722412" sldId="285"/>
            <ac:spMk id="11" creationId="{14B85BAA-C37F-44B4-B427-B4F10EBB4183}"/>
          </ac:spMkLst>
        </pc:spChg>
        <pc:spChg chg="add">
          <ac:chgData name=" " userId="bdc3fa6a-9546-40f4-9237-5670a5f23b4e" providerId="ADAL" clId="{D4376FFF-AF7D-FD46-BA14-C84FADFB838E}" dt="2019-11-20T09:30:00.330" v="27" actId="26606"/>
          <ac:spMkLst>
            <pc:docMk/>
            <pc:sldMk cId="536722412" sldId="285"/>
            <ac:spMk id="12" creationId="{9485DA84-CB73-4E5E-9864-2460CE28055D}"/>
          </ac:spMkLst>
        </pc:spChg>
        <pc:spChg chg="del">
          <ac:chgData name=" " userId="bdc3fa6a-9546-40f4-9237-5670a5f23b4e" providerId="ADAL" clId="{D4376FFF-AF7D-FD46-BA14-C84FADFB838E}" dt="2019-11-20T09:29:23.321" v="22"/>
          <ac:spMkLst>
            <pc:docMk/>
            <pc:sldMk cId="536722412" sldId="285"/>
            <ac:spMk id="13" creationId="{EDC4EE06-D7B4-4FAC-A561-38A1C380232A}"/>
          </ac:spMkLst>
        </pc:spChg>
        <pc:spChg chg="add">
          <ac:chgData name=" " userId="bdc3fa6a-9546-40f4-9237-5670a5f23b4e" providerId="ADAL" clId="{D4376FFF-AF7D-FD46-BA14-C84FADFB838E}" dt="2019-11-20T09:30:00.330" v="27" actId="26606"/>
          <ac:spMkLst>
            <pc:docMk/>
            <pc:sldMk cId="536722412" sldId="285"/>
            <ac:spMk id="14" creationId="{7D49185E-361A-421B-8F2D-11C7FFC686F0}"/>
          </ac:spMkLst>
        </pc:spChg>
        <pc:spChg chg="del">
          <ac:chgData name=" " userId="bdc3fa6a-9546-40f4-9237-5670a5f23b4e" providerId="ADAL" clId="{D4376FFF-AF7D-FD46-BA14-C84FADFB838E}" dt="2019-11-20T09:29:23.321" v="22"/>
          <ac:spMkLst>
            <pc:docMk/>
            <pc:sldMk cId="536722412" sldId="285"/>
            <ac:spMk id="15" creationId="{9018D83B-903C-4782-B1BB-A45164A71F60}"/>
          </ac:spMkLst>
        </pc:spChg>
        <pc:spChg chg="del">
          <ac:chgData name=" " userId="bdc3fa6a-9546-40f4-9237-5670a5f23b4e" providerId="ADAL" clId="{D4376FFF-AF7D-FD46-BA14-C84FADFB838E}" dt="2019-11-20T09:29:23.321" v="22"/>
          <ac:spMkLst>
            <pc:docMk/>
            <pc:sldMk cId="536722412" sldId="285"/>
            <ac:spMk id="17" creationId="{8785589A-A5AC-409A-B2A2-24D871B4CEF0}"/>
          </ac:spMkLst>
        </pc:spChg>
        <pc:spChg chg="add">
          <ac:chgData name=" " userId="bdc3fa6a-9546-40f4-9237-5670a5f23b4e" providerId="ADAL" clId="{D4376FFF-AF7D-FD46-BA14-C84FADFB838E}" dt="2019-11-20T09:30:00.330" v="27" actId="26606"/>
          <ac:spMkLst>
            <pc:docMk/>
            <pc:sldMk cId="536722412" sldId="285"/>
            <ac:spMk id="19" creationId="{14B85BAA-C37F-44B4-B427-B4F10EBB4183}"/>
          </ac:spMkLst>
        </pc:spChg>
        <pc:spChg chg="add">
          <ac:chgData name=" " userId="bdc3fa6a-9546-40f4-9237-5670a5f23b4e" providerId="ADAL" clId="{D4376FFF-AF7D-FD46-BA14-C84FADFB838E}" dt="2019-11-20T09:30:00.330" v="27" actId="26606"/>
          <ac:spMkLst>
            <pc:docMk/>
            <pc:sldMk cId="536722412" sldId="285"/>
            <ac:spMk id="21" creationId="{EDC4EE06-D7B4-4FAC-A561-38A1C380232A}"/>
          </ac:spMkLst>
        </pc:spChg>
        <pc:spChg chg="add">
          <ac:chgData name=" " userId="bdc3fa6a-9546-40f4-9237-5670a5f23b4e" providerId="ADAL" clId="{D4376FFF-AF7D-FD46-BA14-C84FADFB838E}" dt="2019-11-20T09:30:00.330" v="27" actId="26606"/>
          <ac:spMkLst>
            <pc:docMk/>
            <pc:sldMk cId="536722412" sldId="285"/>
            <ac:spMk id="23" creationId="{9018D83B-903C-4782-B1BB-A45164A71F60}"/>
          </ac:spMkLst>
        </pc:spChg>
        <pc:spChg chg="add">
          <ac:chgData name=" " userId="bdc3fa6a-9546-40f4-9237-5670a5f23b4e" providerId="ADAL" clId="{D4376FFF-AF7D-FD46-BA14-C84FADFB838E}" dt="2019-11-20T09:30:00.330" v="27" actId="26606"/>
          <ac:spMkLst>
            <pc:docMk/>
            <pc:sldMk cId="536722412" sldId="285"/>
            <ac:spMk id="25" creationId="{8785589A-A5AC-409A-B2A2-24D871B4CEF0}"/>
          </ac:spMkLst>
        </pc:spChg>
        <pc:picChg chg="del">
          <ac:chgData name=" " userId="bdc3fa6a-9546-40f4-9237-5670a5f23b4e" providerId="ADAL" clId="{D4376FFF-AF7D-FD46-BA14-C84FADFB838E}" dt="2019-11-20T09:29:58.049" v="25" actId="478"/>
          <ac:picMkLst>
            <pc:docMk/>
            <pc:sldMk cId="536722412" sldId="285"/>
            <ac:picMk id="2" creationId="{95F3F5A7-84A8-D741-AF44-4C622FB6495B}"/>
          </ac:picMkLst>
        </pc:picChg>
        <pc:picChg chg="add del">
          <ac:chgData name=" " userId="bdc3fa6a-9546-40f4-9237-5670a5f23b4e" providerId="ADAL" clId="{D4376FFF-AF7D-FD46-BA14-C84FADFB838E}" dt="2019-11-20T09:29:54.170" v="24"/>
          <ac:picMkLst>
            <pc:docMk/>
            <pc:sldMk cId="536722412" sldId="285"/>
            <ac:picMk id="3" creationId="{B7BE4BF6-169C-3A4B-8D5E-38CDD29BB487}"/>
          </ac:picMkLst>
        </pc:picChg>
        <pc:picChg chg="add del">
          <ac:chgData name=" " userId="bdc3fa6a-9546-40f4-9237-5670a5f23b4e" providerId="ADAL" clId="{D4376FFF-AF7D-FD46-BA14-C84FADFB838E}" dt="2019-11-20T09:33:18.274" v="29"/>
          <ac:picMkLst>
            <pc:docMk/>
            <pc:sldMk cId="536722412" sldId="285"/>
            <ac:picMk id="4" creationId="{7D27CC0A-729B-4F42-B787-E3C43E95F3EC}"/>
          </ac:picMkLst>
        </pc:picChg>
        <pc:picChg chg="add del">
          <ac:chgData name=" " userId="bdc3fa6a-9546-40f4-9237-5670a5f23b4e" providerId="ADAL" clId="{D4376FFF-AF7D-FD46-BA14-C84FADFB838E}" dt="2019-11-20T09:36:27.808" v="35"/>
          <ac:picMkLst>
            <pc:docMk/>
            <pc:sldMk cId="536722412" sldId="285"/>
            <ac:picMk id="5" creationId="{9DB825EC-A81C-CB4E-A09A-5060744B1E67}"/>
          </ac:picMkLst>
        </pc:picChg>
        <pc:picChg chg="add mod">
          <ac:chgData name=" " userId="bdc3fa6a-9546-40f4-9237-5670a5f23b4e" providerId="ADAL" clId="{D4376FFF-AF7D-FD46-BA14-C84FADFB838E}" dt="2019-11-20T09:30:00.330" v="27" actId="26606"/>
          <ac:picMkLst>
            <pc:docMk/>
            <pc:sldMk cId="536722412" sldId="285"/>
            <ac:picMk id="10" creationId="{305E1A69-EE97-0B40-84B6-C0DE6CFAE44B}"/>
          </ac:picMkLst>
        </pc:picChg>
      </pc:sldChg>
      <pc:sldChg chg="addSp modSp add mod setBg">
        <pc:chgData name=" " userId="bdc3fa6a-9546-40f4-9237-5670a5f23b4e" providerId="ADAL" clId="{D4376FFF-AF7D-FD46-BA14-C84FADFB838E}" dt="2019-11-20T09:33:22.854" v="32" actId="26606"/>
        <pc:sldMkLst>
          <pc:docMk/>
          <pc:sldMk cId="3062631166" sldId="286"/>
        </pc:sldMkLst>
        <pc:spChg chg="add">
          <ac:chgData name=" " userId="bdc3fa6a-9546-40f4-9237-5670a5f23b4e" providerId="ADAL" clId="{D4376FFF-AF7D-FD46-BA14-C84FADFB838E}" dt="2019-11-20T09:33:22.854" v="32" actId="26606"/>
          <ac:spMkLst>
            <pc:docMk/>
            <pc:sldMk cId="3062631166" sldId="286"/>
            <ac:spMk id="7" creationId="{D488911C-0EC7-40A9-9BCB-CA8A66E4623A}"/>
          </ac:spMkLst>
        </pc:spChg>
        <pc:spChg chg="add">
          <ac:chgData name=" " userId="bdc3fa6a-9546-40f4-9237-5670a5f23b4e" providerId="ADAL" clId="{D4376FFF-AF7D-FD46-BA14-C84FADFB838E}" dt="2019-11-20T09:33:22.854" v="32" actId="26606"/>
          <ac:spMkLst>
            <pc:docMk/>
            <pc:sldMk cId="3062631166" sldId="286"/>
            <ac:spMk id="13" creationId="{C8D89F71-9459-4318-ACAE-874616C3ADAD}"/>
          </ac:spMkLst>
        </pc:spChg>
        <pc:grpChg chg="add">
          <ac:chgData name=" " userId="bdc3fa6a-9546-40f4-9237-5670a5f23b4e" providerId="ADAL" clId="{D4376FFF-AF7D-FD46-BA14-C84FADFB838E}" dt="2019-11-20T09:33:22.854" v="32" actId="26606"/>
          <ac:grpSpMkLst>
            <pc:docMk/>
            <pc:sldMk cId="3062631166" sldId="286"/>
            <ac:grpSpMk id="9" creationId="{53023EA8-527A-4FA2-A71D-626F912756C6}"/>
          </ac:grpSpMkLst>
        </pc:grpChg>
        <pc:picChg chg="add mod">
          <ac:chgData name=" " userId="bdc3fa6a-9546-40f4-9237-5670a5f23b4e" providerId="ADAL" clId="{D4376FFF-AF7D-FD46-BA14-C84FADFB838E}" dt="2019-11-20T09:33:22.854" v="32" actId="26606"/>
          <ac:picMkLst>
            <pc:docMk/>
            <pc:sldMk cId="3062631166" sldId="286"/>
            <ac:picMk id="2" creationId="{34CBD826-022B-D346-89FA-C162D63143B5}"/>
          </ac:picMkLst>
        </pc:picChg>
      </pc:sldChg>
      <pc:sldChg chg="addSp modSp add mod setBg">
        <pc:chgData name=" " userId="bdc3fa6a-9546-40f4-9237-5670a5f23b4e" providerId="ADAL" clId="{D4376FFF-AF7D-FD46-BA14-C84FADFB838E}" dt="2019-11-20T09:36:30.798" v="37" actId="26606"/>
        <pc:sldMkLst>
          <pc:docMk/>
          <pc:sldMk cId="3493124137" sldId="287"/>
        </pc:sldMkLst>
        <pc:spChg chg="add">
          <ac:chgData name=" " userId="bdc3fa6a-9546-40f4-9237-5670a5f23b4e" providerId="ADAL" clId="{D4376FFF-AF7D-FD46-BA14-C84FADFB838E}" dt="2019-11-20T09:36:30.798" v="37" actId="26606"/>
          <ac:spMkLst>
            <pc:docMk/>
            <pc:sldMk cId="3493124137" sldId="287"/>
            <ac:spMk id="7" creationId="{9485DA84-CB73-4E5E-9864-2460CE28055D}"/>
          </ac:spMkLst>
        </pc:spChg>
        <pc:spChg chg="add">
          <ac:chgData name=" " userId="bdc3fa6a-9546-40f4-9237-5670a5f23b4e" providerId="ADAL" clId="{D4376FFF-AF7D-FD46-BA14-C84FADFB838E}" dt="2019-11-20T09:36:30.798" v="37" actId="26606"/>
          <ac:spMkLst>
            <pc:docMk/>
            <pc:sldMk cId="3493124137" sldId="287"/>
            <ac:spMk id="9" creationId="{7D49185E-361A-421B-8F2D-11C7FFC686F0}"/>
          </ac:spMkLst>
        </pc:spChg>
        <pc:spChg chg="add">
          <ac:chgData name=" " userId="bdc3fa6a-9546-40f4-9237-5670a5f23b4e" providerId="ADAL" clId="{D4376FFF-AF7D-FD46-BA14-C84FADFB838E}" dt="2019-11-20T09:36:30.798" v="37" actId="26606"/>
          <ac:spMkLst>
            <pc:docMk/>
            <pc:sldMk cId="3493124137" sldId="287"/>
            <ac:spMk id="11" creationId="{14B85BAA-C37F-44B4-B427-B4F10EBB4183}"/>
          </ac:spMkLst>
        </pc:spChg>
        <pc:spChg chg="add">
          <ac:chgData name=" " userId="bdc3fa6a-9546-40f4-9237-5670a5f23b4e" providerId="ADAL" clId="{D4376FFF-AF7D-FD46-BA14-C84FADFB838E}" dt="2019-11-20T09:36:30.798" v="37" actId="26606"/>
          <ac:spMkLst>
            <pc:docMk/>
            <pc:sldMk cId="3493124137" sldId="287"/>
            <ac:spMk id="13" creationId="{EDC4EE06-D7B4-4FAC-A561-38A1C380232A}"/>
          </ac:spMkLst>
        </pc:spChg>
        <pc:spChg chg="add">
          <ac:chgData name=" " userId="bdc3fa6a-9546-40f4-9237-5670a5f23b4e" providerId="ADAL" clId="{D4376FFF-AF7D-FD46-BA14-C84FADFB838E}" dt="2019-11-20T09:36:30.798" v="37" actId="26606"/>
          <ac:spMkLst>
            <pc:docMk/>
            <pc:sldMk cId="3493124137" sldId="287"/>
            <ac:spMk id="15" creationId="{9018D83B-903C-4782-B1BB-A45164A71F60}"/>
          </ac:spMkLst>
        </pc:spChg>
        <pc:spChg chg="add">
          <ac:chgData name=" " userId="bdc3fa6a-9546-40f4-9237-5670a5f23b4e" providerId="ADAL" clId="{D4376FFF-AF7D-FD46-BA14-C84FADFB838E}" dt="2019-11-20T09:36:30.798" v="37" actId="26606"/>
          <ac:spMkLst>
            <pc:docMk/>
            <pc:sldMk cId="3493124137" sldId="287"/>
            <ac:spMk id="17" creationId="{8785589A-A5AC-409A-B2A2-24D871B4CEF0}"/>
          </ac:spMkLst>
        </pc:spChg>
        <pc:picChg chg="add mod">
          <ac:chgData name=" " userId="bdc3fa6a-9546-40f4-9237-5670a5f23b4e" providerId="ADAL" clId="{D4376FFF-AF7D-FD46-BA14-C84FADFB838E}" dt="2019-11-20T09:36:30.798" v="37" actId="26606"/>
          <ac:picMkLst>
            <pc:docMk/>
            <pc:sldMk cId="3493124137" sldId="287"/>
            <ac:picMk id="2" creationId="{F6B3D8F6-4BB5-FD4F-AC1F-2D46464446E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7:19.1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770.09375"/>
      <inkml:brushProperty name="anchorY" value="-62165.875"/>
      <inkml:brushProperty name="scaleFactor" value="0.5"/>
    </inkml:brush>
  </inkml:definitions>
  <inkml:trace contextRef="#ctx0" brushRef="#br0">0 1 24575,'90'0'0,"0"0"0,-1 0 0,1 0 0,0 0 0,-1 0 0,1 0 0,0 0 0,-1 0 0,4 0 0,-17 0 0,16 0-1045,-7 0 0,19 0 0,13 0 0,3 0 0,-3 0 0,-10 0 0,-19 0 0,-27 0 1045,11 0 2316,-9 0-2316,-9 0 1319,18 0-1319,-21 0 0,-1 0 0,-1 0 4725,-12 0-4725,-9 0 0,-2 0 0,-9 0 0,-1 0 0,-6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8:16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8 24575,'-29'0'0,"3"0"0,0 0 0,-2 0 0,-10 0 0,1 0 0,9 0 0,1 0 0,11 0 0,-1 0 0,0 0 0,7-8 0,-5 14 0,13 5 0,-13 17 0,13 0 0,-15 7 0,15 4 0,-7 12 0,9 0 0,0 8 0,0-19 0,0 19 0,0-19 0,0 8 0,9-11 0,1 1 0,17-9 0,13-2 0,0-8 0,19 1 0,-8 0 0,10 1 0,14 0 0,2-9 0,0 7 0,10-17 0,-22 16 0,9-6 0,-23 8 0,-3-9 0,-11 5 0,-8-6 0,-3 7 0,-10 0 0,-6 0 0,-3 9 0,-7 2 0,0 9 0,0 17 0,0 11 0,-8-6 0,-25 15 0,1-33 0,-42 13 0,20-14 0,-33-6 0,22-4 0,-22-7 0,9-2 0,1-8 0,2-3 0,13-10 0,28 0 0,6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7:20.1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5287.10938"/>
      <inkml:brushProperty name="anchorY" value="-70335.80469"/>
      <inkml:brushProperty name="scaleFactor" value="0.5"/>
    </inkml:brush>
  </inkml:definitions>
  <inkml:trace contextRef="#ctx0" brushRef="#br0">0 2 24575,'88'0'0,"-34"-1"0,3 2 0,12 3 0,4 3-1667,15 7 0,-1 0 1667,-20-5 0,-2 0 0,12 8 0,-2 2-193,-20-1 1,-2-1 192,9-8 0,-3 1 861,26 22-861,-10-23 0,-38-7 0,-9 13 1637,-2-13-1637,-9 6 1221,-8 14-1221,-20 53 0,-9-20 0,-6 1 0,0-3 0,-4-1 0,-7 4 0,-3-6-606,-26 6 606,26-21 0,0-1 0,-29 23 0,-9-2 0,16-23 0,1-2 0,9-10 0,13-2 0,13-8 0,9 5 0,0-13 0,8 6 0,1-8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7:21.0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1396.59375"/>
      <inkml:brushProperty name="anchorY" value="-79303.34375"/>
      <inkml:brushProperty name="scaleFactor" value="0.5"/>
    </inkml:brush>
  </inkml:definitions>
  <inkml:trace contextRef="#ctx0" brushRef="#br0">0 1 24575,'75'0'0,"2"0"0,13 0-992,-39 0 1,2 0 991,1 0 0,0 0 0,0 0 0,-1 0 221,0 0 1,-2 0-222,27 0 374,-24 0-374,3 0 0,-27 0 0,9 0 1009,-13 0-1009,0 0 157,2 0-157,20 0 0,16 0 0,1 0 0,21 0 0,-8 0 0,12 0 0,-13 0 0,-3 0 0,-23 0 0,8 0 0,-19 0 0,-1 0 0,-13 0 0,-9 0 0,-1 0 0,1 0 0,-8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7:22.2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7232.49219"/>
      <inkml:brushProperty name="anchorY" value="-88502.94531"/>
      <inkml:brushProperty name="scaleFactor" value="0.5"/>
    </inkml:brush>
  </inkml:definitions>
  <inkml:trace contextRef="#ctx0" brushRef="#br0">1 1 24575,'77'0'0,"-20"14"0,3 7 0,-4-1 0,3 4-2754,25 15 1,7 3 2753,-25-14 0,1 0 0,-1 0 0,-3 0 0,-1 0 0,-3-1-16,18 8 1,-2-3 15,2-6 0,-7 0 736,5 25-736,-16-36 0,0-1 0,8 27 0,-13-28 2658,-24 3-2658,-15-14 1523,-41 15-1523,-1 3 0,-35 12 0,-16 24 0,12-12 0,22-16 0,-2 1-148,-35 27 148,35-26 0,-2 1 0,0-1 0,2 0 0,-35 26-136,6-13 136,24-12 0,12-3 0,4-10 0,23-1 0,-12-7 190,22 5 1,-5-13 0,7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8:09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2285 24575,'0'-50'0,"47"-26"0,-18 6 0,7-8-2301,7 19 1,9-1-1,-2-2 2301,-2-7 0,-2-2 0,2-2 0,8-5 0,2-1 0,1 0-553,-12 18 0,2 0 0,0 0 0,-4 1 553,5-14 0,-3 1 0,4 1 0,-2 10 0,5 0 0,-1 1 0,-6 7 139,4-13 1,-1 3-140,1 7 0,5-2 0,-7 6 0,-9 7 0,-2 2-201,15-15 1,-3 2 200,7-14 2565,-12 6-2565,-19 45 919,-8 3 1,-9 17-1,-1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8:10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24575,'0'26'0,"0"40"0,0 18-798,0-23 1,0 0 797,0 34 0,0-30 0,0 1 0,0 33 0,0-31 0,0 2 0,0-8 0,0-2 0,0 35 517,0-7-517,0-37 264,0 8-264,0-28 0,0 6 0,0-20 814,0-1-814,28-6 0,18-3 0,46-29 0,-32 3 0,3-2-1064,16-5 0,2-4 1064,-1-7 0,2-2 0,-16 10 0,3-1 0,-5 1 0,-3-4 0,-2-1 0,28-12 0,-3-1-608,-34 16 0,-1 2 608,13-2 0,0-1-132,-15 4 0,-3 0 132,20-13 0,-16 10 0,-20 5 1957,-2 16-1957,-10 2 333,-6 0 1,-3 7 0,-7-7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8:12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0 24575,'-37'0'0,"15"0"0,-35 0 0,26 0 0,-8 0 0,4 0 0,7 0 0,-10 0 0,10 0 0,-7 0 0,15 0 0,-15 0 0,16 0 0,-8 17 0,8 15 0,0 8 0,0 8 0,-2 12 0,1-6 0,-1 21 0,9-14 0,-7 14 0,16-21 0,-7 30 0,10-30 0,0 9 0,0-4 0,0-8 0,0 11 0,0-1 0,9 1 0,24 2 0,0-12 0,28 0 0,3-11 0,1 1 0,9-8 0,-12-5 0,-1-8 0,1-1 0,-11-8 0,-3-3 0,-11-9 0,1 0 0,-1 0 0,2-28 0,-10 5 0,0-25 0,-10 10 0,0-10 0,1-3 0,0-11 0,-8 0 0,-3-13 0,-9-2 0,0-1 0,0-9 0,0 6 0,0 2 0,0 11 0,0 20 0,-8 11 0,-2 8 0,-8 3 0,1 9 0,0 0 0,8 1 0,-6-1 0,6 7 0,-1 19 0,3 35 0,17 37 0,1-28 0,3 2-465,3-2 0,2 1 465,4 6 0,2-1 0,-2-6 0,1 1 0,6 7 0,0 0 0,-5-7 0,-1 0 0,0-1 0,0-2 0,17 26 0,-19-14 0,6-24 0,-10-13 0,8-8 0,-7-1 930,6 0-930,-8-7 0,0 4 0,-8-12 0,-1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8:13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219 600 24575,'0'51'0,"0"20"0,0-27 0,0 40 0,0-30 0,0 32 0,0-32 0,0 7 0,0-24 0,0-9 0,0-2 0,0-9 0,0 0 0,0-48 0,-22-26 0,7-24 0,-8 16 0,-1-1-600,11 16 1,0 1 599,-12-19 0,2-2 0,14 8 0,2 2 0,-10 5 0,2 2-80,12 0 1,3 2 79,-10-27 0,10 4 0,0 23 0,0 2 0,0 21 1189,0 2-1189,8 9 169,10 8-169,10-7 0,20 14 0,3-7 0,24 9 0,-11 0 0,11 0 0,-14 0 0,1 0 0,0 0 0,-11 0 0,-3 0 0,-11 0 0,-9 0 0,-2 0 0,-9 0 0,-8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9T22:28:15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94 24575,'-28'0'0,"-8"0"0,-3 0 0,-1 0 0,-8 0 0,19 0 0,-17 0 0,24 0 0,-24 0 0,18 0 0,7 7 0,-3 3 0,22 6 0,-5 10 0,7 2 0,0 10 0,0 10 0,0-8 0,0 19 0,0-8 0,0 10 0,0-10 0,9 8 0,1-19 0,10 8 0,7-19 0,-8-2 0,7-10 0,0 1 0,-7-1 0,16-7 0,-16-3 0,7-7 0,0 0 0,-7 0 0,16 0 0,-15-17 0,15-3 0,-14-18 0,5 1 0,-7-1 0,0-10 0,1-3 0,-8-11 0,-3 0 0,-9-13 0,0 10 0,0-9 0,0 12 0,0 11 0,0 12 0,0 13 0,0 9 0,0 0 0,0 15 0,0 36 0,0 38 0,5-5 0,2 7-1260,0-3 1,1 4 1259,1-5 0,1 3 0,0-4 0,2 0 0,1-1-622,-3-1 1,0 4-1,-2-5 622,-1 1 0,-1-2 0,7 23 0,-2 0-570,-9-17 0,-1-1 570,5 0 0,0-2-213,-6-13 0,0-2 213,0-1 0,0 0 0,0 38 0,0-13 0,0-3 2037,0-12-2037,-19 0 1919,-2-11-1919,-18-3 1410,2-11-1410,-1-8 584,-10-1-584,-3-9 0,0-7 0,-9-3 0,9-9 0,0 0 0,3-8 0,0-13 0,6-19 0,0-13 0,3-9 0,16 0 0,-7 0 0,19 0 0,-7 11 0,16 3 0,-6 20 0,8-8 0,0 25 0,0-6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86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18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97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18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261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07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250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7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6538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9889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17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8930-2AC0-6D4E-B0A6-695ED7C7E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Week 10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10F0A-ADDA-0649-B07A-5CF9971DE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48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49F641-0995-E945-AF06-B829F125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Constructor</a:t>
            </a:r>
            <a:r>
              <a:rPr lang="de-DE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38A1B-94D0-4940-B6B1-0BD47FBA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object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do on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such an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constructor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b="1" dirty="0" err="1"/>
              <a:t>Classname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...)</a:t>
            </a:r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9301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745B-6829-5744-9B01-119BDD06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Destructor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D785-EBE2-E246-B480-849A88C6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same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constructor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on </a:t>
            </a:r>
            <a:r>
              <a:rPr lang="de-DE" dirty="0" err="1"/>
              <a:t>destruction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/>
              <a:t>~</a:t>
            </a:r>
            <a:r>
              <a:rPr lang="de-DE" b="1" dirty="0" err="1"/>
              <a:t>Classname</a:t>
            </a:r>
            <a:r>
              <a:rPr lang="de-DE" b="1" dirty="0"/>
              <a:t>();</a:t>
            </a:r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66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63BC2-E1D4-C440-8147-1B4083BFA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30" y="804334"/>
            <a:ext cx="8570339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8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FA55-4433-2B46-A011-135FFA60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destructor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75F27-28A1-5845-A169-7A053246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843637"/>
            <a:ext cx="10921466" cy="28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9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E7BA-C1BB-BC4D-9714-592E9B35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Better constructor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8AD46-1760-7942-A3BE-C9AEA7F2F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93" y="640078"/>
            <a:ext cx="10236613" cy="330130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C46B63D-6A46-844D-95C9-3376B2DB97DF}"/>
              </a:ext>
            </a:extLst>
          </p:cNvPr>
          <p:cNvGrpSpPr/>
          <p:nvPr/>
        </p:nvGrpSpPr>
        <p:grpSpPr>
          <a:xfrm>
            <a:off x="514440" y="1206133"/>
            <a:ext cx="1103760" cy="772920"/>
            <a:chOff x="514440" y="1206133"/>
            <a:chExt cx="1103760" cy="772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F435D1-7A17-004E-B574-583350DCC303}"/>
                    </a:ext>
                  </a:extLst>
                </p14:cNvPr>
                <p14:cNvContentPartPr/>
                <p14:nvPr/>
              </p14:nvContentPartPr>
              <p14:xfrm>
                <a:off x="560880" y="1281373"/>
                <a:ext cx="8712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F435D1-7A17-004E-B574-583350DCC3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2880" y="1263733"/>
                  <a:ext cx="90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99BE20-6918-0646-A86D-8DACC957E8BD}"/>
                    </a:ext>
                  </a:extLst>
                </p14:cNvPr>
                <p14:cNvContentPartPr/>
                <p14:nvPr/>
              </p14:nvContentPartPr>
              <p14:xfrm>
                <a:off x="1093320" y="1206133"/>
                <a:ext cx="470520" cy="36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99BE20-6918-0646-A86D-8DACC957E8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5320" y="1188493"/>
                  <a:ext cx="506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99076A-18B5-5A41-9BC8-DE0BE92CB8A0}"/>
                    </a:ext>
                  </a:extLst>
                </p14:cNvPr>
                <p14:cNvContentPartPr/>
                <p14:nvPr/>
              </p14:nvContentPartPr>
              <p14:xfrm>
                <a:off x="514440" y="1652173"/>
                <a:ext cx="67212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99076A-18B5-5A41-9BC8-DE0BE92CB8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6440" y="1634533"/>
                  <a:ext cx="707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2D6F4D-9210-814C-9790-1A8F4CCC43E8}"/>
                    </a:ext>
                  </a:extLst>
                </p14:cNvPr>
                <p14:cNvContentPartPr/>
                <p14:nvPr/>
              </p14:nvContentPartPr>
              <p14:xfrm>
                <a:off x="1068840" y="1536613"/>
                <a:ext cx="549360" cy="44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2D6F4D-9210-814C-9790-1A8F4CCC43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1200" y="1518973"/>
                  <a:ext cx="585000" cy="47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05777B-9403-2248-A90D-74D537FE73BC}"/>
              </a:ext>
            </a:extLst>
          </p:cNvPr>
          <p:cNvGrpSpPr/>
          <p:nvPr/>
        </p:nvGrpSpPr>
        <p:grpSpPr>
          <a:xfrm>
            <a:off x="8899200" y="435013"/>
            <a:ext cx="2666880" cy="1029960"/>
            <a:chOff x="8899200" y="435013"/>
            <a:chExt cx="2666880" cy="10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FC5062-7353-BC4D-85B2-293F5C7F563A}"/>
                    </a:ext>
                  </a:extLst>
                </p14:cNvPr>
                <p14:cNvContentPartPr/>
                <p14:nvPr/>
              </p14:nvContentPartPr>
              <p14:xfrm>
                <a:off x="8986320" y="435013"/>
                <a:ext cx="617400" cy="82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FC5062-7353-BC4D-85B2-293F5C7F56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68680" y="417373"/>
                  <a:ext cx="6530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7642E8-3884-A144-BA75-CB6BFAFB0D4F}"/>
                    </a:ext>
                  </a:extLst>
                </p14:cNvPr>
                <p14:cNvContentPartPr/>
                <p14:nvPr/>
              </p14:nvContentPartPr>
              <p14:xfrm>
                <a:off x="8899200" y="998773"/>
                <a:ext cx="581400" cy="46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7642E8-3884-A144-BA75-CB6BFAFB0D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81200" y="980773"/>
                  <a:ext cx="6170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6C5960E-0156-0B41-A6E6-FE67EA7065F8}"/>
                    </a:ext>
                  </a:extLst>
                </p14:cNvPr>
                <p14:cNvContentPartPr/>
                <p14:nvPr/>
              </p14:nvContentPartPr>
              <p14:xfrm>
                <a:off x="10008720" y="527173"/>
                <a:ext cx="491040" cy="527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6C5960E-0156-0B41-A6E6-FE67EA7065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90720" y="509173"/>
                  <a:ext cx="5266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37EB51-67D5-AA4C-93B8-0F7AA771614D}"/>
                    </a:ext>
                  </a:extLst>
                </p14:cNvPr>
                <p14:cNvContentPartPr/>
                <p14:nvPr/>
              </p14:nvContentPartPr>
              <p14:xfrm>
                <a:off x="10420920" y="500533"/>
                <a:ext cx="279360" cy="442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37EB51-67D5-AA4C-93B8-0F7AA77161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02920" y="482533"/>
                  <a:ext cx="3150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5B044B-DC2F-FD44-A3C2-1CDA749E713B}"/>
                    </a:ext>
                  </a:extLst>
                </p14:cNvPr>
                <p14:cNvContentPartPr/>
                <p14:nvPr/>
              </p14:nvContentPartPr>
              <p14:xfrm>
                <a:off x="10700640" y="505573"/>
                <a:ext cx="280440" cy="843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5B044B-DC2F-FD44-A3C2-1CDA749E71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83000" y="487573"/>
                  <a:ext cx="31608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527A23-5C3B-9748-9961-C8B12B5BD0EA}"/>
                    </a:ext>
                  </a:extLst>
                </p14:cNvPr>
                <p14:cNvContentPartPr/>
                <p14:nvPr/>
              </p14:nvContentPartPr>
              <p14:xfrm>
                <a:off x="11214720" y="587653"/>
                <a:ext cx="351360" cy="54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527A23-5C3B-9748-9961-C8B12B5BD0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96720" y="569653"/>
                  <a:ext cx="387000" cy="57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758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6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81B93-2680-3845-92D3-10BE2B07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de-DE" dirty="0"/>
              <a:t>Operator </a:t>
            </a:r>
            <a:r>
              <a:rPr lang="de-DE" dirty="0" err="1"/>
              <a:t>Overloading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8092-78F7-D446-A23E-039EE871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r>
              <a:rPr lang="de-DE" dirty="0"/>
              <a:t>Anstatt „künstliche“ Funktionen wie </a:t>
            </a:r>
            <a:r>
              <a:rPr lang="de-DE" dirty="0" err="1"/>
              <a:t>add</a:t>
            </a:r>
            <a:r>
              <a:rPr lang="de-DE" dirty="0"/>
              <a:t>() oder </a:t>
            </a:r>
            <a:r>
              <a:rPr lang="de-DE" dirty="0" err="1"/>
              <a:t>subtract</a:t>
            </a:r>
            <a:r>
              <a:rPr lang="de-DE" dirty="0"/>
              <a:t>() zu verwenden, kann man bereits existierende Operatoren umschreiben, damit sie auch für Klassen und andere Objekte gelten</a:t>
            </a:r>
          </a:p>
        </p:txBody>
      </p:sp>
    </p:spTree>
    <p:extLst>
      <p:ext uri="{BB962C8B-B14F-4D97-AF65-F5344CB8AC3E}">
        <p14:creationId xmlns:p14="http://schemas.microsoft.com/office/powerpoint/2010/main" val="355542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84E21A-A848-4FF9-97DA-1BE07F743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4679B52-98EA-45CA-AF30-F2C9A6946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E5EE46-6B2F-43B5-8F97-10C96ECA3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2EE89B-1E5B-406B-8DEE-3AB563006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3B75B-870F-9F49-9960-75B911CA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Time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EF1730D-C088-41F4-80BD-A7B56469A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BB4F96C-BA00-4CC8-BE7E-12D8C4EC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36D93-3D0F-9B44-AB25-57E369AB6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821" y="1340841"/>
            <a:ext cx="5287626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7420B-3C2B-0C43-A514-E5D9D5AC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84" y="643466"/>
            <a:ext cx="700763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4B084-E987-594E-B4EB-5217DFFD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53239"/>
            <a:ext cx="11226799" cy="45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3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B5263E-964D-8D4E-A714-4A71B9B0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51473"/>
            <a:ext cx="11226799" cy="43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0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A7EC-052C-9B46-9941-F6F1AEB4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Announcements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6737-A3EA-974F-9D5E-8E78B19B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Assessment III </a:t>
            </a:r>
            <a:r>
              <a:rPr lang="de-DE" dirty="0" err="1"/>
              <a:t>now</a:t>
            </a:r>
            <a:r>
              <a:rPr lang="de-DE" dirty="0"/>
              <a:t> online </a:t>
            </a:r>
            <a:r>
              <a:rPr lang="de-DE" dirty="0" err="1"/>
              <a:t>for</a:t>
            </a:r>
            <a:r>
              <a:rPr lang="de-DE" dirty="0"/>
              <a:t> 20 min</a:t>
            </a:r>
          </a:p>
          <a:p>
            <a:r>
              <a:rPr lang="de-DE" dirty="0" err="1"/>
              <a:t>Exam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 4 </a:t>
            </a:r>
            <a:r>
              <a:rPr lang="de-DE" b="1" dirty="0" err="1"/>
              <a:t>hours</a:t>
            </a:r>
            <a:r>
              <a:rPr lang="de-DE" dirty="0"/>
              <a:t> but 2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  <a:p>
            <a:r>
              <a:rPr lang="de-DE" b="1" dirty="0"/>
              <a:t>Streams, File I/O </a:t>
            </a:r>
            <a:r>
              <a:rPr lang="de-DE" b="1" dirty="0" err="1"/>
              <a:t>are</a:t>
            </a:r>
            <a:r>
              <a:rPr lang="de-DE" b="1" dirty="0"/>
              <a:t> not </a:t>
            </a:r>
            <a:r>
              <a:rPr lang="de-DE" b="1" dirty="0" err="1"/>
              <a:t>exam</a:t>
            </a:r>
            <a:r>
              <a:rPr lang="de-DE" b="1" dirty="0"/>
              <a:t> relevant</a:t>
            </a:r>
          </a:p>
          <a:p>
            <a:r>
              <a:rPr lang="de-DE" b="1" dirty="0" err="1"/>
              <a:t>Recursion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very</a:t>
            </a:r>
            <a:r>
              <a:rPr lang="de-DE" b="1" dirty="0"/>
              <a:t> </a:t>
            </a:r>
            <a:r>
              <a:rPr lang="de-DE" b="1" dirty="0" err="1"/>
              <a:t>much</a:t>
            </a:r>
            <a:r>
              <a:rPr lang="de-DE" b="1" dirty="0"/>
              <a:t> so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35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45E36-C1A3-0749-A3E7-CA283B6A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74" y="0"/>
            <a:ext cx="9563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3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3050CB-E2FB-8442-AE77-B06A30B2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4" y="1847437"/>
            <a:ext cx="9550581" cy="312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4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49D46-1B5A-274E-A0ED-A2945811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2"/>
            <a:ext cx="9969910" cy="3465385"/>
          </a:xfrm>
        </p:spPr>
        <p:txBody>
          <a:bodyPr anchor="ctr">
            <a:normAutofit/>
          </a:bodyPr>
          <a:lstStyle/>
          <a:p>
            <a:r>
              <a:rPr lang="de-DE" dirty="0" err="1"/>
              <a:t>Tribool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6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E625-F50F-7E42-8020-9E2D6EE2E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Sorting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914D0-42AD-B94C-81F8-599D88283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9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3F5A7-84A8-D741-AF44-4C622FB6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79451"/>
            <a:ext cx="11226799" cy="26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2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CBD826-022B-D346-89FA-C162D631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40" y="1289918"/>
            <a:ext cx="6734689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1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5E1A69-EE97-0B40-84B6-C0DE6CFA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33910"/>
            <a:ext cx="11226799" cy="39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2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B3D8F6-4BB5-FD4F-AC1F-2D464644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56772"/>
            <a:ext cx="11226799" cy="49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2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3D3-1492-E24C-BF68-E6F10E61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orientation</a:t>
            </a:r>
            <a:r>
              <a:rPr lang="de-DE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00D64-3FC9-BB4E-B61F-C413D54A8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in das “echte“ Programmieren</a:t>
            </a:r>
          </a:p>
        </p:txBody>
      </p:sp>
    </p:spTree>
    <p:extLst>
      <p:ext uri="{BB962C8B-B14F-4D97-AF65-F5344CB8AC3E}">
        <p14:creationId xmlns:p14="http://schemas.microsoft.com/office/powerpoint/2010/main" val="351712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590667-6BA8-6648-A85F-49D2314F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Modularization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6C629-CC8D-3C4B-BA2E-4F002AD5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Modularisierung erlaubt uns die Welt so anzuschauen wie wir sie kennen und schnell komplexe „Welten“, zu generieren,</a:t>
            </a:r>
          </a:p>
          <a:p>
            <a:r>
              <a:rPr lang="de-DE" dirty="0"/>
              <a:t>Man kann alles modularisieren und so vereinfachen</a:t>
            </a:r>
          </a:p>
          <a:p>
            <a:pPr lvl="1"/>
            <a:r>
              <a:rPr lang="de-DE" dirty="0"/>
              <a:t>Vereinfachung auf der Ebene, von dem, was Objekte sind und was sie können</a:t>
            </a:r>
          </a:p>
          <a:p>
            <a:pPr lvl="1"/>
            <a:r>
              <a:rPr lang="de-DE" dirty="0">
                <a:sym typeface="Wingdings" pitchFamily="2" charset="2"/>
              </a:rPr>
              <a:t> Eigenschaften (</a:t>
            </a:r>
            <a:r>
              <a:rPr lang="de-DE" b="1" dirty="0">
                <a:sym typeface="Wingdings" pitchFamily="2" charset="2"/>
              </a:rPr>
              <a:t>Properties</a:t>
            </a:r>
            <a:r>
              <a:rPr lang="de-DE" dirty="0">
                <a:sym typeface="Wingdings" pitchFamily="2" charset="2"/>
              </a:rPr>
              <a:t>) und Aktionen (</a:t>
            </a:r>
            <a:r>
              <a:rPr lang="de-DE" b="1" dirty="0">
                <a:sym typeface="Wingdings" pitchFamily="2" charset="2"/>
              </a:rPr>
              <a:t>Methoden)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01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4C33-3D3E-4D4D-AFBC-508F3502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 </a:t>
            </a:r>
            <a:r>
              <a:rPr lang="de-DE" dirty="0" err="1"/>
              <a:t>control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6871-0952-874C-9BC7-8E985B57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unterscheidet grundsätzlich, ob man Daten und Methoden privat oder öffentlich zugänglich macht</a:t>
            </a:r>
          </a:p>
          <a:p>
            <a:r>
              <a:rPr lang="de-DE" b="1" dirty="0"/>
              <a:t>Eigenschaften sind meistens (hier also grundsätzlich) privat</a:t>
            </a:r>
          </a:p>
          <a:p>
            <a:r>
              <a:rPr lang="de-DE" b="1" dirty="0"/>
              <a:t>Member Funktionen, die nur auf Eigenschaften zugreifen ebenfalls</a:t>
            </a:r>
          </a:p>
          <a:p>
            <a:r>
              <a:rPr lang="de-DE" b="1" dirty="0"/>
              <a:t>Nur wirkliche Aktionen, sollten </a:t>
            </a:r>
            <a:r>
              <a:rPr lang="de-DE" b="1" dirty="0" err="1"/>
              <a:t>public</a:t>
            </a:r>
            <a:r>
              <a:rPr lang="de-DE" b="1" dirty="0"/>
              <a:t> sein</a:t>
            </a:r>
          </a:p>
        </p:txBody>
      </p:sp>
    </p:spTree>
    <p:extLst>
      <p:ext uri="{BB962C8B-B14F-4D97-AF65-F5344CB8AC3E}">
        <p14:creationId xmlns:p14="http://schemas.microsoft.com/office/powerpoint/2010/main" val="1329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8E42-A679-4749-BF24-7ED8103F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AB1A-F0B9-6749-852A-1F4C8834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sich Klassen als Baupläne für Objekte vorstellen, sie beschreiben, was die Objekte können und sind.</a:t>
            </a:r>
          </a:p>
          <a:p>
            <a:r>
              <a:rPr lang="de-DE" dirty="0"/>
              <a:t>Man kann damit alle ähnlichen Objekte zusammenfassen</a:t>
            </a:r>
          </a:p>
          <a:p>
            <a:r>
              <a:rPr lang="de-DE" dirty="0"/>
              <a:t>Damit gelingt die genaue Beschreibung der Welt ähnlich der Tierwelt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5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70EDF-5983-7045-AD77-6FDFCACD7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44" b="152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C3B5-ABE9-2E4D-8404-A33A1506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Polymorphisms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D14C-518B-0042-81B6-2B7E2246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dritte  Säule von OOP ist Mehrfachvererbung (</a:t>
            </a:r>
            <a:r>
              <a:rPr lang="de-DE" dirty="0" err="1"/>
              <a:t>Polymorphism</a:t>
            </a:r>
            <a:r>
              <a:rPr lang="de-DE" dirty="0"/>
              <a:t>)</a:t>
            </a:r>
          </a:p>
          <a:p>
            <a:r>
              <a:rPr lang="de-DE" dirty="0"/>
              <a:t>Es geht darum große Überklassen, wie Auto festzuhalten und unter Klassen, wie bspw. VW oder Mercedes</a:t>
            </a:r>
          </a:p>
          <a:p>
            <a:r>
              <a:rPr lang="de-DE" dirty="0"/>
              <a:t>In dieser Vorlesung ganz am Ende behandelt.</a:t>
            </a:r>
          </a:p>
        </p:txBody>
      </p:sp>
    </p:spTree>
    <p:extLst>
      <p:ext uri="{BB962C8B-B14F-4D97-AF65-F5344CB8AC3E}">
        <p14:creationId xmlns:p14="http://schemas.microsoft.com/office/powerpoint/2010/main" val="168575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D4F02F-505C-CB42-A01C-961925A3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09" y="0"/>
            <a:ext cx="9021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83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Macintosh PowerPoint</Application>
  <PresentationFormat>Widescreen</PresentationFormat>
  <Paragraphs>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Franklin Gothic Book</vt:lpstr>
      <vt:lpstr>Crop</vt:lpstr>
      <vt:lpstr>Week 10</vt:lpstr>
      <vt:lpstr>Announcements</vt:lpstr>
      <vt:lpstr>Object orientation </vt:lpstr>
      <vt:lpstr>Modularization</vt:lpstr>
      <vt:lpstr>Access control</vt:lpstr>
      <vt:lpstr>Classes</vt:lpstr>
      <vt:lpstr>PowerPoint Presentation</vt:lpstr>
      <vt:lpstr>Polymorphisms</vt:lpstr>
      <vt:lpstr>PowerPoint Presentation</vt:lpstr>
      <vt:lpstr>Constructor </vt:lpstr>
      <vt:lpstr>Destructor</vt:lpstr>
      <vt:lpstr>PowerPoint Presentation</vt:lpstr>
      <vt:lpstr>destructor</vt:lpstr>
      <vt:lpstr>Better constructor</vt:lpstr>
      <vt:lpstr>Operator Overloading </vt:lpstr>
      <vt:lpstr>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Tribool</vt:lpstr>
      <vt:lpstr>Sorting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</dc:title>
  <dc:creator>Jayant Raul Rao</dc:creator>
  <cp:lastModifiedBy>Jayant Raul Rao</cp:lastModifiedBy>
  <cp:revision>1</cp:revision>
  <dcterms:created xsi:type="dcterms:W3CDTF">2019-11-20T09:36:30Z</dcterms:created>
  <dcterms:modified xsi:type="dcterms:W3CDTF">2019-11-20T09:36:36Z</dcterms:modified>
</cp:coreProperties>
</file>