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F17B-0ECD-554D-8A5B-D311C4D74A4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Introduction to API’s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HackHERS</a:t>
            </a:r>
            <a:r>
              <a:rPr lang="en-US" dirty="0" smtClean="0">
                <a:latin typeface="Helvetica"/>
                <a:cs typeface="Helvetica"/>
              </a:rPr>
              <a:t>, Spring 2016</a:t>
            </a:r>
          </a:p>
          <a:p>
            <a:r>
              <a:rPr lang="en-US" dirty="0" smtClean="0">
                <a:latin typeface="Helvetica"/>
                <a:cs typeface="Helvetica"/>
              </a:rPr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2899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What is an API?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latin typeface="Helvetica Neue"/>
                <a:cs typeface="Helvetica Neue"/>
              </a:rPr>
              <a:t>A</a:t>
            </a:r>
            <a:r>
              <a:rPr lang="en-US" sz="4000" dirty="0" smtClean="0">
                <a:latin typeface="Helvetica Neue"/>
                <a:cs typeface="Helvetica Neue"/>
              </a:rPr>
              <a:t>pplication </a:t>
            </a:r>
            <a:r>
              <a:rPr lang="en-US" sz="4000" b="1" u="sng" dirty="0" smtClean="0">
                <a:latin typeface="Helvetica Neue"/>
                <a:cs typeface="Helvetica Neue"/>
              </a:rPr>
              <a:t>P</a:t>
            </a:r>
            <a:r>
              <a:rPr lang="en-US" sz="4000" dirty="0" smtClean="0">
                <a:latin typeface="Helvetica Neue"/>
                <a:cs typeface="Helvetica Neue"/>
              </a:rPr>
              <a:t>rogramming </a:t>
            </a:r>
            <a:r>
              <a:rPr lang="en-US" sz="4000" b="1" u="sng" dirty="0" smtClean="0">
                <a:latin typeface="Helvetica Neue"/>
                <a:cs typeface="Helvetica Neue"/>
              </a:rPr>
              <a:t>I</a:t>
            </a:r>
            <a:r>
              <a:rPr lang="en-US" sz="4000" dirty="0" smtClean="0">
                <a:latin typeface="Helvetica Neue"/>
                <a:cs typeface="Helvetica Neue"/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050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Why</a:t>
            </a:r>
            <a:r>
              <a:rPr lang="en-US" dirty="0" smtClean="0"/>
              <a:t> API’s?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Helvetica Neue"/>
                <a:cs typeface="Helvetica Neue"/>
              </a:rPr>
              <a:t>Hackathon</a:t>
            </a:r>
            <a:r>
              <a:rPr lang="en-US" sz="2800" b="1" dirty="0" smtClean="0">
                <a:latin typeface="Helvetica Neue"/>
                <a:cs typeface="Helvetica Neue"/>
              </a:rPr>
              <a:t> Idea</a:t>
            </a:r>
            <a:r>
              <a:rPr lang="en-US" sz="2800" dirty="0" smtClean="0">
                <a:latin typeface="Helvetica Neue"/>
                <a:cs typeface="Helvetica Neue"/>
              </a:rPr>
              <a:t>: An app that takes in two zip codes from a user, returns a list of restaurants between those zip codes.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Input:</a:t>
            </a:r>
            <a:r>
              <a:rPr lang="en-US" sz="2800" dirty="0" smtClean="0">
                <a:latin typeface="Helvetica Neue"/>
                <a:cs typeface="Helvetica Neue"/>
              </a:rPr>
              <a:t> Two zip codes, user inputs.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Output</a:t>
            </a:r>
            <a:r>
              <a:rPr lang="en-US" sz="2800" dirty="0" smtClean="0">
                <a:latin typeface="Helvetica Neue"/>
                <a:cs typeface="Helvetica Neue"/>
              </a:rPr>
              <a:t>: A list of restaurants near the midpoint.</a:t>
            </a:r>
            <a:endParaRPr lang="en-US" sz="28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 smtClean="0">
              <a:latin typeface="Helvetica Neue"/>
              <a:cs typeface="Helvetica Neue"/>
            </a:endParaRPr>
          </a:p>
          <a:p>
            <a:r>
              <a:rPr lang="en-US" sz="2800" b="1" dirty="0" smtClean="0">
                <a:latin typeface="Helvetica Neue"/>
                <a:cs typeface="Helvetica Neue"/>
              </a:rPr>
              <a:t>Question</a:t>
            </a:r>
            <a:r>
              <a:rPr lang="en-US" sz="2800" dirty="0" smtClean="0">
                <a:latin typeface="Helvetica Neue"/>
                <a:cs typeface="Helvetica Neue"/>
              </a:rPr>
              <a:t>: How can we find a midpoint? How can we find restaurants near that midpoint?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70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Google Developers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82245" y="3910774"/>
            <a:ext cx="1107273" cy="414970"/>
          </a:xfrm>
          <a:prstGeom prst="rightArrow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534130"/>
            <a:ext cx="2899620" cy="5157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44" y="2377802"/>
            <a:ext cx="4315042" cy="34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or </a:t>
            </a:r>
            <a:r>
              <a:rPr lang="en-US" b="1" dirty="0" smtClean="0"/>
              <a:t>Re</a:t>
            </a:r>
            <a:r>
              <a:rPr lang="en-US" dirty="0" smtClean="0"/>
              <a:t>presentative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Requests over HTTP/HTTPS</a:t>
            </a:r>
          </a:p>
          <a:p>
            <a:r>
              <a:rPr lang="en-US" dirty="0" smtClean="0"/>
              <a:t>Responses are in JSON</a:t>
            </a:r>
          </a:p>
          <a:p>
            <a:pPr lvl="1"/>
            <a:r>
              <a:rPr lang="en-US" dirty="0" smtClean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2112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</a:t>
            </a:r>
            <a:r>
              <a:rPr lang="en-US" dirty="0" smtClean="0"/>
              <a:t>oftware </a:t>
            </a:r>
            <a:r>
              <a:rPr lang="en-US" b="1" u="sng" dirty="0" smtClean="0"/>
              <a:t>D</a:t>
            </a:r>
            <a:r>
              <a:rPr lang="en-US" dirty="0" smtClean="0"/>
              <a:t>evelopment </a:t>
            </a:r>
            <a:r>
              <a:rPr lang="en-US" b="1" u="sng" dirty="0" smtClean="0"/>
              <a:t>K</a:t>
            </a:r>
            <a:r>
              <a:rPr lang="en-US" dirty="0" smtClean="0"/>
              <a:t>it</a:t>
            </a:r>
            <a:endParaRPr lang="en-US" b="1" u="sng" dirty="0" smtClean="0"/>
          </a:p>
          <a:p>
            <a:r>
              <a:rPr lang="en-US" dirty="0" smtClean="0"/>
              <a:t>An SDK is an API, an API is not always an SDK!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Clarifai</a:t>
            </a:r>
            <a:r>
              <a:rPr lang="en-US" dirty="0" smtClean="0"/>
              <a:t> for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/jayrav13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70" y="2861067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2" y="2861067"/>
            <a:ext cx="2159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96" y="2861067"/>
            <a:ext cx="5969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47" y="2745617"/>
            <a:ext cx="717858" cy="7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4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785</TotalTime>
  <Words>133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Introduction to API’s</vt:lpstr>
      <vt:lpstr>What is an API?</vt:lpstr>
      <vt:lpstr>Why API’s?</vt:lpstr>
      <vt:lpstr>Google Developers</vt:lpstr>
      <vt:lpstr>REST API</vt:lpstr>
      <vt:lpstr>SDK’s</vt:lpstr>
      <vt:lpstr>/jayrav13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API’s</dc:title>
  <dc:creator>Jay Ravaliya</dc:creator>
  <cp:lastModifiedBy>Jay Ravaliya</cp:lastModifiedBy>
  <cp:revision>26</cp:revision>
  <dcterms:created xsi:type="dcterms:W3CDTF">2016-02-23T00:29:04Z</dcterms:created>
  <dcterms:modified xsi:type="dcterms:W3CDTF">2016-02-23T13:47:38Z</dcterms:modified>
</cp:coreProperties>
</file>