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F17B-0ECD-554D-8A5B-D311C4D74A4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Introduction to API’s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Helvetica"/>
                <a:cs typeface="Helvetica"/>
              </a:rPr>
              <a:t>HackHERS</a:t>
            </a:r>
            <a:r>
              <a:rPr lang="en-US" dirty="0" smtClean="0">
                <a:latin typeface="Helvetica"/>
                <a:cs typeface="Helvetica"/>
              </a:rPr>
              <a:t>, Spring 2016</a:t>
            </a:r>
          </a:p>
          <a:p>
            <a:r>
              <a:rPr lang="en-US" dirty="0" smtClean="0">
                <a:latin typeface="Helvetica"/>
                <a:cs typeface="Helvetica"/>
              </a:rPr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22899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What is an API?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latin typeface="Helvetica Neue"/>
                <a:cs typeface="Helvetica Neue"/>
              </a:rPr>
              <a:t>A</a:t>
            </a:r>
            <a:r>
              <a:rPr lang="en-US" sz="4000" dirty="0" smtClean="0">
                <a:latin typeface="Helvetica Neue"/>
                <a:cs typeface="Helvetica Neue"/>
              </a:rPr>
              <a:t>pplication </a:t>
            </a:r>
            <a:r>
              <a:rPr lang="en-US" sz="4000" b="1" u="sng" dirty="0" smtClean="0">
                <a:latin typeface="Helvetica Neue"/>
                <a:cs typeface="Helvetica Neue"/>
              </a:rPr>
              <a:t>P</a:t>
            </a:r>
            <a:r>
              <a:rPr lang="en-US" sz="4000" dirty="0" smtClean="0">
                <a:latin typeface="Helvetica Neue"/>
                <a:cs typeface="Helvetica Neue"/>
              </a:rPr>
              <a:t>rogramming </a:t>
            </a:r>
            <a:r>
              <a:rPr lang="en-US" sz="4000" b="1" u="sng" dirty="0" smtClean="0">
                <a:latin typeface="Helvetica Neue"/>
                <a:cs typeface="Helvetica Neue"/>
              </a:rPr>
              <a:t>I</a:t>
            </a:r>
            <a:r>
              <a:rPr lang="en-US" sz="4000" dirty="0" smtClean="0">
                <a:latin typeface="Helvetica Neue"/>
                <a:cs typeface="Helvetica Neue"/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380504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Why</a:t>
            </a:r>
            <a:r>
              <a:rPr lang="en-US" dirty="0" smtClean="0"/>
              <a:t> API’s?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Helvetica Neue"/>
                <a:cs typeface="Helvetica Neue"/>
              </a:rPr>
              <a:t>Hackathon</a:t>
            </a:r>
            <a:r>
              <a:rPr lang="en-US" sz="2800" b="1" dirty="0" smtClean="0">
                <a:latin typeface="Helvetica Neue"/>
                <a:cs typeface="Helvetica Neue"/>
              </a:rPr>
              <a:t> Idea</a:t>
            </a:r>
            <a:r>
              <a:rPr lang="en-US" sz="2800" dirty="0" smtClean="0">
                <a:latin typeface="Helvetica Neue"/>
                <a:cs typeface="Helvetica Neue"/>
              </a:rPr>
              <a:t>: An app that takes in two zip codes from a user, returns a list of restaurants between those zip codes.</a:t>
            </a:r>
          </a:p>
          <a:p>
            <a:r>
              <a:rPr lang="en-US" sz="2800" b="1" dirty="0" smtClean="0">
                <a:latin typeface="Helvetica Neue"/>
                <a:cs typeface="Helvetica Neue"/>
              </a:rPr>
              <a:t>Input:</a:t>
            </a:r>
            <a:r>
              <a:rPr lang="en-US" sz="2800" dirty="0" smtClean="0">
                <a:latin typeface="Helvetica Neue"/>
                <a:cs typeface="Helvetica Neue"/>
              </a:rPr>
              <a:t> Two zip codes, user inputs.</a:t>
            </a:r>
          </a:p>
          <a:p>
            <a:r>
              <a:rPr lang="en-US" sz="2800" b="1" dirty="0" smtClean="0">
                <a:latin typeface="Helvetica Neue"/>
                <a:cs typeface="Helvetica Neue"/>
              </a:rPr>
              <a:t>Output</a:t>
            </a:r>
            <a:r>
              <a:rPr lang="en-US" sz="2800" dirty="0" smtClean="0">
                <a:latin typeface="Helvetica Neue"/>
                <a:cs typeface="Helvetica Neue"/>
              </a:rPr>
              <a:t>: A list of restaurants near the midpoint.</a:t>
            </a:r>
            <a:endParaRPr lang="en-US" sz="2800" b="1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800" dirty="0" smtClean="0">
              <a:latin typeface="Helvetica Neue"/>
              <a:cs typeface="Helvetica Neue"/>
            </a:endParaRPr>
          </a:p>
          <a:p>
            <a:r>
              <a:rPr lang="en-US" sz="2800" b="1" dirty="0" smtClean="0">
                <a:latin typeface="Helvetica Neue"/>
                <a:cs typeface="Helvetica Neue"/>
              </a:rPr>
              <a:t>Question</a:t>
            </a:r>
            <a:r>
              <a:rPr lang="en-US" sz="2800" dirty="0" smtClean="0">
                <a:latin typeface="Helvetica Neue"/>
                <a:cs typeface="Helvetica Neue"/>
              </a:rPr>
              <a:t>: How can we find a midpoint? How can we find restaurants near that midpoint?</a:t>
            </a:r>
            <a:endParaRPr lang="en-US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702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Google Developers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82245" y="3910774"/>
            <a:ext cx="1107273" cy="414970"/>
          </a:xfrm>
          <a:prstGeom prst="rightArrow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1534130"/>
            <a:ext cx="2899620" cy="51574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44" y="2377802"/>
            <a:ext cx="4315042" cy="34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or </a:t>
            </a:r>
            <a:r>
              <a:rPr lang="en-US" b="1" dirty="0" smtClean="0"/>
              <a:t>Re</a:t>
            </a:r>
            <a:r>
              <a:rPr lang="en-US" dirty="0" smtClean="0"/>
              <a:t>presentative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Requests over HTTP/HTTPS</a:t>
            </a:r>
          </a:p>
          <a:p>
            <a:r>
              <a:rPr lang="en-US" dirty="0" smtClean="0"/>
              <a:t>Responses are in JSON</a:t>
            </a:r>
          </a:p>
          <a:p>
            <a:pPr lvl="1"/>
            <a:r>
              <a:rPr lang="en-US" dirty="0" smtClean="0"/>
              <a:t>JavaScript Object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844" b="78876"/>
          <a:stretch/>
        </p:blipFill>
        <p:spPr>
          <a:xfrm>
            <a:off x="1926351" y="3934978"/>
            <a:ext cx="5225550" cy="22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5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S</a:t>
            </a:r>
            <a:r>
              <a:rPr lang="en-US" dirty="0" smtClean="0"/>
              <a:t>oftware </a:t>
            </a:r>
            <a:r>
              <a:rPr lang="en-US" b="1" u="sng" dirty="0" smtClean="0"/>
              <a:t>D</a:t>
            </a:r>
            <a:r>
              <a:rPr lang="en-US" dirty="0" smtClean="0"/>
              <a:t>evelopment </a:t>
            </a:r>
            <a:r>
              <a:rPr lang="en-US" b="1" u="sng" dirty="0" smtClean="0"/>
              <a:t>K</a:t>
            </a:r>
            <a:r>
              <a:rPr lang="en-US" dirty="0" smtClean="0"/>
              <a:t>it</a:t>
            </a:r>
            <a:endParaRPr lang="en-US" b="1" u="sng" dirty="0" smtClean="0"/>
          </a:p>
          <a:p>
            <a:r>
              <a:rPr lang="en-US" dirty="0" smtClean="0"/>
              <a:t>An SDK is an API, an API is not always an SDK!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UIKit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err="1" smtClean="0"/>
              <a:t>Twilio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Clarifai</a:t>
            </a:r>
            <a:r>
              <a:rPr lang="en-US" dirty="0" smtClean="0"/>
              <a:t> for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0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/jayrav13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70" y="3254135"/>
            <a:ext cx="4826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22" y="3254135"/>
            <a:ext cx="215900" cy="48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796" y="3254135"/>
            <a:ext cx="5969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47" y="3138685"/>
            <a:ext cx="717858" cy="7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485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786</TotalTime>
  <Words>133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</vt:lpstr>
      <vt:lpstr>Introduction to API’s</vt:lpstr>
      <vt:lpstr>What is an API?</vt:lpstr>
      <vt:lpstr>Why API’s?</vt:lpstr>
      <vt:lpstr>Google Developers</vt:lpstr>
      <vt:lpstr>REST API</vt:lpstr>
      <vt:lpstr>SDK’s</vt:lpstr>
      <vt:lpstr>/jayrav13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API’s</dc:title>
  <dc:creator>Jay Ravaliya</dc:creator>
  <cp:lastModifiedBy>Jay Ravaliya</cp:lastModifiedBy>
  <cp:revision>28</cp:revision>
  <dcterms:created xsi:type="dcterms:W3CDTF">2016-02-23T00:29:04Z</dcterms:created>
  <dcterms:modified xsi:type="dcterms:W3CDTF">2016-02-26T00:52:55Z</dcterms:modified>
</cp:coreProperties>
</file>