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5.xml" ContentType="application/vnd.openxmlformats-officedocument.themeOverr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6.xml" ContentType="application/vnd.openxmlformats-officedocument.themeOverr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theme/themeOverride13.xml" ContentType="application/vnd.openxmlformats-officedocument.themeOverride+xml"/>
  <Override PartName="/ppt/notesSlides/notesSlide14.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theme/themeOverride14.xml" ContentType="application/vnd.openxmlformats-officedocument.themeOverride+xml"/>
  <Override PartName="/ppt/notesSlides/notesSlide15.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theme/themeOverride15.xml" ContentType="application/vnd.openxmlformats-officedocument.themeOverride+xml"/>
  <Override PartName="/ppt/notesSlides/notesSlide16.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8.xml" ContentType="application/vnd.openxmlformats-officedocument.themeOverride+xml"/>
  <Override PartName="/ppt/notesSlides/notesSlide20.xml" ContentType="application/vnd.openxmlformats-officedocument.presentationml.notesSlide+xml"/>
  <Override PartName="/ppt/charts/chart5.xml" ContentType="application/vnd.openxmlformats-officedocument.drawingml.chart+xml"/>
  <Override PartName="/ppt/theme/themeOverride19.xml" ContentType="application/vnd.openxmlformats-officedocument.themeOverr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20.xml" ContentType="application/vnd.openxmlformats-officedocument.themeOverr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21.xml" ContentType="application/vnd.openxmlformats-officedocument.themeOverr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76" r:id="rId4"/>
    <p:sldId id="311" r:id="rId5"/>
    <p:sldId id="310" r:id="rId6"/>
    <p:sldId id="308" r:id="rId7"/>
    <p:sldId id="309" r:id="rId8"/>
    <p:sldId id="258" r:id="rId9"/>
    <p:sldId id="282" r:id="rId10"/>
    <p:sldId id="307" r:id="rId11"/>
    <p:sldId id="286" r:id="rId12"/>
    <p:sldId id="287" r:id="rId13"/>
    <p:sldId id="263" r:id="rId14"/>
    <p:sldId id="281" r:id="rId15"/>
    <p:sldId id="297" r:id="rId16"/>
    <p:sldId id="295" r:id="rId17"/>
    <p:sldId id="296" r:id="rId18"/>
    <p:sldId id="298" r:id="rId19"/>
    <p:sldId id="304" r:id="rId20"/>
    <p:sldId id="301" r:id="rId21"/>
    <p:sldId id="303" r:id="rId22"/>
    <p:sldId id="300" r:id="rId23"/>
    <p:sldId id="299" r:id="rId24"/>
    <p:sldId id="266" r:id="rId25"/>
    <p:sldId id="267" r:id="rId26"/>
    <p:sldId id="305" r:id="rId27"/>
    <p:sldId id="306" r:id="rId28"/>
    <p:sldId id="26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56A7"/>
    <a:srgbClr val="94AFE4"/>
    <a:srgbClr val="9EB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62364" autoAdjust="0"/>
  </p:normalViewPr>
  <p:slideViewPr>
    <p:cSldViewPr>
      <p:cViewPr varScale="1">
        <p:scale>
          <a:sx n="71" d="100"/>
          <a:sy n="71" d="100"/>
        </p:scale>
        <p:origin x="-28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hsrfile\Workspace\RESEARCH\Current%20Projects\CPS%20DV\Presentations%20and%20Meetings\NCCAN\CPS%20Worker%20slide%202.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9208770778652668"/>
          <c:y val="5.0925925925925923E-2"/>
          <c:w val="0.59675969615329272"/>
          <c:h val="0.89814814814814814"/>
        </c:manualLayout>
      </c:layout>
      <c:barChart>
        <c:barDir val="bar"/>
        <c:grouping val="clustered"/>
        <c:varyColors val="0"/>
        <c:ser>
          <c:idx val="0"/>
          <c:order val="0"/>
          <c:tx>
            <c:strRef>
              <c:f>Sheet1!$B$1</c:f>
              <c:strCache>
                <c:ptCount val="1"/>
                <c:pt idx="0">
                  <c:v>Co-Located</c:v>
                </c:pt>
              </c:strCache>
            </c:strRef>
          </c:tx>
          <c:spPr>
            <a:solidFill>
              <a:srgbClr val="8856A7"/>
            </a:solidFill>
          </c:spPr>
          <c:invertIfNegative val="0"/>
          <c:dLbls>
            <c:txPr>
              <a:bodyPr/>
              <a:lstStyle/>
              <a:p>
                <a:pPr>
                  <a:defRPr sz="2400" b="1" baseline="0">
                    <a:solidFill>
                      <a:schemeClr val="bg1"/>
                    </a:solidFill>
                  </a:defRPr>
                </a:pPr>
                <a:endParaRPr lang="en-US"/>
              </a:p>
            </c:txPr>
            <c:dLblPos val="inEnd"/>
            <c:showLegendKey val="0"/>
            <c:showVal val="1"/>
            <c:showCatName val="0"/>
            <c:showSerName val="0"/>
            <c:showPercent val="0"/>
            <c:showBubbleSize val="0"/>
            <c:showLeaderLines val="0"/>
          </c:dLbls>
          <c:cat>
            <c:strRef>
              <c:f>Sheet1!$A$3:$A$4</c:f>
              <c:strCache>
                <c:ptCount val="2"/>
                <c:pt idx="0">
                  <c:v>Have a positive experience working with DV agencies</c:v>
                </c:pt>
                <c:pt idx="1">
                  <c:v>Consult with DV staff on cases involving DV</c:v>
                </c:pt>
              </c:strCache>
            </c:strRef>
          </c:cat>
          <c:val>
            <c:numRef>
              <c:f>Sheet1!$B$3:$B$4</c:f>
              <c:numCache>
                <c:formatCode>0%</c:formatCode>
                <c:ptCount val="2"/>
                <c:pt idx="0">
                  <c:v>0.74</c:v>
                </c:pt>
                <c:pt idx="1">
                  <c:v>0.65</c:v>
                </c:pt>
              </c:numCache>
            </c:numRef>
          </c:val>
        </c:ser>
        <c:ser>
          <c:idx val="1"/>
          <c:order val="1"/>
          <c:tx>
            <c:strRef>
              <c:f>Sheet1!$C$1</c:f>
              <c:strCache>
                <c:ptCount val="1"/>
                <c:pt idx="0">
                  <c:v>Not Co-Located</c:v>
                </c:pt>
              </c:strCache>
            </c:strRef>
          </c:tx>
          <c:spPr>
            <a:solidFill>
              <a:schemeClr val="accent1"/>
            </a:solidFill>
          </c:spPr>
          <c:invertIfNegative val="0"/>
          <c:dLbls>
            <c:txPr>
              <a:bodyPr/>
              <a:lstStyle/>
              <a:p>
                <a:pPr>
                  <a:defRPr sz="2400" b="1" baseline="0">
                    <a:solidFill>
                      <a:schemeClr val="bg1"/>
                    </a:solidFill>
                  </a:defRPr>
                </a:pPr>
                <a:endParaRPr lang="en-US"/>
              </a:p>
            </c:txPr>
            <c:dLblPos val="inEnd"/>
            <c:showLegendKey val="0"/>
            <c:showVal val="1"/>
            <c:showCatName val="0"/>
            <c:showSerName val="0"/>
            <c:showPercent val="0"/>
            <c:showBubbleSize val="0"/>
            <c:showLeaderLines val="0"/>
          </c:dLbls>
          <c:cat>
            <c:strRef>
              <c:f>Sheet1!$A$3:$A$4</c:f>
              <c:strCache>
                <c:ptCount val="2"/>
                <c:pt idx="0">
                  <c:v>Have a positive experience working with DV agencies</c:v>
                </c:pt>
                <c:pt idx="1">
                  <c:v>Consult with DV staff on cases involving DV</c:v>
                </c:pt>
              </c:strCache>
            </c:strRef>
          </c:cat>
          <c:val>
            <c:numRef>
              <c:f>Sheet1!$C$3:$C$4</c:f>
              <c:numCache>
                <c:formatCode>0%</c:formatCode>
                <c:ptCount val="2"/>
                <c:pt idx="0">
                  <c:v>0.6</c:v>
                </c:pt>
                <c:pt idx="1">
                  <c:v>0.28999999999999998</c:v>
                </c:pt>
              </c:numCache>
            </c:numRef>
          </c:val>
        </c:ser>
        <c:dLbls>
          <c:showLegendKey val="0"/>
          <c:showVal val="0"/>
          <c:showCatName val="0"/>
          <c:showSerName val="0"/>
          <c:showPercent val="0"/>
          <c:showBubbleSize val="0"/>
        </c:dLbls>
        <c:gapWidth val="150"/>
        <c:axId val="124592512"/>
        <c:axId val="124594048"/>
      </c:barChart>
      <c:catAx>
        <c:axId val="124592512"/>
        <c:scaling>
          <c:orientation val="minMax"/>
        </c:scaling>
        <c:delete val="1"/>
        <c:axPos val="l"/>
        <c:majorTickMark val="out"/>
        <c:minorTickMark val="none"/>
        <c:tickLblPos val="nextTo"/>
        <c:crossAx val="124594048"/>
        <c:crosses val="autoZero"/>
        <c:auto val="1"/>
        <c:lblAlgn val="ctr"/>
        <c:lblOffset val="100"/>
        <c:noMultiLvlLbl val="0"/>
      </c:catAx>
      <c:valAx>
        <c:axId val="124594048"/>
        <c:scaling>
          <c:orientation val="minMax"/>
        </c:scaling>
        <c:delete val="1"/>
        <c:axPos val="b"/>
        <c:numFmt formatCode="0%" sourceLinked="1"/>
        <c:majorTickMark val="out"/>
        <c:minorTickMark val="none"/>
        <c:tickLblPos val="nextTo"/>
        <c:crossAx val="124592512"/>
        <c:crosses val="autoZero"/>
        <c:crossBetween val="between"/>
      </c:valAx>
    </c:plotArea>
    <c:legend>
      <c:legendPos val="b"/>
      <c:layout>
        <c:manualLayout>
          <c:xMode val="edge"/>
          <c:yMode val="edge"/>
          <c:x val="0.35050372703412069"/>
          <c:y val="0.92234934311217298"/>
          <c:w val="0.53561259842519682"/>
          <c:h val="7.7650715313846472E-2"/>
        </c:manualLayout>
      </c:layout>
      <c:overlay val="0"/>
      <c:txPr>
        <a:bodyPr/>
        <a:lstStyle/>
        <a:p>
          <a:pPr>
            <a:defRPr sz="24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387387387387387E-2"/>
          <c:y val="2.3809523809523808E-2"/>
          <c:w val="0.838963963963964"/>
          <c:h val="0.86363193237208991"/>
        </c:manualLayout>
      </c:layout>
      <c:barChart>
        <c:barDir val="bar"/>
        <c:grouping val="clustered"/>
        <c:varyColors val="0"/>
        <c:ser>
          <c:idx val="0"/>
          <c:order val="0"/>
          <c:tx>
            <c:strRef>
              <c:f>Sheet1!$B$2</c:f>
              <c:strCache>
                <c:ptCount val="1"/>
                <c:pt idx="0">
                  <c:v>Co-located</c:v>
                </c:pt>
              </c:strCache>
            </c:strRef>
          </c:tx>
          <c:spPr>
            <a:solidFill>
              <a:srgbClr val="8856A7"/>
            </a:solidFill>
          </c:spPr>
          <c:invertIfNegative val="0"/>
          <c:dLbls>
            <c:txPr>
              <a:bodyPr/>
              <a:lstStyle/>
              <a:p>
                <a:pPr>
                  <a:defRPr sz="2400" b="1">
                    <a:solidFill>
                      <a:schemeClr val="bg1"/>
                    </a:solidFill>
                  </a:defRPr>
                </a:pPr>
                <a:endParaRPr lang="en-US"/>
              </a:p>
            </c:txPr>
            <c:dLblPos val="inEnd"/>
            <c:showLegendKey val="0"/>
            <c:showVal val="1"/>
            <c:showCatName val="0"/>
            <c:showSerName val="0"/>
            <c:showPercent val="0"/>
            <c:showBubbleSize val="0"/>
            <c:showLeaderLines val="0"/>
          </c:dLbls>
          <c:cat>
            <c:strRef>
              <c:f>Sheet1!$A$3:$A$5</c:f>
              <c:strCache>
                <c:ptCount val="3"/>
                <c:pt idx="0">
                  <c:v>Spoke with DV offenders about DV and taking responsibility for actions</c:v>
                </c:pt>
                <c:pt idx="1">
                  <c:v>Discussed with DV victims the DV offender's impact on the children </c:v>
                </c:pt>
                <c:pt idx="2">
                  <c:v>Helped DV victims identify DV offender behavior patterns</c:v>
                </c:pt>
              </c:strCache>
            </c:strRef>
          </c:cat>
          <c:val>
            <c:numRef>
              <c:f>Sheet1!$B$3:$B$5</c:f>
              <c:numCache>
                <c:formatCode>0%</c:formatCode>
                <c:ptCount val="3"/>
                <c:pt idx="0">
                  <c:v>0.11</c:v>
                </c:pt>
                <c:pt idx="1">
                  <c:v>0.25</c:v>
                </c:pt>
                <c:pt idx="2">
                  <c:v>0.53</c:v>
                </c:pt>
              </c:numCache>
            </c:numRef>
          </c:val>
        </c:ser>
        <c:ser>
          <c:idx val="1"/>
          <c:order val="1"/>
          <c:tx>
            <c:strRef>
              <c:f>Sheet1!$C$2</c:f>
              <c:strCache>
                <c:ptCount val="1"/>
                <c:pt idx="0">
                  <c:v>Not Co-located</c:v>
                </c:pt>
              </c:strCache>
            </c:strRef>
          </c:tx>
          <c:spPr>
            <a:solidFill>
              <a:schemeClr val="accent1"/>
            </a:solidFill>
          </c:spPr>
          <c:invertIfNegative val="0"/>
          <c:dLbls>
            <c:txPr>
              <a:bodyPr/>
              <a:lstStyle/>
              <a:p>
                <a:pPr>
                  <a:defRPr sz="2400" b="1">
                    <a:solidFill>
                      <a:schemeClr val="bg1"/>
                    </a:solidFill>
                  </a:defRPr>
                </a:pPr>
                <a:endParaRPr lang="en-US"/>
              </a:p>
            </c:txPr>
            <c:dLblPos val="inEnd"/>
            <c:showLegendKey val="0"/>
            <c:showVal val="1"/>
            <c:showCatName val="0"/>
            <c:showSerName val="0"/>
            <c:showPercent val="0"/>
            <c:showBubbleSize val="0"/>
            <c:showLeaderLines val="0"/>
          </c:dLbls>
          <c:cat>
            <c:strRef>
              <c:f>Sheet1!$A$3:$A$5</c:f>
              <c:strCache>
                <c:ptCount val="3"/>
                <c:pt idx="0">
                  <c:v>Spoke with DV offenders about DV and taking responsibility for actions</c:v>
                </c:pt>
                <c:pt idx="1">
                  <c:v>Discussed with DV victims the DV offender's impact on the children </c:v>
                </c:pt>
                <c:pt idx="2">
                  <c:v>Helped DV victims identify DV offender behavior patterns</c:v>
                </c:pt>
              </c:strCache>
            </c:strRef>
          </c:cat>
          <c:val>
            <c:numRef>
              <c:f>Sheet1!$C$3:$C$5</c:f>
              <c:numCache>
                <c:formatCode>0%</c:formatCode>
                <c:ptCount val="3"/>
                <c:pt idx="0">
                  <c:v>0.04</c:v>
                </c:pt>
                <c:pt idx="1">
                  <c:v>0.11</c:v>
                </c:pt>
                <c:pt idx="2">
                  <c:v>0.36</c:v>
                </c:pt>
              </c:numCache>
            </c:numRef>
          </c:val>
        </c:ser>
        <c:dLbls>
          <c:showLegendKey val="0"/>
          <c:showVal val="0"/>
          <c:showCatName val="0"/>
          <c:showSerName val="0"/>
          <c:showPercent val="0"/>
          <c:showBubbleSize val="0"/>
        </c:dLbls>
        <c:gapWidth val="150"/>
        <c:axId val="100817536"/>
        <c:axId val="100819328"/>
      </c:barChart>
      <c:catAx>
        <c:axId val="100817536"/>
        <c:scaling>
          <c:orientation val="minMax"/>
        </c:scaling>
        <c:delete val="1"/>
        <c:axPos val="l"/>
        <c:majorTickMark val="out"/>
        <c:minorTickMark val="none"/>
        <c:tickLblPos val="nextTo"/>
        <c:crossAx val="100819328"/>
        <c:crosses val="autoZero"/>
        <c:auto val="1"/>
        <c:lblAlgn val="ctr"/>
        <c:lblOffset val="100"/>
        <c:noMultiLvlLbl val="0"/>
      </c:catAx>
      <c:valAx>
        <c:axId val="100819328"/>
        <c:scaling>
          <c:orientation val="minMax"/>
        </c:scaling>
        <c:delete val="1"/>
        <c:axPos val="b"/>
        <c:numFmt formatCode="0%" sourceLinked="1"/>
        <c:majorTickMark val="out"/>
        <c:minorTickMark val="none"/>
        <c:tickLblPos val="nextTo"/>
        <c:crossAx val="100817536"/>
        <c:crosses val="autoZero"/>
        <c:crossBetween val="between"/>
      </c:valAx>
    </c:plotArea>
    <c:legend>
      <c:legendPos val="b"/>
      <c:layout>
        <c:manualLayout>
          <c:xMode val="edge"/>
          <c:yMode val="edge"/>
          <c:x val="0.30985936724125701"/>
          <c:y val="0.76839383713399456"/>
          <c:w val="0.41181270837766903"/>
          <c:h val="7.5762007021849542E-2"/>
        </c:manualLayout>
      </c:layout>
      <c:overlay val="0"/>
      <c:txPr>
        <a:bodyPr/>
        <a:lstStyle/>
        <a:p>
          <a:pPr>
            <a:defRPr sz="2400"/>
          </a:pPr>
          <a:endParaRPr lang="en-US"/>
        </a:p>
      </c:txPr>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6820843118294425"/>
          <c:y val="3.0054644808743168E-2"/>
          <c:w val="0.5317915688170558"/>
          <c:h val="0.8879725485134029"/>
        </c:manualLayout>
      </c:layout>
      <c:barChart>
        <c:barDir val="bar"/>
        <c:grouping val="clustered"/>
        <c:varyColors val="0"/>
        <c:ser>
          <c:idx val="0"/>
          <c:order val="0"/>
          <c:tx>
            <c:strRef>
              <c:f>Sheet1!$B$2</c:f>
              <c:strCache>
                <c:ptCount val="1"/>
                <c:pt idx="0">
                  <c:v>Co-located</c:v>
                </c:pt>
              </c:strCache>
            </c:strRef>
          </c:tx>
          <c:spPr>
            <a:solidFill>
              <a:srgbClr val="8856A7"/>
            </a:solidFill>
          </c:spPr>
          <c:invertIfNegative val="0"/>
          <c:dLbls>
            <c:txPr>
              <a:bodyPr/>
              <a:lstStyle/>
              <a:p>
                <a:pPr>
                  <a:defRPr sz="2400" b="1">
                    <a:solidFill>
                      <a:schemeClr val="bg1"/>
                    </a:solidFill>
                  </a:defRPr>
                </a:pPr>
                <a:endParaRPr lang="en-US"/>
              </a:p>
            </c:txPr>
            <c:dLblPos val="inEnd"/>
            <c:showLegendKey val="0"/>
            <c:showVal val="1"/>
            <c:showCatName val="0"/>
            <c:showSerName val="0"/>
            <c:showPercent val="0"/>
            <c:showBubbleSize val="0"/>
            <c:showLeaderLines val="0"/>
          </c:dLbls>
          <c:cat>
            <c:strRef>
              <c:f>Sheet1!$A$3:$A$5</c:f>
              <c:strCache>
                <c:ptCount val="3"/>
                <c:pt idx="0">
                  <c:v>Be invited to family team meetings</c:v>
                </c:pt>
                <c:pt idx="1">
                  <c:v>Be invited to case conferences</c:v>
                </c:pt>
                <c:pt idx="2">
                  <c:v>Attend CPS home visits</c:v>
                </c:pt>
              </c:strCache>
            </c:strRef>
          </c:cat>
          <c:val>
            <c:numRef>
              <c:f>Sheet1!$B$3:$B$5</c:f>
              <c:numCache>
                <c:formatCode>0%</c:formatCode>
                <c:ptCount val="3"/>
                <c:pt idx="0">
                  <c:v>0.35</c:v>
                </c:pt>
                <c:pt idx="1">
                  <c:v>0.63</c:v>
                </c:pt>
                <c:pt idx="2">
                  <c:v>0.63</c:v>
                </c:pt>
              </c:numCache>
            </c:numRef>
          </c:val>
        </c:ser>
        <c:ser>
          <c:idx val="1"/>
          <c:order val="1"/>
          <c:tx>
            <c:strRef>
              <c:f>Sheet1!$C$2</c:f>
              <c:strCache>
                <c:ptCount val="1"/>
                <c:pt idx="0">
                  <c:v>Not Co-located</c:v>
                </c:pt>
              </c:strCache>
            </c:strRef>
          </c:tx>
          <c:spPr>
            <a:solidFill>
              <a:schemeClr val="accent1"/>
            </a:solidFill>
          </c:spPr>
          <c:invertIfNegative val="0"/>
          <c:dLbls>
            <c:txPr>
              <a:bodyPr/>
              <a:lstStyle/>
              <a:p>
                <a:pPr>
                  <a:defRPr sz="2400" b="1">
                    <a:solidFill>
                      <a:schemeClr val="bg1"/>
                    </a:solidFill>
                  </a:defRPr>
                </a:pPr>
                <a:endParaRPr lang="en-US"/>
              </a:p>
            </c:txPr>
            <c:dLblPos val="inEnd"/>
            <c:showLegendKey val="0"/>
            <c:showVal val="1"/>
            <c:showCatName val="0"/>
            <c:showSerName val="0"/>
            <c:showPercent val="0"/>
            <c:showBubbleSize val="0"/>
            <c:showLeaderLines val="0"/>
          </c:dLbls>
          <c:cat>
            <c:strRef>
              <c:f>Sheet1!$A$3:$A$5</c:f>
              <c:strCache>
                <c:ptCount val="3"/>
                <c:pt idx="0">
                  <c:v>Be invited to family team meetings</c:v>
                </c:pt>
                <c:pt idx="1">
                  <c:v>Be invited to case conferences</c:v>
                </c:pt>
                <c:pt idx="2">
                  <c:v>Attend CPS home visits</c:v>
                </c:pt>
              </c:strCache>
            </c:strRef>
          </c:cat>
          <c:val>
            <c:numRef>
              <c:f>Sheet1!$C$3:$C$5</c:f>
              <c:numCache>
                <c:formatCode>0%</c:formatCode>
                <c:ptCount val="3"/>
                <c:pt idx="0">
                  <c:v>0.15</c:v>
                </c:pt>
                <c:pt idx="1">
                  <c:v>0.21</c:v>
                </c:pt>
                <c:pt idx="2">
                  <c:v>0.09</c:v>
                </c:pt>
              </c:numCache>
            </c:numRef>
          </c:val>
        </c:ser>
        <c:dLbls>
          <c:showLegendKey val="0"/>
          <c:showVal val="0"/>
          <c:showCatName val="0"/>
          <c:showSerName val="0"/>
          <c:showPercent val="0"/>
          <c:showBubbleSize val="0"/>
        </c:dLbls>
        <c:gapWidth val="150"/>
        <c:axId val="124671872"/>
        <c:axId val="124673408"/>
      </c:barChart>
      <c:catAx>
        <c:axId val="124671872"/>
        <c:scaling>
          <c:orientation val="minMax"/>
        </c:scaling>
        <c:delete val="1"/>
        <c:axPos val="l"/>
        <c:majorTickMark val="none"/>
        <c:minorTickMark val="none"/>
        <c:tickLblPos val="nextTo"/>
        <c:crossAx val="124673408"/>
        <c:crosses val="autoZero"/>
        <c:auto val="1"/>
        <c:lblAlgn val="ctr"/>
        <c:lblOffset val="100"/>
        <c:noMultiLvlLbl val="0"/>
      </c:catAx>
      <c:valAx>
        <c:axId val="124673408"/>
        <c:scaling>
          <c:orientation val="minMax"/>
        </c:scaling>
        <c:delete val="1"/>
        <c:axPos val="b"/>
        <c:numFmt formatCode="0%" sourceLinked="1"/>
        <c:majorTickMark val="out"/>
        <c:minorTickMark val="none"/>
        <c:tickLblPos val="nextTo"/>
        <c:crossAx val="124671872"/>
        <c:crosses val="autoZero"/>
        <c:crossBetween val="between"/>
      </c:valAx>
      <c:spPr>
        <a:noFill/>
        <a:ln w="25400">
          <a:noFill/>
        </a:ln>
      </c:spPr>
    </c:plotArea>
    <c:legend>
      <c:legendPos val="b"/>
      <c:layout>
        <c:manualLayout>
          <c:xMode val="edge"/>
          <c:yMode val="edge"/>
          <c:x val="0.41981742413777223"/>
          <c:y val="0.8879725485134029"/>
          <c:w val="0.53463404245521939"/>
          <c:h val="9.5634008863646147E-2"/>
        </c:manualLayout>
      </c:layout>
      <c:overlay val="0"/>
      <c:txPr>
        <a:bodyPr/>
        <a:lstStyle/>
        <a:p>
          <a:pPr>
            <a:defRPr sz="2400"/>
          </a:pPr>
          <a:endParaRPr lang="en-US"/>
        </a:p>
      </c:txPr>
    </c:legend>
    <c:plotVisOnly val="1"/>
    <c:dispBlanksAs val="gap"/>
    <c:showDLblsOverMax val="0"/>
  </c:chart>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9208770778652668"/>
          <c:y val="5.0925925925925923E-2"/>
          <c:w val="0.59675969615329272"/>
          <c:h val="0.89814814814814814"/>
        </c:manualLayout>
      </c:layout>
      <c:barChart>
        <c:barDir val="bar"/>
        <c:grouping val="clustered"/>
        <c:varyColors val="0"/>
        <c:ser>
          <c:idx val="0"/>
          <c:order val="0"/>
          <c:tx>
            <c:strRef>
              <c:f>Sheet1!$B$1</c:f>
              <c:strCache>
                <c:ptCount val="1"/>
                <c:pt idx="0">
                  <c:v>Co-Located</c:v>
                </c:pt>
              </c:strCache>
            </c:strRef>
          </c:tx>
          <c:spPr>
            <a:solidFill>
              <a:srgbClr val="8856A7"/>
            </a:solidFill>
          </c:spPr>
          <c:invertIfNegative val="0"/>
          <c:dLbls>
            <c:txPr>
              <a:bodyPr/>
              <a:lstStyle/>
              <a:p>
                <a:pPr>
                  <a:defRPr sz="2400" b="1" baseline="0">
                    <a:solidFill>
                      <a:schemeClr val="bg1"/>
                    </a:solidFill>
                  </a:defRPr>
                </a:pPr>
                <a:endParaRPr lang="en-US"/>
              </a:p>
            </c:txPr>
            <c:dLblPos val="inEnd"/>
            <c:showLegendKey val="0"/>
            <c:showVal val="1"/>
            <c:showCatName val="0"/>
            <c:showSerName val="0"/>
            <c:showPercent val="0"/>
            <c:showBubbleSize val="0"/>
            <c:showLeaderLines val="0"/>
          </c:dLbls>
          <c:cat>
            <c:strRef>
              <c:f>Sheet1!$A$2:$A$4</c:f>
              <c:strCache>
                <c:ptCount val="3"/>
                <c:pt idx="0">
                  <c:v>I talk with my clients about how to keep their children safe</c:v>
                </c:pt>
                <c:pt idx="1">
                  <c:v>Agree that they have a good understanding of what CPS can and cannot do</c:v>
                </c:pt>
                <c:pt idx="2">
                  <c:v>Know enough about the CPS process to help clients through it</c:v>
                </c:pt>
              </c:strCache>
            </c:strRef>
          </c:cat>
          <c:val>
            <c:numRef>
              <c:f>Sheet1!$B$2:$B$4</c:f>
              <c:numCache>
                <c:formatCode>0%</c:formatCode>
                <c:ptCount val="3"/>
                <c:pt idx="0">
                  <c:v>0.98</c:v>
                </c:pt>
                <c:pt idx="1">
                  <c:v>0.88</c:v>
                </c:pt>
                <c:pt idx="2">
                  <c:v>0.92</c:v>
                </c:pt>
              </c:numCache>
            </c:numRef>
          </c:val>
        </c:ser>
        <c:ser>
          <c:idx val="1"/>
          <c:order val="1"/>
          <c:tx>
            <c:strRef>
              <c:f>Sheet1!$C$1</c:f>
              <c:strCache>
                <c:ptCount val="1"/>
                <c:pt idx="0">
                  <c:v>Not Co-Located</c:v>
                </c:pt>
              </c:strCache>
            </c:strRef>
          </c:tx>
          <c:spPr>
            <a:solidFill>
              <a:schemeClr val="accent1"/>
            </a:solidFill>
          </c:spPr>
          <c:invertIfNegative val="0"/>
          <c:dLbls>
            <c:txPr>
              <a:bodyPr/>
              <a:lstStyle/>
              <a:p>
                <a:pPr>
                  <a:defRPr sz="2400" b="1" baseline="0">
                    <a:solidFill>
                      <a:schemeClr val="bg1"/>
                    </a:solidFill>
                  </a:defRPr>
                </a:pPr>
                <a:endParaRPr lang="en-US"/>
              </a:p>
            </c:txPr>
            <c:dLblPos val="inEnd"/>
            <c:showLegendKey val="0"/>
            <c:showVal val="1"/>
            <c:showCatName val="0"/>
            <c:showSerName val="0"/>
            <c:showPercent val="0"/>
            <c:showBubbleSize val="0"/>
            <c:showLeaderLines val="0"/>
          </c:dLbls>
          <c:cat>
            <c:strRef>
              <c:f>Sheet1!$A$2:$A$4</c:f>
              <c:strCache>
                <c:ptCount val="3"/>
                <c:pt idx="0">
                  <c:v>I talk with my clients about how to keep their children safe</c:v>
                </c:pt>
                <c:pt idx="1">
                  <c:v>Agree that they have a good understanding of what CPS can and cannot do</c:v>
                </c:pt>
                <c:pt idx="2">
                  <c:v>Know enough about the CPS process to help clients through it</c:v>
                </c:pt>
              </c:strCache>
            </c:strRef>
          </c:cat>
          <c:val>
            <c:numRef>
              <c:f>Sheet1!$C$2:$C$4</c:f>
              <c:numCache>
                <c:formatCode>0%</c:formatCode>
                <c:ptCount val="3"/>
                <c:pt idx="0">
                  <c:v>0.84</c:v>
                </c:pt>
                <c:pt idx="1">
                  <c:v>0.71</c:v>
                </c:pt>
                <c:pt idx="2">
                  <c:v>0.7</c:v>
                </c:pt>
              </c:numCache>
            </c:numRef>
          </c:val>
        </c:ser>
        <c:dLbls>
          <c:showLegendKey val="0"/>
          <c:showVal val="0"/>
          <c:showCatName val="0"/>
          <c:showSerName val="0"/>
          <c:showPercent val="0"/>
          <c:showBubbleSize val="0"/>
        </c:dLbls>
        <c:gapWidth val="150"/>
        <c:axId val="124551168"/>
        <c:axId val="124552704"/>
      </c:barChart>
      <c:catAx>
        <c:axId val="124551168"/>
        <c:scaling>
          <c:orientation val="minMax"/>
        </c:scaling>
        <c:delete val="1"/>
        <c:axPos val="l"/>
        <c:majorTickMark val="none"/>
        <c:minorTickMark val="none"/>
        <c:tickLblPos val="nextTo"/>
        <c:crossAx val="124552704"/>
        <c:crosses val="autoZero"/>
        <c:auto val="1"/>
        <c:lblAlgn val="ctr"/>
        <c:lblOffset val="100"/>
        <c:noMultiLvlLbl val="0"/>
      </c:catAx>
      <c:valAx>
        <c:axId val="124552704"/>
        <c:scaling>
          <c:orientation val="minMax"/>
        </c:scaling>
        <c:delete val="1"/>
        <c:axPos val="b"/>
        <c:numFmt formatCode="0%" sourceLinked="1"/>
        <c:majorTickMark val="out"/>
        <c:minorTickMark val="none"/>
        <c:tickLblPos val="nextTo"/>
        <c:crossAx val="124551168"/>
        <c:crosses val="autoZero"/>
        <c:crossBetween val="between"/>
      </c:valAx>
    </c:plotArea>
    <c:legend>
      <c:legendPos val="b"/>
      <c:layout>
        <c:manualLayout>
          <c:xMode val="edge"/>
          <c:yMode val="edge"/>
          <c:x val="0.31983706195515732"/>
          <c:y val="0.92234928468615351"/>
          <c:w val="0.60879092148365177"/>
          <c:h val="7.7650704324590508E-2"/>
        </c:manualLayout>
      </c:layout>
      <c:overlay val="0"/>
      <c:txPr>
        <a:bodyPr/>
        <a:lstStyle/>
        <a:p>
          <a:pPr>
            <a:defRPr sz="2400"/>
          </a:pPr>
          <a:endParaRPr lang="en-US"/>
        </a:p>
      </c:txPr>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Sheet1!$B$150</c:f>
              <c:strCache>
                <c:ptCount val="1"/>
                <c:pt idx="0">
                  <c:v>Co-located</c:v>
                </c:pt>
              </c:strCache>
            </c:strRef>
          </c:tx>
          <c:spPr>
            <a:solidFill>
              <a:srgbClr val="8856A7"/>
            </a:solidFill>
          </c:spPr>
          <c:invertIfNegative val="0"/>
          <c:dLbls>
            <c:txPr>
              <a:bodyPr/>
              <a:lstStyle/>
              <a:p>
                <a:pPr>
                  <a:defRPr sz="2400" baseline="0">
                    <a:solidFill>
                      <a:schemeClr val="bg1"/>
                    </a:solidFill>
                  </a:defRPr>
                </a:pPr>
                <a:endParaRPr lang="en-US"/>
              </a:p>
            </c:txPr>
            <c:dLblPos val="inEnd"/>
            <c:showLegendKey val="0"/>
            <c:showVal val="1"/>
            <c:showCatName val="0"/>
            <c:showSerName val="0"/>
            <c:showPercent val="0"/>
            <c:showBubbleSize val="0"/>
            <c:showLeaderLines val="0"/>
          </c:dLbls>
          <c:cat>
            <c:strRef>
              <c:f>Sheet1!$A$151</c:f>
              <c:strCache>
                <c:ptCount val="1"/>
                <c:pt idx="0">
                  <c:v>Cite DV as the ONLY reason for substantiation of DV victims</c:v>
                </c:pt>
              </c:strCache>
            </c:strRef>
          </c:cat>
          <c:val>
            <c:numRef>
              <c:f>Sheet1!$B$151</c:f>
              <c:numCache>
                <c:formatCode>0%</c:formatCode>
                <c:ptCount val="1"/>
                <c:pt idx="0">
                  <c:v>0.09</c:v>
                </c:pt>
              </c:numCache>
            </c:numRef>
          </c:val>
        </c:ser>
        <c:ser>
          <c:idx val="1"/>
          <c:order val="1"/>
          <c:tx>
            <c:strRef>
              <c:f>Sheet1!$C$150</c:f>
              <c:strCache>
                <c:ptCount val="1"/>
                <c:pt idx="0">
                  <c:v>Not Co-located</c:v>
                </c:pt>
              </c:strCache>
            </c:strRef>
          </c:tx>
          <c:spPr>
            <a:solidFill>
              <a:schemeClr val="accent1"/>
            </a:solidFill>
          </c:spPr>
          <c:invertIfNegative val="0"/>
          <c:dLbls>
            <c:txPr>
              <a:bodyPr/>
              <a:lstStyle/>
              <a:p>
                <a:pPr>
                  <a:defRPr sz="2400" baseline="0">
                    <a:solidFill>
                      <a:schemeClr val="bg1"/>
                    </a:solidFill>
                  </a:defRPr>
                </a:pPr>
                <a:endParaRPr lang="en-US"/>
              </a:p>
            </c:txPr>
            <c:dLblPos val="inEnd"/>
            <c:showLegendKey val="0"/>
            <c:showVal val="1"/>
            <c:showCatName val="0"/>
            <c:showSerName val="0"/>
            <c:showPercent val="0"/>
            <c:showBubbleSize val="0"/>
            <c:showLeaderLines val="0"/>
          </c:dLbls>
          <c:cat>
            <c:strRef>
              <c:f>Sheet1!$A$151</c:f>
              <c:strCache>
                <c:ptCount val="1"/>
                <c:pt idx="0">
                  <c:v>Cite DV as the ONLY reason for substantiation of DV victims</c:v>
                </c:pt>
              </c:strCache>
            </c:strRef>
          </c:cat>
          <c:val>
            <c:numRef>
              <c:f>Sheet1!$C$151</c:f>
              <c:numCache>
                <c:formatCode>0%</c:formatCode>
                <c:ptCount val="1"/>
                <c:pt idx="0">
                  <c:v>0.23</c:v>
                </c:pt>
              </c:numCache>
            </c:numRef>
          </c:val>
        </c:ser>
        <c:dLbls>
          <c:dLblPos val="inEnd"/>
          <c:showLegendKey val="0"/>
          <c:showVal val="1"/>
          <c:showCatName val="0"/>
          <c:showSerName val="0"/>
          <c:showPercent val="0"/>
          <c:showBubbleSize val="0"/>
        </c:dLbls>
        <c:gapWidth val="75"/>
        <c:overlap val="-25"/>
        <c:axId val="124947072"/>
        <c:axId val="124957056"/>
      </c:barChart>
      <c:catAx>
        <c:axId val="124947072"/>
        <c:scaling>
          <c:orientation val="minMax"/>
        </c:scaling>
        <c:delete val="0"/>
        <c:axPos val="l"/>
        <c:majorTickMark val="none"/>
        <c:minorTickMark val="none"/>
        <c:tickLblPos val="nextTo"/>
        <c:txPr>
          <a:bodyPr/>
          <a:lstStyle/>
          <a:p>
            <a:pPr>
              <a:defRPr sz="2800"/>
            </a:pPr>
            <a:endParaRPr lang="en-US"/>
          </a:p>
        </c:txPr>
        <c:crossAx val="124957056"/>
        <c:crosses val="autoZero"/>
        <c:auto val="1"/>
        <c:lblAlgn val="ctr"/>
        <c:lblOffset val="100"/>
        <c:noMultiLvlLbl val="0"/>
      </c:catAx>
      <c:valAx>
        <c:axId val="124957056"/>
        <c:scaling>
          <c:orientation val="minMax"/>
        </c:scaling>
        <c:delete val="1"/>
        <c:axPos val="b"/>
        <c:numFmt formatCode="0%" sourceLinked="1"/>
        <c:majorTickMark val="none"/>
        <c:minorTickMark val="none"/>
        <c:tickLblPos val="nextTo"/>
        <c:crossAx val="124947072"/>
        <c:crosses val="autoZero"/>
        <c:crossBetween val="between"/>
      </c:valAx>
      <c:spPr>
        <a:noFill/>
        <a:ln w="25400">
          <a:noFill/>
        </a:ln>
      </c:spPr>
    </c:plotArea>
    <c:legend>
      <c:legendPos val="b"/>
      <c:overlay val="0"/>
      <c:txPr>
        <a:bodyPr/>
        <a:lstStyle/>
        <a:p>
          <a:pPr>
            <a:defRPr sz="2400"/>
          </a:pPr>
          <a:endParaRPr lang="en-US"/>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989F83-DF52-4C3D-8A0C-B6C12F52F2B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D3E2DC6-070B-4631-87FD-E05BE9228CCB}">
      <dgm:prSet custT="1"/>
      <dgm:spPr/>
      <dgm:t>
        <a:bodyPr/>
        <a:lstStyle/>
        <a:p>
          <a:pPr rtl="0"/>
          <a:r>
            <a:rPr lang="en-US" sz="2800" dirty="0" smtClean="0"/>
            <a:t>Background</a:t>
          </a:r>
          <a:endParaRPr lang="en-US" sz="2800" dirty="0"/>
        </a:p>
      </dgm:t>
    </dgm:pt>
    <dgm:pt modelId="{ECD53AAB-BBF3-40BE-ACC6-46FD332D4152}" type="parTrans" cxnId="{CA9F0BE1-66B8-4A62-A154-97885352C5D5}">
      <dgm:prSet/>
      <dgm:spPr/>
      <dgm:t>
        <a:bodyPr/>
        <a:lstStyle/>
        <a:p>
          <a:endParaRPr lang="en-US"/>
        </a:p>
      </dgm:t>
    </dgm:pt>
    <dgm:pt modelId="{877E24A0-F30A-4847-A767-11BC986F3EDC}" type="sibTrans" cxnId="{CA9F0BE1-66B8-4A62-A154-97885352C5D5}">
      <dgm:prSet/>
      <dgm:spPr/>
      <dgm:t>
        <a:bodyPr/>
        <a:lstStyle/>
        <a:p>
          <a:endParaRPr lang="en-US"/>
        </a:p>
      </dgm:t>
    </dgm:pt>
    <dgm:pt modelId="{AD1888C9-AE3A-439E-B461-A3AA0BBDC38E}">
      <dgm:prSet custT="1"/>
      <dgm:spPr/>
      <dgm:t>
        <a:bodyPr/>
        <a:lstStyle/>
        <a:p>
          <a:pPr rtl="0"/>
          <a:endParaRPr lang="en-US" sz="2800" dirty="0"/>
        </a:p>
      </dgm:t>
    </dgm:pt>
    <dgm:pt modelId="{B590663F-283A-4DFC-BAC2-16394BD10193}" type="sibTrans" cxnId="{B6B20F60-8845-4C45-8659-5300D8401D4B}">
      <dgm:prSet/>
      <dgm:spPr/>
      <dgm:t>
        <a:bodyPr/>
        <a:lstStyle/>
        <a:p>
          <a:endParaRPr lang="en-US"/>
        </a:p>
      </dgm:t>
    </dgm:pt>
    <dgm:pt modelId="{8DA43A57-505A-4E64-8DEE-6362A0CC79D5}" type="parTrans" cxnId="{B6B20F60-8845-4C45-8659-5300D8401D4B}">
      <dgm:prSet/>
      <dgm:spPr/>
      <dgm:t>
        <a:bodyPr/>
        <a:lstStyle/>
        <a:p>
          <a:endParaRPr lang="en-US"/>
        </a:p>
      </dgm:t>
    </dgm:pt>
    <dgm:pt modelId="{4E4EA46C-5071-4C11-8890-BE0815480568}">
      <dgm:prSet custT="1"/>
      <dgm:spPr/>
      <dgm:t>
        <a:bodyPr/>
        <a:lstStyle/>
        <a:p>
          <a:pPr rtl="0"/>
          <a:endParaRPr lang="en-US" sz="2800" dirty="0"/>
        </a:p>
      </dgm:t>
    </dgm:pt>
    <dgm:pt modelId="{6D7D3980-719B-409A-B4DB-C8A39024AFE0}" type="sibTrans" cxnId="{AA9B58AD-794A-4670-AD78-6938433ADF9E}">
      <dgm:prSet/>
      <dgm:spPr/>
      <dgm:t>
        <a:bodyPr/>
        <a:lstStyle/>
        <a:p>
          <a:endParaRPr lang="en-US"/>
        </a:p>
      </dgm:t>
    </dgm:pt>
    <dgm:pt modelId="{00269535-B48C-47DD-A65E-77FFE578390D}" type="parTrans" cxnId="{AA9B58AD-794A-4670-AD78-6938433ADF9E}">
      <dgm:prSet/>
      <dgm:spPr/>
      <dgm:t>
        <a:bodyPr/>
        <a:lstStyle/>
        <a:p>
          <a:endParaRPr lang="en-US"/>
        </a:p>
      </dgm:t>
    </dgm:pt>
    <dgm:pt modelId="{D1363BB1-213A-45C5-9437-F50C47EC3E72}">
      <dgm:prSet custT="1"/>
      <dgm:spPr/>
      <dgm:t>
        <a:bodyPr/>
        <a:lstStyle/>
        <a:p>
          <a:pPr rtl="0"/>
          <a:endParaRPr lang="en-US" sz="2800" dirty="0"/>
        </a:p>
      </dgm:t>
    </dgm:pt>
    <dgm:pt modelId="{43C515CA-C4E1-4DCB-9ECC-EDB48D2B9774}" type="sibTrans" cxnId="{33C61A87-0B38-4AAF-9F2F-EAC9EFFA3315}">
      <dgm:prSet/>
      <dgm:spPr/>
      <dgm:t>
        <a:bodyPr/>
        <a:lstStyle/>
        <a:p>
          <a:endParaRPr lang="en-US"/>
        </a:p>
      </dgm:t>
    </dgm:pt>
    <dgm:pt modelId="{26A5860C-8A36-4EBD-B578-253EECE6FB11}" type="parTrans" cxnId="{33C61A87-0B38-4AAF-9F2F-EAC9EFFA3315}">
      <dgm:prSet/>
      <dgm:spPr/>
      <dgm:t>
        <a:bodyPr/>
        <a:lstStyle/>
        <a:p>
          <a:endParaRPr lang="en-US"/>
        </a:p>
      </dgm:t>
    </dgm:pt>
    <dgm:pt modelId="{658E6D63-1BCB-4B7F-A48E-1CC0D54D60DA}">
      <dgm:prSet custT="1"/>
      <dgm:spPr/>
      <dgm:t>
        <a:bodyPr/>
        <a:lstStyle/>
        <a:p>
          <a:pPr rtl="0"/>
          <a:endParaRPr lang="en-US" sz="2800" dirty="0"/>
        </a:p>
      </dgm:t>
    </dgm:pt>
    <dgm:pt modelId="{C649D219-6890-464D-91F8-1F74F5385CD7}" type="sibTrans" cxnId="{4D67F270-1BAE-4E3E-9273-FB189486E31C}">
      <dgm:prSet/>
      <dgm:spPr/>
      <dgm:t>
        <a:bodyPr/>
        <a:lstStyle/>
        <a:p>
          <a:endParaRPr lang="en-US"/>
        </a:p>
      </dgm:t>
    </dgm:pt>
    <dgm:pt modelId="{13CDEC7A-A7C0-4918-812C-D27070622DA5}" type="parTrans" cxnId="{4D67F270-1BAE-4E3E-9273-FB189486E31C}">
      <dgm:prSet/>
      <dgm:spPr/>
      <dgm:t>
        <a:bodyPr/>
        <a:lstStyle/>
        <a:p>
          <a:endParaRPr lang="en-US"/>
        </a:p>
      </dgm:t>
    </dgm:pt>
    <dgm:pt modelId="{8B17D625-092D-4BDB-B416-1E88D8EFABA7}" type="pres">
      <dgm:prSet presAssocID="{7F989F83-DF52-4C3D-8A0C-B6C12F52F2B8}" presName="cycle" presStyleCnt="0">
        <dgm:presLayoutVars>
          <dgm:dir/>
          <dgm:resizeHandles val="exact"/>
        </dgm:presLayoutVars>
      </dgm:prSet>
      <dgm:spPr/>
      <dgm:t>
        <a:bodyPr/>
        <a:lstStyle/>
        <a:p>
          <a:endParaRPr lang="en-US"/>
        </a:p>
      </dgm:t>
    </dgm:pt>
    <dgm:pt modelId="{A0AC9412-B5C1-447D-86D1-A1F966D4AFB8}" type="pres">
      <dgm:prSet presAssocID="{7D3E2DC6-070B-4631-87FD-E05BE9228CCB}" presName="node" presStyleLbl="node1" presStyleIdx="0" presStyleCnt="5" custScaleX="138972">
        <dgm:presLayoutVars>
          <dgm:bulletEnabled val="1"/>
        </dgm:presLayoutVars>
      </dgm:prSet>
      <dgm:spPr/>
      <dgm:t>
        <a:bodyPr/>
        <a:lstStyle/>
        <a:p>
          <a:endParaRPr lang="en-US"/>
        </a:p>
      </dgm:t>
    </dgm:pt>
    <dgm:pt modelId="{E04F01B9-093F-45E9-9224-50301CA35AFD}" type="pres">
      <dgm:prSet presAssocID="{877E24A0-F30A-4847-A767-11BC986F3EDC}" presName="sibTrans" presStyleLbl="sibTrans2D1" presStyleIdx="0" presStyleCnt="5"/>
      <dgm:spPr/>
      <dgm:t>
        <a:bodyPr/>
        <a:lstStyle/>
        <a:p>
          <a:endParaRPr lang="en-US"/>
        </a:p>
      </dgm:t>
    </dgm:pt>
    <dgm:pt modelId="{ABE9DAD9-D35D-462F-AC78-8F28DB84648E}" type="pres">
      <dgm:prSet presAssocID="{877E24A0-F30A-4847-A767-11BC986F3EDC}" presName="connectorText" presStyleLbl="sibTrans2D1" presStyleIdx="0" presStyleCnt="5"/>
      <dgm:spPr/>
      <dgm:t>
        <a:bodyPr/>
        <a:lstStyle/>
        <a:p>
          <a:endParaRPr lang="en-US"/>
        </a:p>
      </dgm:t>
    </dgm:pt>
    <dgm:pt modelId="{32C47DDD-4558-4C3F-8CA0-61E08D9C6482}" type="pres">
      <dgm:prSet presAssocID="{658E6D63-1BCB-4B7F-A48E-1CC0D54D60DA}" presName="node" presStyleLbl="node1" presStyleIdx="1" presStyleCnt="5" custScaleX="120178">
        <dgm:presLayoutVars>
          <dgm:bulletEnabled val="1"/>
        </dgm:presLayoutVars>
      </dgm:prSet>
      <dgm:spPr/>
      <dgm:t>
        <a:bodyPr/>
        <a:lstStyle/>
        <a:p>
          <a:endParaRPr lang="en-US"/>
        </a:p>
      </dgm:t>
    </dgm:pt>
    <dgm:pt modelId="{44AC197A-3CA3-4882-AA14-7F1D640FEDFB}" type="pres">
      <dgm:prSet presAssocID="{C649D219-6890-464D-91F8-1F74F5385CD7}" presName="sibTrans" presStyleLbl="sibTrans2D1" presStyleIdx="1" presStyleCnt="5"/>
      <dgm:spPr/>
      <dgm:t>
        <a:bodyPr/>
        <a:lstStyle/>
        <a:p>
          <a:endParaRPr lang="en-US"/>
        </a:p>
      </dgm:t>
    </dgm:pt>
    <dgm:pt modelId="{BF986526-9AD7-456B-A170-A17861433225}" type="pres">
      <dgm:prSet presAssocID="{C649D219-6890-464D-91F8-1F74F5385CD7}" presName="connectorText" presStyleLbl="sibTrans2D1" presStyleIdx="1" presStyleCnt="5"/>
      <dgm:spPr/>
      <dgm:t>
        <a:bodyPr/>
        <a:lstStyle/>
        <a:p>
          <a:endParaRPr lang="en-US"/>
        </a:p>
      </dgm:t>
    </dgm:pt>
    <dgm:pt modelId="{7870C455-FC17-4EB5-AABC-90CAB06F04CA}" type="pres">
      <dgm:prSet presAssocID="{D1363BB1-213A-45C5-9437-F50C47EC3E72}" presName="node" presStyleLbl="node1" presStyleIdx="2" presStyleCnt="5" custScaleX="129800">
        <dgm:presLayoutVars>
          <dgm:bulletEnabled val="1"/>
        </dgm:presLayoutVars>
      </dgm:prSet>
      <dgm:spPr/>
      <dgm:t>
        <a:bodyPr/>
        <a:lstStyle/>
        <a:p>
          <a:endParaRPr lang="en-US"/>
        </a:p>
      </dgm:t>
    </dgm:pt>
    <dgm:pt modelId="{4BCF1760-44A8-45A6-B251-4B4F3043C848}" type="pres">
      <dgm:prSet presAssocID="{43C515CA-C4E1-4DCB-9ECC-EDB48D2B9774}" presName="sibTrans" presStyleLbl="sibTrans2D1" presStyleIdx="2" presStyleCnt="5"/>
      <dgm:spPr/>
      <dgm:t>
        <a:bodyPr/>
        <a:lstStyle/>
        <a:p>
          <a:endParaRPr lang="en-US"/>
        </a:p>
      </dgm:t>
    </dgm:pt>
    <dgm:pt modelId="{A78AD2B1-FBEC-4937-A502-F7CA9DCE1CEF}" type="pres">
      <dgm:prSet presAssocID="{43C515CA-C4E1-4DCB-9ECC-EDB48D2B9774}" presName="connectorText" presStyleLbl="sibTrans2D1" presStyleIdx="2" presStyleCnt="5"/>
      <dgm:spPr/>
      <dgm:t>
        <a:bodyPr/>
        <a:lstStyle/>
        <a:p>
          <a:endParaRPr lang="en-US"/>
        </a:p>
      </dgm:t>
    </dgm:pt>
    <dgm:pt modelId="{8643B59B-3306-4379-A259-36AD897DC2DD}" type="pres">
      <dgm:prSet presAssocID="{4E4EA46C-5071-4C11-8890-BE0815480568}" presName="node" presStyleLbl="node1" presStyleIdx="3" presStyleCnt="5" custScaleX="125971">
        <dgm:presLayoutVars>
          <dgm:bulletEnabled val="1"/>
        </dgm:presLayoutVars>
      </dgm:prSet>
      <dgm:spPr/>
      <dgm:t>
        <a:bodyPr/>
        <a:lstStyle/>
        <a:p>
          <a:endParaRPr lang="en-US"/>
        </a:p>
      </dgm:t>
    </dgm:pt>
    <dgm:pt modelId="{0FB5F83F-4C19-4B5D-A56F-172290F1F3B3}" type="pres">
      <dgm:prSet presAssocID="{6D7D3980-719B-409A-B4DB-C8A39024AFE0}" presName="sibTrans" presStyleLbl="sibTrans2D1" presStyleIdx="3" presStyleCnt="5"/>
      <dgm:spPr/>
      <dgm:t>
        <a:bodyPr/>
        <a:lstStyle/>
        <a:p>
          <a:endParaRPr lang="en-US"/>
        </a:p>
      </dgm:t>
    </dgm:pt>
    <dgm:pt modelId="{F93C7FD5-CE9A-4566-8C52-F9B07661A303}" type="pres">
      <dgm:prSet presAssocID="{6D7D3980-719B-409A-B4DB-C8A39024AFE0}" presName="connectorText" presStyleLbl="sibTrans2D1" presStyleIdx="3" presStyleCnt="5"/>
      <dgm:spPr/>
      <dgm:t>
        <a:bodyPr/>
        <a:lstStyle/>
        <a:p>
          <a:endParaRPr lang="en-US"/>
        </a:p>
      </dgm:t>
    </dgm:pt>
    <dgm:pt modelId="{E3B51785-125D-440A-A842-D4D8B1D673A3}" type="pres">
      <dgm:prSet presAssocID="{AD1888C9-AE3A-439E-B461-A3AA0BBDC38E}" presName="node" presStyleLbl="node1" presStyleIdx="4" presStyleCnt="5" custScaleX="122467">
        <dgm:presLayoutVars>
          <dgm:bulletEnabled val="1"/>
        </dgm:presLayoutVars>
      </dgm:prSet>
      <dgm:spPr/>
      <dgm:t>
        <a:bodyPr/>
        <a:lstStyle/>
        <a:p>
          <a:endParaRPr lang="en-US"/>
        </a:p>
      </dgm:t>
    </dgm:pt>
    <dgm:pt modelId="{C0B8E317-2BC2-48EB-A13F-17CB0B7EA527}" type="pres">
      <dgm:prSet presAssocID="{B590663F-283A-4DFC-BAC2-16394BD10193}" presName="sibTrans" presStyleLbl="sibTrans2D1" presStyleIdx="4" presStyleCnt="5"/>
      <dgm:spPr/>
      <dgm:t>
        <a:bodyPr/>
        <a:lstStyle/>
        <a:p>
          <a:endParaRPr lang="en-US"/>
        </a:p>
      </dgm:t>
    </dgm:pt>
    <dgm:pt modelId="{517A1C26-B16C-4D34-B66A-91CFEEA4CC8F}" type="pres">
      <dgm:prSet presAssocID="{B590663F-283A-4DFC-BAC2-16394BD10193}" presName="connectorText" presStyleLbl="sibTrans2D1" presStyleIdx="4" presStyleCnt="5"/>
      <dgm:spPr/>
      <dgm:t>
        <a:bodyPr/>
        <a:lstStyle/>
        <a:p>
          <a:endParaRPr lang="en-US"/>
        </a:p>
      </dgm:t>
    </dgm:pt>
  </dgm:ptLst>
  <dgm:cxnLst>
    <dgm:cxn modelId="{BF86E244-0CF9-4671-BA5A-A1B0E8F91A99}" type="presOf" srcId="{C649D219-6890-464D-91F8-1F74F5385CD7}" destId="{BF986526-9AD7-456B-A170-A17861433225}" srcOrd="1" destOrd="0" presId="urn:microsoft.com/office/officeart/2005/8/layout/cycle2"/>
    <dgm:cxn modelId="{7E82FAD8-DE81-486D-A177-D04CFD8F6147}" type="presOf" srcId="{877E24A0-F30A-4847-A767-11BC986F3EDC}" destId="{E04F01B9-093F-45E9-9224-50301CA35AFD}" srcOrd="0" destOrd="0" presId="urn:microsoft.com/office/officeart/2005/8/layout/cycle2"/>
    <dgm:cxn modelId="{48AA2CCD-B4E6-4BF0-A01B-3C5C40530E01}" type="presOf" srcId="{7F989F83-DF52-4C3D-8A0C-B6C12F52F2B8}" destId="{8B17D625-092D-4BDB-B416-1E88D8EFABA7}" srcOrd="0" destOrd="0" presId="urn:microsoft.com/office/officeart/2005/8/layout/cycle2"/>
    <dgm:cxn modelId="{91EAC313-5A90-490B-9AD1-7F6130B689F4}" type="presOf" srcId="{43C515CA-C4E1-4DCB-9ECC-EDB48D2B9774}" destId="{A78AD2B1-FBEC-4937-A502-F7CA9DCE1CEF}" srcOrd="1" destOrd="0" presId="urn:microsoft.com/office/officeart/2005/8/layout/cycle2"/>
    <dgm:cxn modelId="{00564363-2CB3-49FD-999B-BE1509BAA6FA}" type="presOf" srcId="{658E6D63-1BCB-4B7F-A48E-1CC0D54D60DA}" destId="{32C47DDD-4558-4C3F-8CA0-61E08D9C6482}" srcOrd="0" destOrd="0" presId="urn:microsoft.com/office/officeart/2005/8/layout/cycle2"/>
    <dgm:cxn modelId="{7A544D49-2237-41A3-A678-DB06302D05CE}" type="presOf" srcId="{877E24A0-F30A-4847-A767-11BC986F3EDC}" destId="{ABE9DAD9-D35D-462F-AC78-8F28DB84648E}" srcOrd="1" destOrd="0" presId="urn:microsoft.com/office/officeart/2005/8/layout/cycle2"/>
    <dgm:cxn modelId="{B6B20F60-8845-4C45-8659-5300D8401D4B}" srcId="{7F989F83-DF52-4C3D-8A0C-B6C12F52F2B8}" destId="{AD1888C9-AE3A-439E-B461-A3AA0BBDC38E}" srcOrd="4" destOrd="0" parTransId="{8DA43A57-505A-4E64-8DEE-6362A0CC79D5}" sibTransId="{B590663F-283A-4DFC-BAC2-16394BD10193}"/>
    <dgm:cxn modelId="{E93C6824-C554-43BA-B67A-C0605B97E848}" type="presOf" srcId="{D1363BB1-213A-45C5-9437-F50C47EC3E72}" destId="{7870C455-FC17-4EB5-AABC-90CAB06F04CA}" srcOrd="0" destOrd="0" presId="urn:microsoft.com/office/officeart/2005/8/layout/cycle2"/>
    <dgm:cxn modelId="{061EEFCE-576F-42E1-A691-B247824FDA4A}" type="presOf" srcId="{C649D219-6890-464D-91F8-1F74F5385CD7}" destId="{44AC197A-3CA3-4882-AA14-7F1D640FEDFB}" srcOrd="0" destOrd="0" presId="urn:microsoft.com/office/officeart/2005/8/layout/cycle2"/>
    <dgm:cxn modelId="{F30727CF-AEC0-4372-A3E7-8F590172FC49}" type="presOf" srcId="{6D7D3980-719B-409A-B4DB-C8A39024AFE0}" destId="{0FB5F83F-4C19-4B5D-A56F-172290F1F3B3}" srcOrd="0" destOrd="0" presId="urn:microsoft.com/office/officeart/2005/8/layout/cycle2"/>
    <dgm:cxn modelId="{30AC8B7D-963F-4ADC-AB95-293AFEB242F7}" type="presOf" srcId="{B590663F-283A-4DFC-BAC2-16394BD10193}" destId="{C0B8E317-2BC2-48EB-A13F-17CB0B7EA527}" srcOrd="0" destOrd="0" presId="urn:microsoft.com/office/officeart/2005/8/layout/cycle2"/>
    <dgm:cxn modelId="{4D67F270-1BAE-4E3E-9273-FB189486E31C}" srcId="{7F989F83-DF52-4C3D-8A0C-B6C12F52F2B8}" destId="{658E6D63-1BCB-4B7F-A48E-1CC0D54D60DA}" srcOrd="1" destOrd="0" parTransId="{13CDEC7A-A7C0-4918-812C-D27070622DA5}" sibTransId="{C649D219-6890-464D-91F8-1F74F5385CD7}"/>
    <dgm:cxn modelId="{D109B7B4-15C5-4A1D-A593-9B33D139E94A}" type="presOf" srcId="{6D7D3980-719B-409A-B4DB-C8A39024AFE0}" destId="{F93C7FD5-CE9A-4566-8C52-F9B07661A303}" srcOrd="1" destOrd="0" presId="urn:microsoft.com/office/officeart/2005/8/layout/cycle2"/>
    <dgm:cxn modelId="{AC9E4D98-18B0-4C15-BC1C-A45F8D39FCB5}" type="presOf" srcId="{AD1888C9-AE3A-439E-B461-A3AA0BBDC38E}" destId="{E3B51785-125D-440A-A842-D4D8B1D673A3}" srcOrd="0" destOrd="0" presId="urn:microsoft.com/office/officeart/2005/8/layout/cycle2"/>
    <dgm:cxn modelId="{4C15B712-9130-4CEF-B8FA-B4CC45580D12}" type="presOf" srcId="{B590663F-283A-4DFC-BAC2-16394BD10193}" destId="{517A1C26-B16C-4D34-B66A-91CFEEA4CC8F}" srcOrd="1" destOrd="0" presId="urn:microsoft.com/office/officeart/2005/8/layout/cycle2"/>
    <dgm:cxn modelId="{AA9B58AD-794A-4670-AD78-6938433ADF9E}" srcId="{7F989F83-DF52-4C3D-8A0C-B6C12F52F2B8}" destId="{4E4EA46C-5071-4C11-8890-BE0815480568}" srcOrd="3" destOrd="0" parTransId="{00269535-B48C-47DD-A65E-77FFE578390D}" sibTransId="{6D7D3980-719B-409A-B4DB-C8A39024AFE0}"/>
    <dgm:cxn modelId="{47665E7C-1307-4012-8EE0-35A93B5AFC7D}" type="presOf" srcId="{43C515CA-C4E1-4DCB-9ECC-EDB48D2B9774}" destId="{4BCF1760-44A8-45A6-B251-4B4F3043C848}" srcOrd="0" destOrd="0" presId="urn:microsoft.com/office/officeart/2005/8/layout/cycle2"/>
    <dgm:cxn modelId="{33C61A87-0B38-4AAF-9F2F-EAC9EFFA3315}" srcId="{7F989F83-DF52-4C3D-8A0C-B6C12F52F2B8}" destId="{D1363BB1-213A-45C5-9437-F50C47EC3E72}" srcOrd="2" destOrd="0" parTransId="{26A5860C-8A36-4EBD-B578-253EECE6FB11}" sibTransId="{43C515CA-C4E1-4DCB-9ECC-EDB48D2B9774}"/>
    <dgm:cxn modelId="{F2DF7B7C-34BB-4E82-8CD3-546AFAE20FE8}" type="presOf" srcId="{4E4EA46C-5071-4C11-8890-BE0815480568}" destId="{8643B59B-3306-4379-A259-36AD897DC2DD}" srcOrd="0" destOrd="0" presId="urn:microsoft.com/office/officeart/2005/8/layout/cycle2"/>
    <dgm:cxn modelId="{BC4147DE-1319-4704-89E6-92BC3E2B4928}" type="presOf" srcId="{7D3E2DC6-070B-4631-87FD-E05BE9228CCB}" destId="{A0AC9412-B5C1-447D-86D1-A1F966D4AFB8}" srcOrd="0" destOrd="0" presId="urn:microsoft.com/office/officeart/2005/8/layout/cycle2"/>
    <dgm:cxn modelId="{CA9F0BE1-66B8-4A62-A154-97885352C5D5}" srcId="{7F989F83-DF52-4C3D-8A0C-B6C12F52F2B8}" destId="{7D3E2DC6-070B-4631-87FD-E05BE9228CCB}" srcOrd="0" destOrd="0" parTransId="{ECD53AAB-BBF3-40BE-ACC6-46FD332D4152}" sibTransId="{877E24A0-F30A-4847-A767-11BC986F3EDC}"/>
    <dgm:cxn modelId="{F34C2A19-CF78-45D5-A482-1F0041982813}" type="presParOf" srcId="{8B17D625-092D-4BDB-B416-1E88D8EFABA7}" destId="{A0AC9412-B5C1-447D-86D1-A1F966D4AFB8}" srcOrd="0" destOrd="0" presId="urn:microsoft.com/office/officeart/2005/8/layout/cycle2"/>
    <dgm:cxn modelId="{1AEF024C-06AC-4696-AD4F-CE1CCA6D2C73}" type="presParOf" srcId="{8B17D625-092D-4BDB-B416-1E88D8EFABA7}" destId="{E04F01B9-093F-45E9-9224-50301CA35AFD}" srcOrd="1" destOrd="0" presId="urn:microsoft.com/office/officeart/2005/8/layout/cycle2"/>
    <dgm:cxn modelId="{7147D51F-04DA-4DF2-9BCD-36348BC6A2DA}" type="presParOf" srcId="{E04F01B9-093F-45E9-9224-50301CA35AFD}" destId="{ABE9DAD9-D35D-462F-AC78-8F28DB84648E}" srcOrd="0" destOrd="0" presId="urn:microsoft.com/office/officeart/2005/8/layout/cycle2"/>
    <dgm:cxn modelId="{0446D0B1-1EE6-48A4-B937-70AFC8B30121}" type="presParOf" srcId="{8B17D625-092D-4BDB-B416-1E88D8EFABA7}" destId="{32C47DDD-4558-4C3F-8CA0-61E08D9C6482}" srcOrd="2" destOrd="0" presId="urn:microsoft.com/office/officeart/2005/8/layout/cycle2"/>
    <dgm:cxn modelId="{1865D2F1-9B2D-4207-BA3A-5B62D4F8A3D2}" type="presParOf" srcId="{8B17D625-092D-4BDB-B416-1E88D8EFABA7}" destId="{44AC197A-3CA3-4882-AA14-7F1D640FEDFB}" srcOrd="3" destOrd="0" presId="urn:microsoft.com/office/officeart/2005/8/layout/cycle2"/>
    <dgm:cxn modelId="{D4EC5605-DB3B-49BA-84CE-DEAA184D4E1E}" type="presParOf" srcId="{44AC197A-3CA3-4882-AA14-7F1D640FEDFB}" destId="{BF986526-9AD7-456B-A170-A17861433225}" srcOrd="0" destOrd="0" presId="urn:microsoft.com/office/officeart/2005/8/layout/cycle2"/>
    <dgm:cxn modelId="{9A978454-15BB-498A-96F2-6C6F39E4CEED}" type="presParOf" srcId="{8B17D625-092D-4BDB-B416-1E88D8EFABA7}" destId="{7870C455-FC17-4EB5-AABC-90CAB06F04CA}" srcOrd="4" destOrd="0" presId="urn:microsoft.com/office/officeart/2005/8/layout/cycle2"/>
    <dgm:cxn modelId="{A1EC7D37-EF13-4EC5-ADE5-D01E798D5D64}" type="presParOf" srcId="{8B17D625-092D-4BDB-B416-1E88D8EFABA7}" destId="{4BCF1760-44A8-45A6-B251-4B4F3043C848}" srcOrd="5" destOrd="0" presId="urn:microsoft.com/office/officeart/2005/8/layout/cycle2"/>
    <dgm:cxn modelId="{DBD07CD4-35A0-4D6D-95DA-354166E65747}" type="presParOf" srcId="{4BCF1760-44A8-45A6-B251-4B4F3043C848}" destId="{A78AD2B1-FBEC-4937-A502-F7CA9DCE1CEF}" srcOrd="0" destOrd="0" presId="urn:microsoft.com/office/officeart/2005/8/layout/cycle2"/>
    <dgm:cxn modelId="{B7B91B0D-0DE7-4B83-BC03-3B717F58E061}" type="presParOf" srcId="{8B17D625-092D-4BDB-B416-1E88D8EFABA7}" destId="{8643B59B-3306-4379-A259-36AD897DC2DD}" srcOrd="6" destOrd="0" presId="urn:microsoft.com/office/officeart/2005/8/layout/cycle2"/>
    <dgm:cxn modelId="{597EE5E8-13E9-4F05-8C71-1A3F903F60FF}" type="presParOf" srcId="{8B17D625-092D-4BDB-B416-1E88D8EFABA7}" destId="{0FB5F83F-4C19-4B5D-A56F-172290F1F3B3}" srcOrd="7" destOrd="0" presId="urn:microsoft.com/office/officeart/2005/8/layout/cycle2"/>
    <dgm:cxn modelId="{9D33707A-C9A9-4B6F-B654-B539FB7167A7}" type="presParOf" srcId="{0FB5F83F-4C19-4B5D-A56F-172290F1F3B3}" destId="{F93C7FD5-CE9A-4566-8C52-F9B07661A303}" srcOrd="0" destOrd="0" presId="urn:microsoft.com/office/officeart/2005/8/layout/cycle2"/>
    <dgm:cxn modelId="{C9C6AF12-B4B3-4F9F-898D-CC984FB3383D}" type="presParOf" srcId="{8B17D625-092D-4BDB-B416-1E88D8EFABA7}" destId="{E3B51785-125D-440A-A842-D4D8B1D673A3}" srcOrd="8" destOrd="0" presId="urn:microsoft.com/office/officeart/2005/8/layout/cycle2"/>
    <dgm:cxn modelId="{70FE9D22-ACAC-4FCA-B990-AB40711545AE}" type="presParOf" srcId="{8B17D625-092D-4BDB-B416-1E88D8EFABA7}" destId="{C0B8E317-2BC2-48EB-A13F-17CB0B7EA527}" srcOrd="9" destOrd="0" presId="urn:microsoft.com/office/officeart/2005/8/layout/cycle2"/>
    <dgm:cxn modelId="{B0083FFB-B415-4B9C-8635-05B21E957A40}" type="presParOf" srcId="{C0B8E317-2BC2-48EB-A13F-17CB0B7EA527}" destId="{517A1C26-B16C-4D34-B66A-91CFEEA4CC8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1A790D-7F34-40FA-8AFF-1CF9723C5AFD}" type="doc">
      <dgm:prSet loTypeId="urn:microsoft.com/office/officeart/2005/8/layout/vList3" loCatId="picture" qsTypeId="urn:microsoft.com/office/officeart/2005/8/quickstyle/simple1" qsCatId="simple" csTypeId="urn:microsoft.com/office/officeart/2005/8/colors/accent1_2" csCatId="accent1" phldr="1"/>
      <dgm:spPr/>
    </dgm:pt>
    <dgm:pt modelId="{C6CD6120-EDB8-4C01-BB65-C804BD4B6139}">
      <dgm:prSet phldrT="[Text]"/>
      <dgm:spPr/>
      <dgm:t>
        <a:bodyPr/>
        <a:lstStyle/>
        <a:p>
          <a:r>
            <a:rPr lang="en-US" dirty="0" smtClean="0">
              <a:solidFill>
                <a:schemeClr val="bg1"/>
              </a:solidFill>
            </a:rPr>
            <a:t>Information Sharing</a:t>
          </a:r>
          <a:endParaRPr lang="en-US" dirty="0">
            <a:solidFill>
              <a:schemeClr val="bg1"/>
            </a:solidFill>
          </a:endParaRPr>
        </a:p>
      </dgm:t>
    </dgm:pt>
    <dgm:pt modelId="{5EF805E1-F973-466F-88E4-EBA57CE6AB62}" type="parTrans" cxnId="{5A2EB2BA-8114-4BDD-A6E3-7013AD1743F1}">
      <dgm:prSet/>
      <dgm:spPr/>
      <dgm:t>
        <a:bodyPr/>
        <a:lstStyle/>
        <a:p>
          <a:endParaRPr lang="en-US"/>
        </a:p>
      </dgm:t>
    </dgm:pt>
    <dgm:pt modelId="{B5A92A8A-E1A1-4F5F-A322-046A7F38163B}" type="sibTrans" cxnId="{5A2EB2BA-8114-4BDD-A6E3-7013AD1743F1}">
      <dgm:prSet/>
      <dgm:spPr/>
      <dgm:t>
        <a:bodyPr/>
        <a:lstStyle/>
        <a:p>
          <a:endParaRPr lang="en-US"/>
        </a:p>
      </dgm:t>
    </dgm:pt>
    <dgm:pt modelId="{59F703EE-DFBF-4422-BD04-EB778A646753}">
      <dgm:prSet phldrT="[Text]"/>
      <dgm:spPr/>
      <dgm:t>
        <a:bodyPr/>
        <a:lstStyle/>
        <a:p>
          <a:r>
            <a:rPr lang="en-US" dirty="0" smtClean="0"/>
            <a:t>Perpetrator Programs</a:t>
          </a:r>
          <a:endParaRPr lang="en-US" dirty="0"/>
        </a:p>
      </dgm:t>
    </dgm:pt>
    <dgm:pt modelId="{9308989C-DBCD-490B-AEBC-09CE838D1BDF}" type="parTrans" cxnId="{0DF132BD-309C-42CD-B2FC-48A85CEC6FEB}">
      <dgm:prSet/>
      <dgm:spPr/>
      <dgm:t>
        <a:bodyPr/>
        <a:lstStyle/>
        <a:p>
          <a:endParaRPr lang="en-US"/>
        </a:p>
      </dgm:t>
    </dgm:pt>
    <dgm:pt modelId="{6A30E465-CED2-464F-A1B5-4B1B1FA88140}" type="sibTrans" cxnId="{0DF132BD-309C-42CD-B2FC-48A85CEC6FEB}">
      <dgm:prSet/>
      <dgm:spPr/>
      <dgm:t>
        <a:bodyPr/>
        <a:lstStyle/>
        <a:p>
          <a:endParaRPr lang="en-US"/>
        </a:p>
      </dgm:t>
    </dgm:pt>
    <dgm:pt modelId="{497DA0A0-0DA7-4461-A9D6-8F61101BC289}">
      <dgm:prSet phldrT="[Text]"/>
      <dgm:spPr/>
      <dgm:t>
        <a:bodyPr/>
        <a:lstStyle/>
        <a:p>
          <a:endParaRPr lang="en-US" dirty="0"/>
        </a:p>
      </dgm:t>
    </dgm:pt>
    <dgm:pt modelId="{66B27399-2C20-4ADA-A4C6-A2BAC5C4E937}" type="parTrans" cxnId="{0CAE4E07-6C34-41DA-8793-504BBB52C574}">
      <dgm:prSet/>
      <dgm:spPr/>
      <dgm:t>
        <a:bodyPr/>
        <a:lstStyle/>
        <a:p>
          <a:endParaRPr lang="en-US"/>
        </a:p>
      </dgm:t>
    </dgm:pt>
    <dgm:pt modelId="{1C58A6A7-C4A9-41D8-9ED4-4F12E61749D7}" type="sibTrans" cxnId="{0CAE4E07-6C34-41DA-8793-504BBB52C574}">
      <dgm:prSet/>
      <dgm:spPr/>
      <dgm:t>
        <a:bodyPr/>
        <a:lstStyle/>
        <a:p>
          <a:endParaRPr lang="en-US"/>
        </a:p>
      </dgm:t>
    </dgm:pt>
    <dgm:pt modelId="{23E8F0DE-D14F-448F-86D7-6AA041EA7EDC}" type="pres">
      <dgm:prSet presAssocID="{881A790D-7F34-40FA-8AFF-1CF9723C5AFD}" presName="linearFlow" presStyleCnt="0">
        <dgm:presLayoutVars>
          <dgm:dir/>
          <dgm:resizeHandles val="exact"/>
        </dgm:presLayoutVars>
      </dgm:prSet>
      <dgm:spPr/>
    </dgm:pt>
    <dgm:pt modelId="{B5250766-7468-451E-81BB-2DAA376FDD8C}" type="pres">
      <dgm:prSet presAssocID="{C6CD6120-EDB8-4C01-BB65-C804BD4B6139}" presName="composite" presStyleCnt="0"/>
      <dgm:spPr/>
    </dgm:pt>
    <dgm:pt modelId="{DDE4251A-8C53-48EC-8BD2-91180200717B}" type="pres">
      <dgm:prSet presAssocID="{C6CD6120-EDB8-4C01-BB65-C804BD4B6139}" presName="imgShp" presStyleLbl="fgImgPlace1" presStyleIdx="0" presStyleCnt="3"/>
      <dgm:spPr/>
    </dgm:pt>
    <dgm:pt modelId="{84B377E8-AC73-4BF7-9A6C-F94B2338892A}" type="pres">
      <dgm:prSet presAssocID="{C6CD6120-EDB8-4C01-BB65-C804BD4B6139}" presName="txShp" presStyleLbl="node1" presStyleIdx="0" presStyleCnt="3">
        <dgm:presLayoutVars>
          <dgm:bulletEnabled val="1"/>
        </dgm:presLayoutVars>
      </dgm:prSet>
      <dgm:spPr/>
      <dgm:t>
        <a:bodyPr/>
        <a:lstStyle/>
        <a:p>
          <a:endParaRPr lang="en-US"/>
        </a:p>
      </dgm:t>
    </dgm:pt>
    <dgm:pt modelId="{1F03818C-E427-4D54-8793-D72EF687A683}" type="pres">
      <dgm:prSet presAssocID="{B5A92A8A-E1A1-4F5F-A322-046A7F38163B}" presName="spacing" presStyleCnt="0"/>
      <dgm:spPr/>
    </dgm:pt>
    <dgm:pt modelId="{6528D51C-3FE9-468F-BC82-9375F34E1B38}" type="pres">
      <dgm:prSet presAssocID="{59F703EE-DFBF-4422-BD04-EB778A646753}" presName="composite" presStyleCnt="0"/>
      <dgm:spPr/>
    </dgm:pt>
    <dgm:pt modelId="{C19ADD65-8A56-421F-85EC-E135EAE3B1B8}" type="pres">
      <dgm:prSet presAssocID="{59F703EE-DFBF-4422-BD04-EB778A646753}" presName="imgShp" presStyleLbl="fgImgPlace1" presStyleIdx="1" presStyleCnt="3"/>
      <dgm:spPr/>
    </dgm:pt>
    <dgm:pt modelId="{25D33D9F-117A-4C6C-BE83-2E07562CD8CB}" type="pres">
      <dgm:prSet presAssocID="{59F703EE-DFBF-4422-BD04-EB778A646753}" presName="txShp" presStyleLbl="node1" presStyleIdx="1" presStyleCnt="3">
        <dgm:presLayoutVars>
          <dgm:bulletEnabled val="1"/>
        </dgm:presLayoutVars>
      </dgm:prSet>
      <dgm:spPr/>
      <dgm:t>
        <a:bodyPr/>
        <a:lstStyle/>
        <a:p>
          <a:endParaRPr lang="en-US"/>
        </a:p>
      </dgm:t>
    </dgm:pt>
    <dgm:pt modelId="{11E665D0-FE86-4808-B8C4-C9F8729D795F}" type="pres">
      <dgm:prSet presAssocID="{6A30E465-CED2-464F-A1B5-4B1B1FA88140}" presName="spacing" presStyleCnt="0"/>
      <dgm:spPr/>
    </dgm:pt>
    <dgm:pt modelId="{119CBD23-73BD-4F47-8612-B0913E55171F}" type="pres">
      <dgm:prSet presAssocID="{497DA0A0-0DA7-4461-A9D6-8F61101BC289}" presName="composite" presStyleCnt="0"/>
      <dgm:spPr/>
    </dgm:pt>
    <dgm:pt modelId="{DDDBFFFD-2607-4C38-A0EE-0B28BD50CBB0}" type="pres">
      <dgm:prSet presAssocID="{497DA0A0-0DA7-4461-A9D6-8F61101BC289}" presName="imgShp" presStyleLbl="fgImgPlace1" presStyleIdx="2" presStyleCnt="3"/>
      <dgm:spPr/>
    </dgm:pt>
    <dgm:pt modelId="{4F1070A0-EB5F-47F5-9618-E2EE402B1788}" type="pres">
      <dgm:prSet presAssocID="{497DA0A0-0DA7-4461-A9D6-8F61101BC289}" presName="txShp" presStyleLbl="node1" presStyleIdx="2" presStyleCnt="3">
        <dgm:presLayoutVars>
          <dgm:bulletEnabled val="1"/>
        </dgm:presLayoutVars>
      </dgm:prSet>
      <dgm:spPr/>
      <dgm:t>
        <a:bodyPr/>
        <a:lstStyle/>
        <a:p>
          <a:endParaRPr lang="en-US"/>
        </a:p>
      </dgm:t>
    </dgm:pt>
  </dgm:ptLst>
  <dgm:cxnLst>
    <dgm:cxn modelId="{0DF132BD-309C-42CD-B2FC-48A85CEC6FEB}" srcId="{881A790D-7F34-40FA-8AFF-1CF9723C5AFD}" destId="{59F703EE-DFBF-4422-BD04-EB778A646753}" srcOrd="1" destOrd="0" parTransId="{9308989C-DBCD-490B-AEBC-09CE838D1BDF}" sibTransId="{6A30E465-CED2-464F-A1B5-4B1B1FA88140}"/>
    <dgm:cxn modelId="{D66A8793-E544-4115-87EF-DCBC21B1823D}" type="presOf" srcId="{497DA0A0-0DA7-4461-A9D6-8F61101BC289}" destId="{4F1070A0-EB5F-47F5-9618-E2EE402B1788}" srcOrd="0" destOrd="0" presId="urn:microsoft.com/office/officeart/2005/8/layout/vList3"/>
    <dgm:cxn modelId="{536DA6E3-8D86-4687-9F27-2D9C817D7EF0}" type="presOf" srcId="{59F703EE-DFBF-4422-BD04-EB778A646753}" destId="{25D33D9F-117A-4C6C-BE83-2E07562CD8CB}" srcOrd="0" destOrd="0" presId="urn:microsoft.com/office/officeart/2005/8/layout/vList3"/>
    <dgm:cxn modelId="{0CAE4E07-6C34-41DA-8793-504BBB52C574}" srcId="{881A790D-7F34-40FA-8AFF-1CF9723C5AFD}" destId="{497DA0A0-0DA7-4461-A9D6-8F61101BC289}" srcOrd="2" destOrd="0" parTransId="{66B27399-2C20-4ADA-A4C6-A2BAC5C4E937}" sibTransId="{1C58A6A7-C4A9-41D8-9ED4-4F12E61749D7}"/>
    <dgm:cxn modelId="{5A2EB2BA-8114-4BDD-A6E3-7013AD1743F1}" srcId="{881A790D-7F34-40FA-8AFF-1CF9723C5AFD}" destId="{C6CD6120-EDB8-4C01-BB65-C804BD4B6139}" srcOrd="0" destOrd="0" parTransId="{5EF805E1-F973-466F-88E4-EBA57CE6AB62}" sibTransId="{B5A92A8A-E1A1-4F5F-A322-046A7F38163B}"/>
    <dgm:cxn modelId="{377716AA-DEAB-43DA-9FC4-BC1B92F5ABCE}" type="presOf" srcId="{C6CD6120-EDB8-4C01-BB65-C804BD4B6139}" destId="{84B377E8-AC73-4BF7-9A6C-F94B2338892A}" srcOrd="0" destOrd="0" presId="urn:microsoft.com/office/officeart/2005/8/layout/vList3"/>
    <dgm:cxn modelId="{B2E96909-B586-4702-92DE-F72CA82791E7}" type="presOf" srcId="{881A790D-7F34-40FA-8AFF-1CF9723C5AFD}" destId="{23E8F0DE-D14F-448F-86D7-6AA041EA7EDC}" srcOrd="0" destOrd="0" presId="urn:microsoft.com/office/officeart/2005/8/layout/vList3"/>
    <dgm:cxn modelId="{26F745F5-06DD-4D7D-98BB-4D0DE4687C65}" type="presParOf" srcId="{23E8F0DE-D14F-448F-86D7-6AA041EA7EDC}" destId="{B5250766-7468-451E-81BB-2DAA376FDD8C}" srcOrd="0" destOrd="0" presId="urn:microsoft.com/office/officeart/2005/8/layout/vList3"/>
    <dgm:cxn modelId="{BF7B8304-2FF7-4F01-9102-FE449C6956BC}" type="presParOf" srcId="{B5250766-7468-451E-81BB-2DAA376FDD8C}" destId="{DDE4251A-8C53-48EC-8BD2-91180200717B}" srcOrd="0" destOrd="0" presId="urn:microsoft.com/office/officeart/2005/8/layout/vList3"/>
    <dgm:cxn modelId="{A58A4489-D303-4D15-B96F-C71B1DB03456}" type="presParOf" srcId="{B5250766-7468-451E-81BB-2DAA376FDD8C}" destId="{84B377E8-AC73-4BF7-9A6C-F94B2338892A}" srcOrd="1" destOrd="0" presId="urn:microsoft.com/office/officeart/2005/8/layout/vList3"/>
    <dgm:cxn modelId="{E4EB2E7B-4BB5-48A2-B3A8-BAACD1A78449}" type="presParOf" srcId="{23E8F0DE-D14F-448F-86D7-6AA041EA7EDC}" destId="{1F03818C-E427-4D54-8793-D72EF687A683}" srcOrd="1" destOrd="0" presId="urn:microsoft.com/office/officeart/2005/8/layout/vList3"/>
    <dgm:cxn modelId="{480B7608-4485-4C4C-A32D-6CB9373D8429}" type="presParOf" srcId="{23E8F0DE-D14F-448F-86D7-6AA041EA7EDC}" destId="{6528D51C-3FE9-468F-BC82-9375F34E1B38}" srcOrd="2" destOrd="0" presId="urn:microsoft.com/office/officeart/2005/8/layout/vList3"/>
    <dgm:cxn modelId="{5D123690-97E4-4C5F-9354-BD6F3F08894E}" type="presParOf" srcId="{6528D51C-3FE9-468F-BC82-9375F34E1B38}" destId="{C19ADD65-8A56-421F-85EC-E135EAE3B1B8}" srcOrd="0" destOrd="0" presId="urn:microsoft.com/office/officeart/2005/8/layout/vList3"/>
    <dgm:cxn modelId="{8F03B9D8-3508-428A-A7FE-FDFB2F7B7C61}" type="presParOf" srcId="{6528D51C-3FE9-468F-BC82-9375F34E1B38}" destId="{25D33D9F-117A-4C6C-BE83-2E07562CD8CB}" srcOrd="1" destOrd="0" presId="urn:microsoft.com/office/officeart/2005/8/layout/vList3"/>
    <dgm:cxn modelId="{B99990FC-14BE-4E57-89C7-411953BE17CC}" type="presParOf" srcId="{23E8F0DE-D14F-448F-86D7-6AA041EA7EDC}" destId="{11E665D0-FE86-4808-B8C4-C9F8729D795F}" srcOrd="3" destOrd="0" presId="urn:microsoft.com/office/officeart/2005/8/layout/vList3"/>
    <dgm:cxn modelId="{BE92D343-0D69-4714-87DF-5AEE83D53EED}" type="presParOf" srcId="{23E8F0DE-D14F-448F-86D7-6AA041EA7EDC}" destId="{119CBD23-73BD-4F47-8612-B0913E55171F}" srcOrd="4" destOrd="0" presId="urn:microsoft.com/office/officeart/2005/8/layout/vList3"/>
    <dgm:cxn modelId="{37E38554-DF77-40AB-8EA2-BE0E2AF17E7C}" type="presParOf" srcId="{119CBD23-73BD-4F47-8612-B0913E55171F}" destId="{DDDBFFFD-2607-4C38-A0EE-0B28BD50CBB0}" srcOrd="0" destOrd="0" presId="urn:microsoft.com/office/officeart/2005/8/layout/vList3"/>
    <dgm:cxn modelId="{008F03AB-850F-49EA-8379-ED5849E356CA}" type="presParOf" srcId="{119CBD23-73BD-4F47-8612-B0913E55171F}" destId="{4F1070A0-EB5F-47F5-9618-E2EE402B178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81A790D-7F34-40FA-8AFF-1CF9723C5AFD}" type="doc">
      <dgm:prSet loTypeId="urn:microsoft.com/office/officeart/2005/8/layout/vList3" loCatId="picture" qsTypeId="urn:microsoft.com/office/officeart/2005/8/quickstyle/simple1" qsCatId="simple" csTypeId="urn:microsoft.com/office/officeart/2005/8/colors/accent1_2" csCatId="accent1" phldr="1"/>
      <dgm:spPr/>
    </dgm:pt>
    <dgm:pt modelId="{C6CD6120-EDB8-4C01-BB65-C804BD4B6139}">
      <dgm:prSet phldrT="[Text]"/>
      <dgm:spPr/>
      <dgm:t>
        <a:bodyPr/>
        <a:lstStyle/>
        <a:p>
          <a:r>
            <a:rPr lang="en-US" dirty="0" smtClean="0">
              <a:solidFill>
                <a:schemeClr val="bg1"/>
              </a:solidFill>
            </a:rPr>
            <a:t>Information Sharing</a:t>
          </a:r>
          <a:endParaRPr lang="en-US" dirty="0">
            <a:solidFill>
              <a:schemeClr val="bg1"/>
            </a:solidFill>
          </a:endParaRPr>
        </a:p>
      </dgm:t>
    </dgm:pt>
    <dgm:pt modelId="{5EF805E1-F973-466F-88E4-EBA57CE6AB62}" type="parTrans" cxnId="{5A2EB2BA-8114-4BDD-A6E3-7013AD1743F1}">
      <dgm:prSet/>
      <dgm:spPr/>
      <dgm:t>
        <a:bodyPr/>
        <a:lstStyle/>
        <a:p>
          <a:endParaRPr lang="en-US"/>
        </a:p>
      </dgm:t>
    </dgm:pt>
    <dgm:pt modelId="{B5A92A8A-E1A1-4F5F-A322-046A7F38163B}" type="sibTrans" cxnId="{5A2EB2BA-8114-4BDD-A6E3-7013AD1743F1}">
      <dgm:prSet/>
      <dgm:spPr/>
      <dgm:t>
        <a:bodyPr/>
        <a:lstStyle/>
        <a:p>
          <a:endParaRPr lang="en-US"/>
        </a:p>
      </dgm:t>
    </dgm:pt>
    <dgm:pt modelId="{59F703EE-DFBF-4422-BD04-EB778A646753}">
      <dgm:prSet phldrT="[Text]"/>
      <dgm:spPr/>
      <dgm:t>
        <a:bodyPr/>
        <a:lstStyle/>
        <a:p>
          <a:r>
            <a:rPr lang="en-US" dirty="0" smtClean="0"/>
            <a:t>Perpetrator Programs</a:t>
          </a:r>
          <a:endParaRPr lang="en-US" dirty="0"/>
        </a:p>
      </dgm:t>
    </dgm:pt>
    <dgm:pt modelId="{9308989C-DBCD-490B-AEBC-09CE838D1BDF}" type="parTrans" cxnId="{0DF132BD-309C-42CD-B2FC-48A85CEC6FEB}">
      <dgm:prSet/>
      <dgm:spPr/>
      <dgm:t>
        <a:bodyPr/>
        <a:lstStyle/>
        <a:p>
          <a:endParaRPr lang="en-US"/>
        </a:p>
      </dgm:t>
    </dgm:pt>
    <dgm:pt modelId="{6A30E465-CED2-464F-A1B5-4B1B1FA88140}" type="sibTrans" cxnId="{0DF132BD-309C-42CD-B2FC-48A85CEC6FEB}">
      <dgm:prSet/>
      <dgm:spPr/>
      <dgm:t>
        <a:bodyPr/>
        <a:lstStyle/>
        <a:p>
          <a:endParaRPr lang="en-US"/>
        </a:p>
      </dgm:t>
    </dgm:pt>
    <dgm:pt modelId="{497DA0A0-0DA7-4461-A9D6-8F61101BC289}">
      <dgm:prSet phldrT="[Text]"/>
      <dgm:spPr/>
      <dgm:t>
        <a:bodyPr/>
        <a:lstStyle/>
        <a:p>
          <a:r>
            <a:rPr lang="en-US" dirty="0" smtClean="0"/>
            <a:t>Target Population</a:t>
          </a:r>
          <a:endParaRPr lang="en-US" dirty="0"/>
        </a:p>
      </dgm:t>
    </dgm:pt>
    <dgm:pt modelId="{66B27399-2C20-4ADA-A4C6-A2BAC5C4E937}" type="parTrans" cxnId="{0CAE4E07-6C34-41DA-8793-504BBB52C574}">
      <dgm:prSet/>
      <dgm:spPr/>
      <dgm:t>
        <a:bodyPr/>
        <a:lstStyle/>
        <a:p>
          <a:endParaRPr lang="en-US"/>
        </a:p>
      </dgm:t>
    </dgm:pt>
    <dgm:pt modelId="{1C58A6A7-C4A9-41D8-9ED4-4F12E61749D7}" type="sibTrans" cxnId="{0CAE4E07-6C34-41DA-8793-504BBB52C574}">
      <dgm:prSet/>
      <dgm:spPr/>
      <dgm:t>
        <a:bodyPr/>
        <a:lstStyle/>
        <a:p>
          <a:endParaRPr lang="en-US"/>
        </a:p>
      </dgm:t>
    </dgm:pt>
    <dgm:pt modelId="{23E8F0DE-D14F-448F-86D7-6AA041EA7EDC}" type="pres">
      <dgm:prSet presAssocID="{881A790D-7F34-40FA-8AFF-1CF9723C5AFD}" presName="linearFlow" presStyleCnt="0">
        <dgm:presLayoutVars>
          <dgm:dir/>
          <dgm:resizeHandles val="exact"/>
        </dgm:presLayoutVars>
      </dgm:prSet>
      <dgm:spPr/>
    </dgm:pt>
    <dgm:pt modelId="{B5250766-7468-451E-81BB-2DAA376FDD8C}" type="pres">
      <dgm:prSet presAssocID="{C6CD6120-EDB8-4C01-BB65-C804BD4B6139}" presName="composite" presStyleCnt="0"/>
      <dgm:spPr/>
    </dgm:pt>
    <dgm:pt modelId="{DDE4251A-8C53-48EC-8BD2-91180200717B}" type="pres">
      <dgm:prSet presAssocID="{C6CD6120-EDB8-4C01-BB65-C804BD4B6139}" presName="imgShp" presStyleLbl="fgImgPlace1" presStyleIdx="0" presStyleCnt="3"/>
      <dgm:spPr/>
    </dgm:pt>
    <dgm:pt modelId="{84B377E8-AC73-4BF7-9A6C-F94B2338892A}" type="pres">
      <dgm:prSet presAssocID="{C6CD6120-EDB8-4C01-BB65-C804BD4B6139}" presName="txShp" presStyleLbl="node1" presStyleIdx="0" presStyleCnt="3">
        <dgm:presLayoutVars>
          <dgm:bulletEnabled val="1"/>
        </dgm:presLayoutVars>
      </dgm:prSet>
      <dgm:spPr/>
      <dgm:t>
        <a:bodyPr/>
        <a:lstStyle/>
        <a:p>
          <a:endParaRPr lang="en-US"/>
        </a:p>
      </dgm:t>
    </dgm:pt>
    <dgm:pt modelId="{1F03818C-E427-4D54-8793-D72EF687A683}" type="pres">
      <dgm:prSet presAssocID="{B5A92A8A-E1A1-4F5F-A322-046A7F38163B}" presName="spacing" presStyleCnt="0"/>
      <dgm:spPr/>
    </dgm:pt>
    <dgm:pt modelId="{6528D51C-3FE9-468F-BC82-9375F34E1B38}" type="pres">
      <dgm:prSet presAssocID="{59F703EE-DFBF-4422-BD04-EB778A646753}" presName="composite" presStyleCnt="0"/>
      <dgm:spPr/>
    </dgm:pt>
    <dgm:pt modelId="{C19ADD65-8A56-421F-85EC-E135EAE3B1B8}" type="pres">
      <dgm:prSet presAssocID="{59F703EE-DFBF-4422-BD04-EB778A646753}" presName="imgShp" presStyleLbl="fgImgPlace1" presStyleIdx="1" presStyleCnt="3"/>
      <dgm:spPr/>
    </dgm:pt>
    <dgm:pt modelId="{25D33D9F-117A-4C6C-BE83-2E07562CD8CB}" type="pres">
      <dgm:prSet presAssocID="{59F703EE-DFBF-4422-BD04-EB778A646753}" presName="txShp" presStyleLbl="node1" presStyleIdx="1" presStyleCnt="3">
        <dgm:presLayoutVars>
          <dgm:bulletEnabled val="1"/>
        </dgm:presLayoutVars>
      </dgm:prSet>
      <dgm:spPr/>
      <dgm:t>
        <a:bodyPr/>
        <a:lstStyle/>
        <a:p>
          <a:endParaRPr lang="en-US"/>
        </a:p>
      </dgm:t>
    </dgm:pt>
    <dgm:pt modelId="{11E665D0-FE86-4808-B8C4-C9F8729D795F}" type="pres">
      <dgm:prSet presAssocID="{6A30E465-CED2-464F-A1B5-4B1B1FA88140}" presName="spacing" presStyleCnt="0"/>
      <dgm:spPr/>
    </dgm:pt>
    <dgm:pt modelId="{119CBD23-73BD-4F47-8612-B0913E55171F}" type="pres">
      <dgm:prSet presAssocID="{497DA0A0-0DA7-4461-A9D6-8F61101BC289}" presName="composite" presStyleCnt="0"/>
      <dgm:spPr/>
    </dgm:pt>
    <dgm:pt modelId="{DDDBFFFD-2607-4C38-A0EE-0B28BD50CBB0}" type="pres">
      <dgm:prSet presAssocID="{497DA0A0-0DA7-4461-A9D6-8F61101BC289}" presName="imgShp" presStyleLbl="fgImgPlace1" presStyleIdx="2" presStyleCnt="3"/>
      <dgm:spPr/>
    </dgm:pt>
    <dgm:pt modelId="{4F1070A0-EB5F-47F5-9618-E2EE402B1788}" type="pres">
      <dgm:prSet presAssocID="{497DA0A0-0DA7-4461-A9D6-8F61101BC289}" presName="txShp" presStyleLbl="node1" presStyleIdx="2" presStyleCnt="3">
        <dgm:presLayoutVars>
          <dgm:bulletEnabled val="1"/>
        </dgm:presLayoutVars>
      </dgm:prSet>
      <dgm:spPr/>
      <dgm:t>
        <a:bodyPr/>
        <a:lstStyle/>
        <a:p>
          <a:endParaRPr lang="en-US"/>
        </a:p>
      </dgm:t>
    </dgm:pt>
  </dgm:ptLst>
  <dgm:cxnLst>
    <dgm:cxn modelId="{0DF132BD-309C-42CD-B2FC-48A85CEC6FEB}" srcId="{881A790D-7F34-40FA-8AFF-1CF9723C5AFD}" destId="{59F703EE-DFBF-4422-BD04-EB778A646753}" srcOrd="1" destOrd="0" parTransId="{9308989C-DBCD-490B-AEBC-09CE838D1BDF}" sibTransId="{6A30E465-CED2-464F-A1B5-4B1B1FA88140}"/>
    <dgm:cxn modelId="{DDE7CD3E-F393-4F00-B050-1AB8B2976F73}" type="presOf" srcId="{881A790D-7F34-40FA-8AFF-1CF9723C5AFD}" destId="{23E8F0DE-D14F-448F-86D7-6AA041EA7EDC}" srcOrd="0" destOrd="0" presId="urn:microsoft.com/office/officeart/2005/8/layout/vList3"/>
    <dgm:cxn modelId="{0CAE4E07-6C34-41DA-8793-504BBB52C574}" srcId="{881A790D-7F34-40FA-8AFF-1CF9723C5AFD}" destId="{497DA0A0-0DA7-4461-A9D6-8F61101BC289}" srcOrd="2" destOrd="0" parTransId="{66B27399-2C20-4ADA-A4C6-A2BAC5C4E937}" sibTransId="{1C58A6A7-C4A9-41D8-9ED4-4F12E61749D7}"/>
    <dgm:cxn modelId="{5A2EB2BA-8114-4BDD-A6E3-7013AD1743F1}" srcId="{881A790D-7F34-40FA-8AFF-1CF9723C5AFD}" destId="{C6CD6120-EDB8-4C01-BB65-C804BD4B6139}" srcOrd="0" destOrd="0" parTransId="{5EF805E1-F973-466F-88E4-EBA57CE6AB62}" sibTransId="{B5A92A8A-E1A1-4F5F-A322-046A7F38163B}"/>
    <dgm:cxn modelId="{5CC31824-39D6-4F85-866A-568548EC6B47}" type="presOf" srcId="{497DA0A0-0DA7-4461-A9D6-8F61101BC289}" destId="{4F1070A0-EB5F-47F5-9618-E2EE402B1788}" srcOrd="0" destOrd="0" presId="urn:microsoft.com/office/officeart/2005/8/layout/vList3"/>
    <dgm:cxn modelId="{5016BD6C-47A2-4B8D-8172-552B2134C709}" type="presOf" srcId="{59F703EE-DFBF-4422-BD04-EB778A646753}" destId="{25D33D9F-117A-4C6C-BE83-2E07562CD8CB}" srcOrd="0" destOrd="0" presId="urn:microsoft.com/office/officeart/2005/8/layout/vList3"/>
    <dgm:cxn modelId="{67C9DA15-E936-4C7E-B662-16E91305B366}" type="presOf" srcId="{C6CD6120-EDB8-4C01-BB65-C804BD4B6139}" destId="{84B377E8-AC73-4BF7-9A6C-F94B2338892A}" srcOrd="0" destOrd="0" presId="urn:microsoft.com/office/officeart/2005/8/layout/vList3"/>
    <dgm:cxn modelId="{AB541D8E-A4FA-4451-ABCE-39AE5077161B}" type="presParOf" srcId="{23E8F0DE-D14F-448F-86D7-6AA041EA7EDC}" destId="{B5250766-7468-451E-81BB-2DAA376FDD8C}" srcOrd="0" destOrd="0" presId="urn:microsoft.com/office/officeart/2005/8/layout/vList3"/>
    <dgm:cxn modelId="{A4369F67-3A74-424D-A9D5-0E478E885E90}" type="presParOf" srcId="{B5250766-7468-451E-81BB-2DAA376FDD8C}" destId="{DDE4251A-8C53-48EC-8BD2-91180200717B}" srcOrd="0" destOrd="0" presId="urn:microsoft.com/office/officeart/2005/8/layout/vList3"/>
    <dgm:cxn modelId="{D2DDAB74-8E8B-46F2-92B6-284B5C4B9B2B}" type="presParOf" srcId="{B5250766-7468-451E-81BB-2DAA376FDD8C}" destId="{84B377E8-AC73-4BF7-9A6C-F94B2338892A}" srcOrd="1" destOrd="0" presId="urn:microsoft.com/office/officeart/2005/8/layout/vList3"/>
    <dgm:cxn modelId="{78A28C87-AE64-4D7F-8DA2-44B74F51CB35}" type="presParOf" srcId="{23E8F0DE-D14F-448F-86D7-6AA041EA7EDC}" destId="{1F03818C-E427-4D54-8793-D72EF687A683}" srcOrd="1" destOrd="0" presId="urn:microsoft.com/office/officeart/2005/8/layout/vList3"/>
    <dgm:cxn modelId="{1A8554FC-65FC-4B70-9434-1F6FACF76737}" type="presParOf" srcId="{23E8F0DE-D14F-448F-86D7-6AA041EA7EDC}" destId="{6528D51C-3FE9-468F-BC82-9375F34E1B38}" srcOrd="2" destOrd="0" presId="urn:microsoft.com/office/officeart/2005/8/layout/vList3"/>
    <dgm:cxn modelId="{6754DE00-AB71-4651-8530-8DC4DF19B421}" type="presParOf" srcId="{6528D51C-3FE9-468F-BC82-9375F34E1B38}" destId="{C19ADD65-8A56-421F-85EC-E135EAE3B1B8}" srcOrd="0" destOrd="0" presId="urn:microsoft.com/office/officeart/2005/8/layout/vList3"/>
    <dgm:cxn modelId="{BBA22987-C1BE-4BF2-97A6-667F9C3C485A}" type="presParOf" srcId="{6528D51C-3FE9-468F-BC82-9375F34E1B38}" destId="{25D33D9F-117A-4C6C-BE83-2E07562CD8CB}" srcOrd="1" destOrd="0" presId="urn:microsoft.com/office/officeart/2005/8/layout/vList3"/>
    <dgm:cxn modelId="{79D579DF-3FE9-4E75-B011-FDEF09DB0E70}" type="presParOf" srcId="{23E8F0DE-D14F-448F-86D7-6AA041EA7EDC}" destId="{11E665D0-FE86-4808-B8C4-C9F8729D795F}" srcOrd="3" destOrd="0" presId="urn:microsoft.com/office/officeart/2005/8/layout/vList3"/>
    <dgm:cxn modelId="{AE089FDB-616B-42E4-B3DF-5252EB5C986B}" type="presParOf" srcId="{23E8F0DE-D14F-448F-86D7-6AA041EA7EDC}" destId="{119CBD23-73BD-4F47-8612-B0913E55171F}" srcOrd="4" destOrd="0" presId="urn:microsoft.com/office/officeart/2005/8/layout/vList3"/>
    <dgm:cxn modelId="{3C084897-71F1-44AE-B7B1-4EB8E86B3E27}" type="presParOf" srcId="{119CBD23-73BD-4F47-8612-B0913E55171F}" destId="{DDDBFFFD-2607-4C38-A0EE-0B28BD50CBB0}" srcOrd="0" destOrd="0" presId="urn:microsoft.com/office/officeart/2005/8/layout/vList3"/>
    <dgm:cxn modelId="{177554EE-8925-4511-98A2-9DCAB80E3DE0}" type="presParOf" srcId="{119CBD23-73BD-4F47-8612-B0913E55171F}" destId="{4F1070A0-EB5F-47F5-9618-E2EE402B178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989F83-DF52-4C3D-8A0C-B6C12F52F2B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D3E2DC6-070B-4631-87FD-E05BE9228CCB}">
      <dgm:prSet custT="1"/>
      <dgm:spPr/>
      <dgm:t>
        <a:bodyPr/>
        <a:lstStyle/>
        <a:p>
          <a:pPr rtl="0"/>
          <a:r>
            <a:rPr lang="en-US" sz="2800" dirty="0" smtClean="0"/>
            <a:t>Background</a:t>
          </a:r>
          <a:endParaRPr lang="en-US" sz="2800" dirty="0"/>
        </a:p>
      </dgm:t>
    </dgm:pt>
    <dgm:pt modelId="{ECD53AAB-BBF3-40BE-ACC6-46FD332D4152}" type="parTrans" cxnId="{CA9F0BE1-66B8-4A62-A154-97885352C5D5}">
      <dgm:prSet/>
      <dgm:spPr/>
      <dgm:t>
        <a:bodyPr/>
        <a:lstStyle/>
        <a:p>
          <a:endParaRPr lang="en-US"/>
        </a:p>
      </dgm:t>
    </dgm:pt>
    <dgm:pt modelId="{877E24A0-F30A-4847-A767-11BC986F3EDC}" type="sibTrans" cxnId="{CA9F0BE1-66B8-4A62-A154-97885352C5D5}">
      <dgm:prSet/>
      <dgm:spPr/>
      <dgm:t>
        <a:bodyPr/>
        <a:lstStyle/>
        <a:p>
          <a:endParaRPr lang="en-US"/>
        </a:p>
      </dgm:t>
    </dgm:pt>
    <dgm:pt modelId="{658E6D63-1BCB-4B7F-A48E-1CC0D54D60DA}">
      <dgm:prSet custT="1"/>
      <dgm:spPr/>
      <dgm:t>
        <a:bodyPr/>
        <a:lstStyle/>
        <a:p>
          <a:pPr rtl="0"/>
          <a:r>
            <a:rPr lang="en-US" sz="2800" dirty="0" smtClean="0"/>
            <a:t>Research Methods</a:t>
          </a:r>
          <a:endParaRPr lang="en-US" sz="2800" dirty="0"/>
        </a:p>
      </dgm:t>
    </dgm:pt>
    <dgm:pt modelId="{13CDEC7A-A7C0-4918-812C-D27070622DA5}" type="parTrans" cxnId="{4D67F270-1BAE-4E3E-9273-FB189486E31C}">
      <dgm:prSet/>
      <dgm:spPr/>
      <dgm:t>
        <a:bodyPr/>
        <a:lstStyle/>
        <a:p>
          <a:endParaRPr lang="en-US"/>
        </a:p>
      </dgm:t>
    </dgm:pt>
    <dgm:pt modelId="{C649D219-6890-464D-91F8-1F74F5385CD7}" type="sibTrans" cxnId="{4D67F270-1BAE-4E3E-9273-FB189486E31C}">
      <dgm:prSet/>
      <dgm:spPr/>
      <dgm:t>
        <a:bodyPr/>
        <a:lstStyle/>
        <a:p>
          <a:endParaRPr lang="en-US"/>
        </a:p>
      </dgm:t>
    </dgm:pt>
    <dgm:pt modelId="{D1363BB1-213A-45C5-9437-F50C47EC3E72}">
      <dgm:prSet custT="1"/>
      <dgm:spPr/>
      <dgm:t>
        <a:bodyPr/>
        <a:lstStyle/>
        <a:p>
          <a:pPr rtl="0"/>
          <a:endParaRPr lang="en-US" sz="2800" dirty="0"/>
        </a:p>
      </dgm:t>
    </dgm:pt>
    <dgm:pt modelId="{26A5860C-8A36-4EBD-B578-253EECE6FB11}" type="parTrans" cxnId="{33C61A87-0B38-4AAF-9F2F-EAC9EFFA3315}">
      <dgm:prSet/>
      <dgm:spPr/>
      <dgm:t>
        <a:bodyPr/>
        <a:lstStyle/>
        <a:p>
          <a:endParaRPr lang="en-US"/>
        </a:p>
      </dgm:t>
    </dgm:pt>
    <dgm:pt modelId="{43C515CA-C4E1-4DCB-9ECC-EDB48D2B9774}" type="sibTrans" cxnId="{33C61A87-0B38-4AAF-9F2F-EAC9EFFA3315}">
      <dgm:prSet/>
      <dgm:spPr/>
      <dgm:t>
        <a:bodyPr/>
        <a:lstStyle/>
        <a:p>
          <a:endParaRPr lang="en-US"/>
        </a:p>
      </dgm:t>
    </dgm:pt>
    <dgm:pt modelId="{4E4EA46C-5071-4C11-8890-BE0815480568}">
      <dgm:prSet custT="1"/>
      <dgm:spPr/>
      <dgm:t>
        <a:bodyPr/>
        <a:lstStyle/>
        <a:p>
          <a:pPr rtl="0"/>
          <a:endParaRPr lang="en-US" sz="2800" dirty="0"/>
        </a:p>
      </dgm:t>
    </dgm:pt>
    <dgm:pt modelId="{00269535-B48C-47DD-A65E-77FFE578390D}" type="parTrans" cxnId="{AA9B58AD-794A-4670-AD78-6938433ADF9E}">
      <dgm:prSet/>
      <dgm:spPr/>
      <dgm:t>
        <a:bodyPr/>
        <a:lstStyle/>
        <a:p>
          <a:endParaRPr lang="en-US"/>
        </a:p>
      </dgm:t>
    </dgm:pt>
    <dgm:pt modelId="{6D7D3980-719B-409A-B4DB-C8A39024AFE0}" type="sibTrans" cxnId="{AA9B58AD-794A-4670-AD78-6938433ADF9E}">
      <dgm:prSet/>
      <dgm:spPr/>
      <dgm:t>
        <a:bodyPr/>
        <a:lstStyle/>
        <a:p>
          <a:endParaRPr lang="en-US"/>
        </a:p>
      </dgm:t>
    </dgm:pt>
    <dgm:pt modelId="{AD1888C9-AE3A-439E-B461-A3AA0BBDC38E}">
      <dgm:prSet custT="1"/>
      <dgm:spPr/>
      <dgm:t>
        <a:bodyPr/>
        <a:lstStyle/>
        <a:p>
          <a:pPr rtl="0"/>
          <a:endParaRPr lang="en-US" sz="2400" dirty="0"/>
        </a:p>
      </dgm:t>
    </dgm:pt>
    <dgm:pt modelId="{8DA43A57-505A-4E64-8DEE-6362A0CC79D5}" type="parTrans" cxnId="{B6B20F60-8845-4C45-8659-5300D8401D4B}">
      <dgm:prSet/>
      <dgm:spPr/>
      <dgm:t>
        <a:bodyPr/>
        <a:lstStyle/>
        <a:p>
          <a:endParaRPr lang="en-US"/>
        </a:p>
      </dgm:t>
    </dgm:pt>
    <dgm:pt modelId="{B590663F-283A-4DFC-BAC2-16394BD10193}" type="sibTrans" cxnId="{B6B20F60-8845-4C45-8659-5300D8401D4B}">
      <dgm:prSet/>
      <dgm:spPr/>
      <dgm:t>
        <a:bodyPr/>
        <a:lstStyle/>
        <a:p>
          <a:endParaRPr lang="en-US"/>
        </a:p>
      </dgm:t>
    </dgm:pt>
    <dgm:pt modelId="{8B17D625-092D-4BDB-B416-1E88D8EFABA7}" type="pres">
      <dgm:prSet presAssocID="{7F989F83-DF52-4C3D-8A0C-B6C12F52F2B8}" presName="cycle" presStyleCnt="0">
        <dgm:presLayoutVars>
          <dgm:dir/>
          <dgm:resizeHandles val="exact"/>
        </dgm:presLayoutVars>
      </dgm:prSet>
      <dgm:spPr/>
      <dgm:t>
        <a:bodyPr/>
        <a:lstStyle/>
        <a:p>
          <a:endParaRPr lang="en-US"/>
        </a:p>
      </dgm:t>
    </dgm:pt>
    <dgm:pt modelId="{A0AC9412-B5C1-447D-86D1-A1F966D4AFB8}" type="pres">
      <dgm:prSet presAssocID="{7D3E2DC6-070B-4631-87FD-E05BE9228CCB}" presName="node" presStyleLbl="node1" presStyleIdx="0" presStyleCnt="5" custScaleX="138972">
        <dgm:presLayoutVars>
          <dgm:bulletEnabled val="1"/>
        </dgm:presLayoutVars>
      </dgm:prSet>
      <dgm:spPr/>
      <dgm:t>
        <a:bodyPr/>
        <a:lstStyle/>
        <a:p>
          <a:endParaRPr lang="en-US"/>
        </a:p>
      </dgm:t>
    </dgm:pt>
    <dgm:pt modelId="{E04F01B9-093F-45E9-9224-50301CA35AFD}" type="pres">
      <dgm:prSet presAssocID="{877E24A0-F30A-4847-A767-11BC986F3EDC}" presName="sibTrans" presStyleLbl="sibTrans2D1" presStyleIdx="0" presStyleCnt="5"/>
      <dgm:spPr/>
      <dgm:t>
        <a:bodyPr/>
        <a:lstStyle/>
        <a:p>
          <a:endParaRPr lang="en-US"/>
        </a:p>
      </dgm:t>
    </dgm:pt>
    <dgm:pt modelId="{ABE9DAD9-D35D-462F-AC78-8F28DB84648E}" type="pres">
      <dgm:prSet presAssocID="{877E24A0-F30A-4847-A767-11BC986F3EDC}" presName="connectorText" presStyleLbl="sibTrans2D1" presStyleIdx="0" presStyleCnt="5"/>
      <dgm:spPr/>
      <dgm:t>
        <a:bodyPr/>
        <a:lstStyle/>
        <a:p>
          <a:endParaRPr lang="en-US"/>
        </a:p>
      </dgm:t>
    </dgm:pt>
    <dgm:pt modelId="{32C47DDD-4558-4C3F-8CA0-61E08D9C6482}" type="pres">
      <dgm:prSet presAssocID="{658E6D63-1BCB-4B7F-A48E-1CC0D54D60DA}" presName="node" presStyleLbl="node1" presStyleIdx="1" presStyleCnt="5" custScaleX="120178">
        <dgm:presLayoutVars>
          <dgm:bulletEnabled val="1"/>
        </dgm:presLayoutVars>
      </dgm:prSet>
      <dgm:spPr/>
      <dgm:t>
        <a:bodyPr/>
        <a:lstStyle/>
        <a:p>
          <a:endParaRPr lang="en-US"/>
        </a:p>
      </dgm:t>
    </dgm:pt>
    <dgm:pt modelId="{44AC197A-3CA3-4882-AA14-7F1D640FEDFB}" type="pres">
      <dgm:prSet presAssocID="{C649D219-6890-464D-91F8-1F74F5385CD7}" presName="sibTrans" presStyleLbl="sibTrans2D1" presStyleIdx="1" presStyleCnt="5"/>
      <dgm:spPr/>
      <dgm:t>
        <a:bodyPr/>
        <a:lstStyle/>
        <a:p>
          <a:endParaRPr lang="en-US"/>
        </a:p>
      </dgm:t>
    </dgm:pt>
    <dgm:pt modelId="{BF986526-9AD7-456B-A170-A17861433225}" type="pres">
      <dgm:prSet presAssocID="{C649D219-6890-464D-91F8-1F74F5385CD7}" presName="connectorText" presStyleLbl="sibTrans2D1" presStyleIdx="1" presStyleCnt="5"/>
      <dgm:spPr/>
      <dgm:t>
        <a:bodyPr/>
        <a:lstStyle/>
        <a:p>
          <a:endParaRPr lang="en-US"/>
        </a:p>
      </dgm:t>
    </dgm:pt>
    <dgm:pt modelId="{7870C455-FC17-4EB5-AABC-90CAB06F04CA}" type="pres">
      <dgm:prSet presAssocID="{D1363BB1-213A-45C5-9437-F50C47EC3E72}" presName="node" presStyleLbl="node1" presStyleIdx="2" presStyleCnt="5" custScaleX="129800">
        <dgm:presLayoutVars>
          <dgm:bulletEnabled val="1"/>
        </dgm:presLayoutVars>
      </dgm:prSet>
      <dgm:spPr/>
      <dgm:t>
        <a:bodyPr/>
        <a:lstStyle/>
        <a:p>
          <a:endParaRPr lang="en-US"/>
        </a:p>
      </dgm:t>
    </dgm:pt>
    <dgm:pt modelId="{4BCF1760-44A8-45A6-B251-4B4F3043C848}" type="pres">
      <dgm:prSet presAssocID="{43C515CA-C4E1-4DCB-9ECC-EDB48D2B9774}" presName="sibTrans" presStyleLbl="sibTrans2D1" presStyleIdx="2" presStyleCnt="5"/>
      <dgm:spPr/>
      <dgm:t>
        <a:bodyPr/>
        <a:lstStyle/>
        <a:p>
          <a:endParaRPr lang="en-US"/>
        </a:p>
      </dgm:t>
    </dgm:pt>
    <dgm:pt modelId="{A78AD2B1-FBEC-4937-A502-F7CA9DCE1CEF}" type="pres">
      <dgm:prSet presAssocID="{43C515CA-C4E1-4DCB-9ECC-EDB48D2B9774}" presName="connectorText" presStyleLbl="sibTrans2D1" presStyleIdx="2" presStyleCnt="5"/>
      <dgm:spPr/>
      <dgm:t>
        <a:bodyPr/>
        <a:lstStyle/>
        <a:p>
          <a:endParaRPr lang="en-US"/>
        </a:p>
      </dgm:t>
    </dgm:pt>
    <dgm:pt modelId="{8643B59B-3306-4379-A259-36AD897DC2DD}" type="pres">
      <dgm:prSet presAssocID="{4E4EA46C-5071-4C11-8890-BE0815480568}" presName="node" presStyleLbl="node1" presStyleIdx="3" presStyleCnt="5" custScaleX="125971">
        <dgm:presLayoutVars>
          <dgm:bulletEnabled val="1"/>
        </dgm:presLayoutVars>
      </dgm:prSet>
      <dgm:spPr/>
      <dgm:t>
        <a:bodyPr/>
        <a:lstStyle/>
        <a:p>
          <a:endParaRPr lang="en-US"/>
        </a:p>
      </dgm:t>
    </dgm:pt>
    <dgm:pt modelId="{0FB5F83F-4C19-4B5D-A56F-172290F1F3B3}" type="pres">
      <dgm:prSet presAssocID="{6D7D3980-719B-409A-B4DB-C8A39024AFE0}" presName="sibTrans" presStyleLbl="sibTrans2D1" presStyleIdx="3" presStyleCnt="5"/>
      <dgm:spPr/>
      <dgm:t>
        <a:bodyPr/>
        <a:lstStyle/>
        <a:p>
          <a:endParaRPr lang="en-US"/>
        </a:p>
      </dgm:t>
    </dgm:pt>
    <dgm:pt modelId="{F93C7FD5-CE9A-4566-8C52-F9B07661A303}" type="pres">
      <dgm:prSet presAssocID="{6D7D3980-719B-409A-B4DB-C8A39024AFE0}" presName="connectorText" presStyleLbl="sibTrans2D1" presStyleIdx="3" presStyleCnt="5"/>
      <dgm:spPr/>
      <dgm:t>
        <a:bodyPr/>
        <a:lstStyle/>
        <a:p>
          <a:endParaRPr lang="en-US"/>
        </a:p>
      </dgm:t>
    </dgm:pt>
    <dgm:pt modelId="{E3B51785-125D-440A-A842-D4D8B1D673A3}" type="pres">
      <dgm:prSet presAssocID="{AD1888C9-AE3A-439E-B461-A3AA0BBDC38E}" presName="node" presStyleLbl="node1" presStyleIdx="4" presStyleCnt="5" custScaleX="122467">
        <dgm:presLayoutVars>
          <dgm:bulletEnabled val="1"/>
        </dgm:presLayoutVars>
      </dgm:prSet>
      <dgm:spPr/>
      <dgm:t>
        <a:bodyPr/>
        <a:lstStyle/>
        <a:p>
          <a:endParaRPr lang="en-US"/>
        </a:p>
      </dgm:t>
    </dgm:pt>
    <dgm:pt modelId="{C0B8E317-2BC2-48EB-A13F-17CB0B7EA527}" type="pres">
      <dgm:prSet presAssocID="{B590663F-283A-4DFC-BAC2-16394BD10193}" presName="sibTrans" presStyleLbl="sibTrans2D1" presStyleIdx="4" presStyleCnt="5"/>
      <dgm:spPr/>
      <dgm:t>
        <a:bodyPr/>
        <a:lstStyle/>
        <a:p>
          <a:endParaRPr lang="en-US"/>
        </a:p>
      </dgm:t>
    </dgm:pt>
    <dgm:pt modelId="{517A1C26-B16C-4D34-B66A-91CFEEA4CC8F}" type="pres">
      <dgm:prSet presAssocID="{B590663F-283A-4DFC-BAC2-16394BD10193}" presName="connectorText" presStyleLbl="sibTrans2D1" presStyleIdx="4" presStyleCnt="5"/>
      <dgm:spPr/>
      <dgm:t>
        <a:bodyPr/>
        <a:lstStyle/>
        <a:p>
          <a:endParaRPr lang="en-US"/>
        </a:p>
      </dgm:t>
    </dgm:pt>
  </dgm:ptLst>
  <dgm:cxnLst>
    <dgm:cxn modelId="{1A228D8C-F106-4B60-A333-6F55F95A3E98}" type="presOf" srcId="{6D7D3980-719B-409A-B4DB-C8A39024AFE0}" destId="{F93C7FD5-CE9A-4566-8C52-F9B07661A303}" srcOrd="1" destOrd="0" presId="urn:microsoft.com/office/officeart/2005/8/layout/cycle2"/>
    <dgm:cxn modelId="{F4AAB832-D426-412A-A64C-ED0CE6A689D3}" type="presOf" srcId="{43C515CA-C4E1-4DCB-9ECC-EDB48D2B9774}" destId="{4BCF1760-44A8-45A6-B251-4B4F3043C848}" srcOrd="0" destOrd="0" presId="urn:microsoft.com/office/officeart/2005/8/layout/cycle2"/>
    <dgm:cxn modelId="{0E537568-E734-46F8-ABD1-8B3F9B8AEB9A}" type="presOf" srcId="{658E6D63-1BCB-4B7F-A48E-1CC0D54D60DA}" destId="{32C47DDD-4558-4C3F-8CA0-61E08D9C6482}" srcOrd="0" destOrd="0" presId="urn:microsoft.com/office/officeart/2005/8/layout/cycle2"/>
    <dgm:cxn modelId="{7BB672BF-55C7-4AAC-858D-B79CF61FD81B}" type="presOf" srcId="{43C515CA-C4E1-4DCB-9ECC-EDB48D2B9774}" destId="{A78AD2B1-FBEC-4937-A502-F7CA9DCE1CEF}" srcOrd="1" destOrd="0" presId="urn:microsoft.com/office/officeart/2005/8/layout/cycle2"/>
    <dgm:cxn modelId="{0702D0AC-15B1-4C89-9704-0FD637DF8F08}" type="presOf" srcId="{7F989F83-DF52-4C3D-8A0C-B6C12F52F2B8}" destId="{8B17D625-092D-4BDB-B416-1E88D8EFABA7}" srcOrd="0" destOrd="0" presId="urn:microsoft.com/office/officeart/2005/8/layout/cycle2"/>
    <dgm:cxn modelId="{6F595518-10C2-41ED-9F9C-24E15B7F3668}" type="presOf" srcId="{C649D219-6890-464D-91F8-1F74F5385CD7}" destId="{BF986526-9AD7-456B-A170-A17861433225}" srcOrd="1" destOrd="0" presId="urn:microsoft.com/office/officeart/2005/8/layout/cycle2"/>
    <dgm:cxn modelId="{B6B20F60-8845-4C45-8659-5300D8401D4B}" srcId="{7F989F83-DF52-4C3D-8A0C-B6C12F52F2B8}" destId="{AD1888C9-AE3A-439E-B461-A3AA0BBDC38E}" srcOrd="4" destOrd="0" parTransId="{8DA43A57-505A-4E64-8DEE-6362A0CC79D5}" sibTransId="{B590663F-283A-4DFC-BAC2-16394BD10193}"/>
    <dgm:cxn modelId="{CE779875-3425-4E51-BB5E-2D7D07E1AAAE}" type="presOf" srcId="{AD1888C9-AE3A-439E-B461-A3AA0BBDC38E}" destId="{E3B51785-125D-440A-A842-D4D8B1D673A3}" srcOrd="0" destOrd="0" presId="urn:microsoft.com/office/officeart/2005/8/layout/cycle2"/>
    <dgm:cxn modelId="{69EF6392-713C-40BC-8EBE-469AFE48F47C}" type="presOf" srcId="{B590663F-283A-4DFC-BAC2-16394BD10193}" destId="{C0B8E317-2BC2-48EB-A13F-17CB0B7EA527}" srcOrd="0" destOrd="0" presId="urn:microsoft.com/office/officeart/2005/8/layout/cycle2"/>
    <dgm:cxn modelId="{4D67F270-1BAE-4E3E-9273-FB189486E31C}" srcId="{7F989F83-DF52-4C3D-8A0C-B6C12F52F2B8}" destId="{658E6D63-1BCB-4B7F-A48E-1CC0D54D60DA}" srcOrd="1" destOrd="0" parTransId="{13CDEC7A-A7C0-4918-812C-D27070622DA5}" sibTransId="{C649D219-6890-464D-91F8-1F74F5385CD7}"/>
    <dgm:cxn modelId="{6545C839-5261-4161-951D-BB0EDF52A189}" type="presOf" srcId="{C649D219-6890-464D-91F8-1F74F5385CD7}" destId="{44AC197A-3CA3-4882-AA14-7F1D640FEDFB}" srcOrd="0" destOrd="0" presId="urn:microsoft.com/office/officeart/2005/8/layout/cycle2"/>
    <dgm:cxn modelId="{AA9B58AD-794A-4670-AD78-6938433ADF9E}" srcId="{7F989F83-DF52-4C3D-8A0C-B6C12F52F2B8}" destId="{4E4EA46C-5071-4C11-8890-BE0815480568}" srcOrd="3" destOrd="0" parTransId="{00269535-B48C-47DD-A65E-77FFE578390D}" sibTransId="{6D7D3980-719B-409A-B4DB-C8A39024AFE0}"/>
    <dgm:cxn modelId="{0BAB6672-5FE8-495E-B36E-37C9AB1DE5FF}" type="presOf" srcId="{B590663F-283A-4DFC-BAC2-16394BD10193}" destId="{517A1C26-B16C-4D34-B66A-91CFEEA4CC8F}" srcOrd="1" destOrd="0" presId="urn:microsoft.com/office/officeart/2005/8/layout/cycle2"/>
    <dgm:cxn modelId="{5C029D2D-12DC-46FB-B51F-58FDC5DB033F}" type="presOf" srcId="{D1363BB1-213A-45C5-9437-F50C47EC3E72}" destId="{7870C455-FC17-4EB5-AABC-90CAB06F04CA}" srcOrd="0" destOrd="0" presId="urn:microsoft.com/office/officeart/2005/8/layout/cycle2"/>
    <dgm:cxn modelId="{F94848FA-A7E9-406E-BA57-45CAE5E0791C}" type="presOf" srcId="{7D3E2DC6-070B-4631-87FD-E05BE9228CCB}" destId="{A0AC9412-B5C1-447D-86D1-A1F966D4AFB8}" srcOrd="0" destOrd="0" presId="urn:microsoft.com/office/officeart/2005/8/layout/cycle2"/>
    <dgm:cxn modelId="{371FE54F-B633-479D-B4DD-C425CEC8DB68}" type="presOf" srcId="{4E4EA46C-5071-4C11-8890-BE0815480568}" destId="{8643B59B-3306-4379-A259-36AD897DC2DD}" srcOrd="0" destOrd="0" presId="urn:microsoft.com/office/officeart/2005/8/layout/cycle2"/>
    <dgm:cxn modelId="{33C61A87-0B38-4AAF-9F2F-EAC9EFFA3315}" srcId="{7F989F83-DF52-4C3D-8A0C-B6C12F52F2B8}" destId="{D1363BB1-213A-45C5-9437-F50C47EC3E72}" srcOrd="2" destOrd="0" parTransId="{26A5860C-8A36-4EBD-B578-253EECE6FB11}" sibTransId="{43C515CA-C4E1-4DCB-9ECC-EDB48D2B9774}"/>
    <dgm:cxn modelId="{5C24AE4C-2277-4A1C-AC9A-2A396BACB25E}" type="presOf" srcId="{877E24A0-F30A-4847-A767-11BC986F3EDC}" destId="{ABE9DAD9-D35D-462F-AC78-8F28DB84648E}" srcOrd="1" destOrd="0" presId="urn:microsoft.com/office/officeart/2005/8/layout/cycle2"/>
    <dgm:cxn modelId="{168F6842-39E1-4728-A38F-7DEDEB178143}" type="presOf" srcId="{877E24A0-F30A-4847-A767-11BC986F3EDC}" destId="{E04F01B9-093F-45E9-9224-50301CA35AFD}" srcOrd="0" destOrd="0" presId="urn:microsoft.com/office/officeart/2005/8/layout/cycle2"/>
    <dgm:cxn modelId="{CA9F0BE1-66B8-4A62-A154-97885352C5D5}" srcId="{7F989F83-DF52-4C3D-8A0C-B6C12F52F2B8}" destId="{7D3E2DC6-070B-4631-87FD-E05BE9228CCB}" srcOrd="0" destOrd="0" parTransId="{ECD53AAB-BBF3-40BE-ACC6-46FD332D4152}" sibTransId="{877E24A0-F30A-4847-A767-11BC986F3EDC}"/>
    <dgm:cxn modelId="{699EEEA7-57E3-4468-A27B-A35244232882}" type="presOf" srcId="{6D7D3980-719B-409A-B4DB-C8A39024AFE0}" destId="{0FB5F83F-4C19-4B5D-A56F-172290F1F3B3}" srcOrd="0" destOrd="0" presId="urn:microsoft.com/office/officeart/2005/8/layout/cycle2"/>
    <dgm:cxn modelId="{A356481A-33CF-4C27-9617-6C07E587DC16}" type="presParOf" srcId="{8B17D625-092D-4BDB-B416-1E88D8EFABA7}" destId="{A0AC9412-B5C1-447D-86D1-A1F966D4AFB8}" srcOrd="0" destOrd="0" presId="urn:microsoft.com/office/officeart/2005/8/layout/cycle2"/>
    <dgm:cxn modelId="{C184AA9A-0979-4608-9364-1B399E01B4E2}" type="presParOf" srcId="{8B17D625-092D-4BDB-B416-1E88D8EFABA7}" destId="{E04F01B9-093F-45E9-9224-50301CA35AFD}" srcOrd="1" destOrd="0" presId="urn:microsoft.com/office/officeart/2005/8/layout/cycle2"/>
    <dgm:cxn modelId="{F2E00C79-A7A5-4683-9CC2-288A8D5F438C}" type="presParOf" srcId="{E04F01B9-093F-45E9-9224-50301CA35AFD}" destId="{ABE9DAD9-D35D-462F-AC78-8F28DB84648E}" srcOrd="0" destOrd="0" presId="urn:microsoft.com/office/officeart/2005/8/layout/cycle2"/>
    <dgm:cxn modelId="{F04E4001-0606-4597-BA25-63284CA93777}" type="presParOf" srcId="{8B17D625-092D-4BDB-B416-1E88D8EFABA7}" destId="{32C47DDD-4558-4C3F-8CA0-61E08D9C6482}" srcOrd="2" destOrd="0" presId="urn:microsoft.com/office/officeart/2005/8/layout/cycle2"/>
    <dgm:cxn modelId="{7A3058A9-A3EC-4DBF-B195-26CB298FF853}" type="presParOf" srcId="{8B17D625-092D-4BDB-B416-1E88D8EFABA7}" destId="{44AC197A-3CA3-4882-AA14-7F1D640FEDFB}" srcOrd="3" destOrd="0" presId="urn:microsoft.com/office/officeart/2005/8/layout/cycle2"/>
    <dgm:cxn modelId="{CCB10C61-068A-409C-8A63-21CD2996513D}" type="presParOf" srcId="{44AC197A-3CA3-4882-AA14-7F1D640FEDFB}" destId="{BF986526-9AD7-456B-A170-A17861433225}" srcOrd="0" destOrd="0" presId="urn:microsoft.com/office/officeart/2005/8/layout/cycle2"/>
    <dgm:cxn modelId="{1E28DB8A-E6F9-48E8-B9E6-9D8BD80C0A7C}" type="presParOf" srcId="{8B17D625-092D-4BDB-B416-1E88D8EFABA7}" destId="{7870C455-FC17-4EB5-AABC-90CAB06F04CA}" srcOrd="4" destOrd="0" presId="urn:microsoft.com/office/officeart/2005/8/layout/cycle2"/>
    <dgm:cxn modelId="{993D2067-D811-4D17-8DC5-08C33825BAE6}" type="presParOf" srcId="{8B17D625-092D-4BDB-B416-1E88D8EFABA7}" destId="{4BCF1760-44A8-45A6-B251-4B4F3043C848}" srcOrd="5" destOrd="0" presId="urn:microsoft.com/office/officeart/2005/8/layout/cycle2"/>
    <dgm:cxn modelId="{55B49C85-D651-44BA-A984-F28A472E0F7A}" type="presParOf" srcId="{4BCF1760-44A8-45A6-B251-4B4F3043C848}" destId="{A78AD2B1-FBEC-4937-A502-F7CA9DCE1CEF}" srcOrd="0" destOrd="0" presId="urn:microsoft.com/office/officeart/2005/8/layout/cycle2"/>
    <dgm:cxn modelId="{745285C3-8F54-4818-8E34-216B78B3878B}" type="presParOf" srcId="{8B17D625-092D-4BDB-B416-1E88D8EFABA7}" destId="{8643B59B-3306-4379-A259-36AD897DC2DD}" srcOrd="6" destOrd="0" presId="urn:microsoft.com/office/officeart/2005/8/layout/cycle2"/>
    <dgm:cxn modelId="{2F154B20-F848-4325-A6CD-6FD572FD69EA}" type="presParOf" srcId="{8B17D625-092D-4BDB-B416-1E88D8EFABA7}" destId="{0FB5F83F-4C19-4B5D-A56F-172290F1F3B3}" srcOrd="7" destOrd="0" presId="urn:microsoft.com/office/officeart/2005/8/layout/cycle2"/>
    <dgm:cxn modelId="{EEC9449C-E430-4F13-9292-45251FDB9160}" type="presParOf" srcId="{0FB5F83F-4C19-4B5D-A56F-172290F1F3B3}" destId="{F93C7FD5-CE9A-4566-8C52-F9B07661A303}" srcOrd="0" destOrd="0" presId="urn:microsoft.com/office/officeart/2005/8/layout/cycle2"/>
    <dgm:cxn modelId="{86C19802-7781-4362-8AB2-00AD44430156}" type="presParOf" srcId="{8B17D625-092D-4BDB-B416-1E88D8EFABA7}" destId="{E3B51785-125D-440A-A842-D4D8B1D673A3}" srcOrd="8" destOrd="0" presId="urn:microsoft.com/office/officeart/2005/8/layout/cycle2"/>
    <dgm:cxn modelId="{98EAC70B-C401-4F0A-A0F4-5235ACE56649}" type="presParOf" srcId="{8B17D625-092D-4BDB-B416-1E88D8EFABA7}" destId="{C0B8E317-2BC2-48EB-A13F-17CB0B7EA527}" srcOrd="9" destOrd="0" presId="urn:microsoft.com/office/officeart/2005/8/layout/cycle2"/>
    <dgm:cxn modelId="{1AB3CA41-0B72-47FC-9FF1-DDD0240624B0}" type="presParOf" srcId="{C0B8E317-2BC2-48EB-A13F-17CB0B7EA527}" destId="{517A1C26-B16C-4D34-B66A-91CFEEA4CC8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89F83-DF52-4C3D-8A0C-B6C12F52F2B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D3E2DC6-070B-4631-87FD-E05BE9228CCB}">
      <dgm:prSet custT="1"/>
      <dgm:spPr/>
      <dgm:t>
        <a:bodyPr/>
        <a:lstStyle/>
        <a:p>
          <a:pPr rtl="0"/>
          <a:r>
            <a:rPr lang="en-US" sz="2800" dirty="0" smtClean="0"/>
            <a:t>Background</a:t>
          </a:r>
          <a:endParaRPr lang="en-US" sz="2800" dirty="0"/>
        </a:p>
      </dgm:t>
    </dgm:pt>
    <dgm:pt modelId="{ECD53AAB-BBF3-40BE-ACC6-46FD332D4152}" type="parTrans" cxnId="{CA9F0BE1-66B8-4A62-A154-97885352C5D5}">
      <dgm:prSet/>
      <dgm:spPr/>
      <dgm:t>
        <a:bodyPr/>
        <a:lstStyle/>
        <a:p>
          <a:endParaRPr lang="en-US"/>
        </a:p>
      </dgm:t>
    </dgm:pt>
    <dgm:pt modelId="{877E24A0-F30A-4847-A767-11BC986F3EDC}" type="sibTrans" cxnId="{CA9F0BE1-66B8-4A62-A154-97885352C5D5}">
      <dgm:prSet/>
      <dgm:spPr/>
      <dgm:t>
        <a:bodyPr/>
        <a:lstStyle/>
        <a:p>
          <a:endParaRPr lang="en-US"/>
        </a:p>
      </dgm:t>
    </dgm:pt>
    <dgm:pt modelId="{658E6D63-1BCB-4B7F-A48E-1CC0D54D60DA}">
      <dgm:prSet custT="1"/>
      <dgm:spPr/>
      <dgm:t>
        <a:bodyPr/>
        <a:lstStyle/>
        <a:p>
          <a:pPr rtl="0"/>
          <a:r>
            <a:rPr lang="en-US" sz="2800" dirty="0" smtClean="0"/>
            <a:t>Research Methods</a:t>
          </a:r>
          <a:endParaRPr lang="en-US" sz="2800" dirty="0"/>
        </a:p>
      </dgm:t>
    </dgm:pt>
    <dgm:pt modelId="{13CDEC7A-A7C0-4918-812C-D27070622DA5}" type="parTrans" cxnId="{4D67F270-1BAE-4E3E-9273-FB189486E31C}">
      <dgm:prSet/>
      <dgm:spPr/>
      <dgm:t>
        <a:bodyPr/>
        <a:lstStyle/>
        <a:p>
          <a:endParaRPr lang="en-US"/>
        </a:p>
      </dgm:t>
    </dgm:pt>
    <dgm:pt modelId="{C649D219-6890-464D-91F8-1F74F5385CD7}" type="sibTrans" cxnId="{4D67F270-1BAE-4E3E-9273-FB189486E31C}">
      <dgm:prSet/>
      <dgm:spPr/>
      <dgm:t>
        <a:bodyPr/>
        <a:lstStyle/>
        <a:p>
          <a:endParaRPr lang="en-US"/>
        </a:p>
      </dgm:t>
    </dgm:pt>
    <dgm:pt modelId="{D1363BB1-213A-45C5-9437-F50C47EC3E72}">
      <dgm:prSet custT="1"/>
      <dgm:spPr/>
      <dgm:t>
        <a:bodyPr/>
        <a:lstStyle/>
        <a:p>
          <a:pPr rtl="0"/>
          <a:r>
            <a:rPr lang="en-US" sz="2800" dirty="0" smtClean="0"/>
            <a:t>Findings in Brief</a:t>
          </a:r>
          <a:endParaRPr lang="en-US" sz="2800" dirty="0"/>
        </a:p>
      </dgm:t>
    </dgm:pt>
    <dgm:pt modelId="{26A5860C-8A36-4EBD-B578-253EECE6FB11}" type="parTrans" cxnId="{33C61A87-0B38-4AAF-9F2F-EAC9EFFA3315}">
      <dgm:prSet/>
      <dgm:spPr/>
      <dgm:t>
        <a:bodyPr/>
        <a:lstStyle/>
        <a:p>
          <a:endParaRPr lang="en-US"/>
        </a:p>
      </dgm:t>
    </dgm:pt>
    <dgm:pt modelId="{43C515CA-C4E1-4DCB-9ECC-EDB48D2B9774}" type="sibTrans" cxnId="{33C61A87-0B38-4AAF-9F2F-EAC9EFFA3315}">
      <dgm:prSet/>
      <dgm:spPr/>
      <dgm:t>
        <a:bodyPr/>
        <a:lstStyle/>
        <a:p>
          <a:endParaRPr lang="en-US"/>
        </a:p>
      </dgm:t>
    </dgm:pt>
    <dgm:pt modelId="{4E4EA46C-5071-4C11-8890-BE0815480568}">
      <dgm:prSet custT="1"/>
      <dgm:spPr/>
      <dgm:t>
        <a:bodyPr/>
        <a:lstStyle/>
        <a:p>
          <a:pPr rtl="0"/>
          <a:endParaRPr lang="en-US" sz="2800" dirty="0"/>
        </a:p>
      </dgm:t>
    </dgm:pt>
    <dgm:pt modelId="{00269535-B48C-47DD-A65E-77FFE578390D}" type="parTrans" cxnId="{AA9B58AD-794A-4670-AD78-6938433ADF9E}">
      <dgm:prSet/>
      <dgm:spPr/>
      <dgm:t>
        <a:bodyPr/>
        <a:lstStyle/>
        <a:p>
          <a:endParaRPr lang="en-US"/>
        </a:p>
      </dgm:t>
    </dgm:pt>
    <dgm:pt modelId="{6D7D3980-719B-409A-B4DB-C8A39024AFE0}" type="sibTrans" cxnId="{AA9B58AD-794A-4670-AD78-6938433ADF9E}">
      <dgm:prSet/>
      <dgm:spPr/>
      <dgm:t>
        <a:bodyPr/>
        <a:lstStyle/>
        <a:p>
          <a:endParaRPr lang="en-US"/>
        </a:p>
      </dgm:t>
    </dgm:pt>
    <dgm:pt modelId="{AD1888C9-AE3A-439E-B461-A3AA0BBDC38E}">
      <dgm:prSet custT="1"/>
      <dgm:spPr/>
      <dgm:t>
        <a:bodyPr/>
        <a:lstStyle/>
        <a:p>
          <a:pPr rtl="0"/>
          <a:endParaRPr lang="en-US" sz="2400" dirty="0"/>
        </a:p>
      </dgm:t>
    </dgm:pt>
    <dgm:pt modelId="{8DA43A57-505A-4E64-8DEE-6362A0CC79D5}" type="parTrans" cxnId="{B6B20F60-8845-4C45-8659-5300D8401D4B}">
      <dgm:prSet/>
      <dgm:spPr/>
      <dgm:t>
        <a:bodyPr/>
        <a:lstStyle/>
        <a:p>
          <a:endParaRPr lang="en-US"/>
        </a:p>
      </dgm:t>
    </dgm:pt>
    <dgm:pt modelId="{B590663F-283A-4DFC-BAC2-16394BD10193}" type="sibTrans" cxnId="{B6B20F60-8845-4C45-8659-5300D8401D4B}">
      <dgm:prSet/>
      <dgm:spPr/>
      <dgm:t>
        <a:bodyPr/>
        <a:lstStyle/>
        <a:p>
          <a:endParaRPr lang="en-US"/>
        </a:p>
      </dgm:t>
    </dgm:pt>
    <dgm:pt modelId="{8B17D625-092D-4BDB-B416-1E88D8EFABA7}" type="pres">
      <dgm:prSet presAssocID="{7F989F83-DF52-4C3D-8A0C-B6C12F52F2B8}" presName="cycle" presStyleCnt="0">
        <dgm:presLayoutVars>
          <dgm:dir/>
          <dgm:resizeHandles val="exact"/>
        </dgm:presLayoutVars>
      </dgm:prSet>
      <dgm:spPr/>
      <dgm:t>
        <a:bodyPr/>
        <a:lstStyle/>
        <a:p>
          <a:endParaRPr lang="en-US"/>
        </a:p>
      </dgm:t>
    </dgm:pt>
    <dgm:pt modelId="{A0AC9412-B5C1-447D-86D1-A1F966D4AFB8}" type="pres">
      <dgm:prSet presAssocID="{7D3E2DC6-070B-4631-87FD-E05BE9228CCB}" presName="node" presStyleLbl="node1" presStyleIdx="0" presStyleCnt="5" custScaleX="138972">
        <dgm:presLayoutVars>
          <dgm:bulletEnabled val="1"/>
        </dgm:presLayoutVars>
      </dgm:prSet>
      <dgm:spPr/>
      <dgm:t>
        <a:bodyPr/>
        <a:lstStyle/>
        <a:p>
          <a:endParaRPr lang="en-US"/>
        </a:p>
      </dgm:t>
    </dgm:pt>
    <dgm:pt modelId="{E04F01B9-093F-45E9-9224-50301CA35AFD}" type="pres">
      <dgm:prSet presAssocID="{877E24A0-F30A-4847-A767-11BC986F3EDC}" presName="sibTrans" presStyleLbl="sibTrans2D1" presStyleIdx="0" presStyleCnt="5"/>
      <dgm:spPr/>
      <dgm:t>
        <a:bodyPr/>
        <a:lstStyle/>
        <a:p>
          <a:endParaRPr lang="en-US"/>
        </a:p>
      </dgm:t>
    </dgm:pt>
    <dgm:pt modelId="{ABE9DAD9-D35D-462F-AC78-8F28DB84648E}" type="pres">
      <dgm:prSet presAssocID="{877E24A0-F30A-4847-A767-11BC986F3EDC}" presName="connectorText" presStyleLbl="sibTrans2D1" presStyleIdx="0" presStyleCnt="5"/>
      <dgm:spPr/>
      <dgm:t>
        <a:bodyPr/>
        <a:lstStyle/>
        <a:p>
          <a:endParaRPr lang="en-US"/>
        </a:p>
      </dgm:t>
    </dgm:pt>
    <dgm:pt modelId="{32C47DDD-4558-4C3F-8CA0-61E08D9C6482}" type="pres">
      <dgm:prSet presAssocID="{658E6D63-1BCB-4B7F-A48E-1CC0D54D60DA}" presName="node" presStyleLbl="node1" presStyleIdx="1" presStyleCnt="5" custScaleX="120178">
        <dgm:presLayoutVars>
          <dgm:bulletEnabled val="1"/>
        </dgm:presLayoutVars>
      </dgm:prSet>
      <dgm:spPr/>
      <dgm:t>
        <a:bodyPr/>
        <a:lstStyle/>
        <a:p>
          <a:endParaRPr lang="en-US"/>
        </a:p>
      </dgm:t>
    </dgm:pt>
    <dgm:pt modelId="{44AC197A-3CA3-4882-AA14-7F1D640FEDFB}" type="pres">
      <dgm:prSet presAssocID="{C649D219-6890-464D-91F8-1F74F5385CD7}" presName="sibTrans" presStyleLbl="sibTrans2D1" presStyleIdx="1" presStyleCnt="5"/>
      <dgm:spPr/>
      <dgm:t>
        <a:bodyPr/>
        <a:lstStyle/>
        <a:p>
          <a:endParaRPr lang="en-US"/>
        </a:p>
      </dgm:t>
    </dgm:pt>
    <dgm:pt modelId="{BF986526-9AD7-456B-A170-A17861433225}" type="pres">
      <dgm:prSet presAssocID="{C649D219-6890-464D-91F8-1F74F5385CD7}" presName="connectorText" presStyleLbl="sibTrans2D1" presStyleIdx="1" presStyleCnt="5"/>
      <dgm:spPr/>
      <dgm:t>
        <a:bodyPr/>
        <a:lstStyle/>
        <a:p>
          <a:endParaRPr lang="en-US"/>
        </a:p>
      </dgm:t>
    </dgm:pt>
    <dgm:pt modelId="{7870C455-FC17-4EB5-AABC-90CAB06F04CA}" type="pres">
      <dgm:prSet presAssocID="{D1363BB1-213A-45C5-9437-F50C47EC3E72}" presName="node" presStyleLbl="node1" presStyleIdx="2" presStyleCnt="5" custScaleX="129800">
        <dgm:presLayoutVars>
          <dgm:bulletEnabled val="1"/>
        </dgm:presLayoutVars>
      </dgm:prSet>
      <dgm:spPr/>
      <dgm:t>
        <a:bodyPr/>
        <a:lstStyle/>
        <a:p>
          <a:endParaRPr lang="en-US"/>
        </a:p>
      </dgm:t>
    </dgm:pt>
    <dgm:pt modelId="{4BCF1760-44A8-45A6-B251-4B4F3043C848}" type="pres">
      <dgm:prSet presAssocID="{43C515CA-C4E1-4DCB-9ECC-EDB48D2B9774}" presName="sibTrans" presStyleLbl="sibTrans2D1" presStyleIdx="2" presStyleCnt="5"/>
      <dgm:spPr/>
      <dgm:t>
        <a:bodyPr/>
        <a:lstStyle/>
        <a:p>
          <a:endParaRPr lang="en-US"/>
        </a:p>
      </dgm:t>
    </dgm:pt>
    <dgm:pt modelId="{A78AD2B1-FBEC-4937-A502-F7CA9DCE1CEF}" type="pres">
      <dgm:prSet presAssocID="{43C515CA-C4E1-4DCB-9ECC-EDB48D2B9774}" presName="connectorText" presStyleLbl="sibTrans2D1" presStyleIdx="2" presStyleCnt="5"/>
      <dgm:spPr/>
      <dgm:t>
        <a:bodyPr/>
        <a:lstStyle/>
        <a:p>
          <a:endParaRPr lang="en-US"/>
        </a:p>
      </dgm:t>
    </dgm:pt>
    <dgm:pt modelId="{8643B59B-3306-4379-A259-36AD897DC2DD}" type="pres">
      <dgm:prSet presAssocID="{4E4EA46C-5071-4C11-8890-BE0815480568}" presName="node" presStyleLbl="node1" presStyleIdx="3" presStyleCnt="5" custScaleX="125971">
        <dgm:presLayoutVars>
          <dgm:bulletEnabled val="1"/>
        </dgm:presLayoutVars>
      </dgm:prSet>
      <dgm:spPr/>
      <dgm:t>
        <a:bodyPr/>
        <a:lstStyle/>
        <a:p>
          <a:endParaRPr lang="en-US"/>
        </a:p>
      </dgm:t>
    </dgm:pt>
    <dgm:pt modelId="{0FB5F83F-4C19-4B5D-A56F-172290F1F3B3}" type="pres">
      <dgm:prSet presAssocID="{6D7D3980-719B-409A-B4DB-C8A39024AFE0}" presName="sibTrans" presStyleLbl="sibTrans2D1" presStyleIdx="3" presStyleCnt="5"/>
      <dgm:spPr/>
      <dgm:t>
        <a:bodyPr/>
        <a:lstStyle/>
        <a:p>
          <a:endParaRPr lang="en-US"/>
        </a:p>
      </dgm:t>
    </dgm:pt>
    <dgm:pt modelId="{F93C7FD5-CE9A-4566-8C52-F9B07661A303}" type="pres">
      <dgm:prSet presAssocID="{6D7D3980-719B-409A-B4DB-C8A39024AFE0}" presName="connectorText" presStyleLbl="sibTrans2D1" presStyleIdx="3" presStyleCnt="5"/>
      <dgm:spPr/>
      <dgm:t>
        <a:bodyPr/>
        <a:lstStyle/>
        <a:p>
          <a:endParaRPr lang="en-US"/>
        </a:p>
      </dgm:t>
    </dgm:pt>
    <dgm:pt modelId="{E3B51785-125D-440A-A842-D4D8B1D673A3}" type="pres">
      <dgm:prSet presAssocID="{AD1888C9-AE3A-439E-B461-A3AA0BBDC38E}" presName="node" presStyleLbl="node1" presStyleIdx="4" presStyleCnt="5" custScaleX="122467">
        <dgm:presLayoutVars>
          <dgm:bulletEnabled val="1"/>
        </dgm:presLayoutVars>
      </dgm:prSet>
      <dgm:spPr/>
      <dgm:t>
        <a:bodyPr/>
        <a:lstStyle/>
        <a:p>
          <a:endParaRPr lang="en-US"/>
        </a:p>
      </dgm:t>
    </dgm:pt>
    <dgm:pt modelId="{C0B8E317-2BC2-48EB-A13F-17CB0B7EA527}" type="pres">
      <dgm:prSet presAssocID="{B590663F-283A-4DFC-BAC2-16394BD10193}" presName="sibTrans" presStyleLbl="sibTrans2D1" presStyleIdx="4" presStyleCnt="5"/>
      <dgm:spPr/>
      <dgm:t>
        <a:bodyPr/>
        <a:lstStyle/>
        <a:p>
          <a:endParaRPr lang="en-US"/>
        </a:p>
      </dgm:t>
    </dgm:pt>
    <dgm:pt modelId="{517A1C26-B16C-4D34-B66A-91CFEEA4CC8F}" type="pres">
      <dgm:prSet presAssocID="{B590663F-283A-4DFC-BAC2-16394BD10193}" presName="connectorText" presStyleLbl="sibTrans2D1" presStyleIdx="4" presStyleCnt="5"/>
      <dgm:spPr/>
      <dgm:t>
        <a:bodyPr/>
        <a:lstStyle/>
        <a:p>
          <a:endParaRPr lang="en-US"/>
        </a:p>
      </dgm:t>
    </dgm:pt>
  </dgm:ptLst>
  <dgm:cxnLst>
    <dgm:cxn modelId="{5E7F8233-7F72-49E2-8AF5-879417BAB6B4}" type="presOf" srcId="{D1363BB1-213A-45C5-9437-F50C47EC3E72}" destId="{7870C455-FC17-4EB5-AABC-90CAB06F04CA}" srcOrd="0" destOrd="0" presId="urn:microsoft.com/office/officeart/2005/8/layout/cycle2"/>
    <dgm:cxn modelId="{068560F4-820F-43EA-A295-A73BE2C51847}" type="presOf" srcId="{658E6D63-1BCB-4B7F-A48E-1CC0D54D60DA}" destId="{32C47DDD-4558-4C3F-8CA0-61E08D9C6482}" srcOrd="0" destOrd="0" presId="urn:microsoft.com/office/officeart/2005/8/layout/cycle2"/>
    <dgm:cxn modelId="{A9ADC20A-3303-48F4-9694-C84727ED3C54}" type="presOf" srcId="{B590663F-283A-4DFC-BAC2-16394BD10193}" destId="{C0B8E317-2BC2-48EB-A13F-17CB0B7EA527}" srcOrd="0" destOrd="0" presId="urn:microsoft.com/office/officeart/2005/8/layout/cycle2"/>
    <dgm:cxn modelId="{E8B8D572-4963-4416-8F20-3A9744804D4C}" type="presOf" srcId="{4E4EA46C-5071-4C11-8890-BE0815480568}" destId="{8643B59B-3306-4379-A259-36AD897DC2DD}" srcOrd="0" destOrd="0" presId="urn:microsoft.com/office/officeart/2005/8/layout/cycle2"/>
    <dgm:cxn modelId="{E806745C-35AB-4968-A0BD-F23114711E59}" type="presOf" srcId="{7F989F83-DF52-4C3D-8A0C-B6C12F52F2B8}" destId="{8B17D625-092D-4BDB-B416-1E88D8EFABA7}" srcOrd="0" destOrd="0" presId="urn:microsoft.com/office/officeart/2005/8/layout/cycle2"/>
    <dgm:cxn modelId="{33C61A87-0B38-4AAF-9F2F-EAC9EFFA3315}" srcId="{7F989F83-DF52-4C3D-8A0C-B6C12F52F2B8}" destId="{D1363BB1-213A-45C5-9437-F50C47EC3E72}" srcOrd="2" destOrd="0" parTransId="{26A5860C-8A36-4EBD-B578-253EECE6FB11}" sibTransId="{43C515CA-C4E1-4DCB-9ECC-EDB48D2B9774}"/>
    <dgm:cxn modelId="{4D67F270-1BAE-4E3E-9273-FB189486E31C}" srcId="{7F989F83-DF52-4C3D-8A0C-B6C12F52F2B8}" destId="{658E6D63-1BCB-4B7F-A48E-1CC0D54D60DA}" srcOrd="1" destOrd="0" parTransId="{13CDEC7A-A7C0-4918-812C-D27070622DA5}" sibTransId="{C649D219-6890-464D-91F8-1F74F5385CD7}"/>
    <dgm:cxn modelId="{F3FC5B6F-5F52-4826-8427-81684F273B42}" type="presOf" srcId="{6D7D3980-719B-409A-B4DB-C8A39024AFE0}" destId="{F93C7FD5-CE9A-4566-8C52-F9B07661A303}" srcOrd="1" destOrd="0" presId="urn:microsoft.com/office/officeart/2005/8/layout/cycle2"/>
    <dgm:cxn modelId="{197A6ACD-23BC-48FB-9DE4-00B50A23E61B}" type="presOf" srcId="{43C515CA-C4E1-4DCB-9ECC-EDB48D2B9774}" destId="{4BCF1760-44A8-45A6-B251-4B4F3043C848}" srcOrd="0" destOrd="0" presId="urn:microsoft.com/office/officeart/2005/8/layout/cycle2"/>
    <dgm:cxn modelId="{C58B9C74-4FF4-413D-978E-F84E3ADADDEF}" type="presOf" srcId="{AD1888C9-AE3A-439E-B461-A3AA0BBDC38E}" destId="{E3B51785-125D-440A-A842-D4D8B1D673A3}" srcOrd="0" destOrd="0" presId="urn:microsoft.com/office/officeart/2005/8/layout/cycle2"/>
    <dgm:cxn modelId="{8B03E94A-36DE-41D6-9C6C-1F9CDFA8F849}" type="presOf" srcId="{43C515CA-C4E1-4DCB-9ECC-EDB48D2B9774}" destId="{A78AD2B1-FBEC-4937-A502-F7CA9DCE1CEF}" srcOrd="1" destOrd="0" presId="urn:microsoft.com/office/officeart/2005/8/layout/cycle2"/>
    <dgm:cxn modelId="{CAD6B3E9-A585-41C4-B893-03E4FF6B6559}" type="presOf" srcId="{C649D219-6890-464D-91F8-1F74F5385CD7}" destId="{BF986526-9AD7-456B-A170-A17861433225}" srcOrd="1" destOrd="0" presId="urn:microsoft.com/office/officeart/2005/8/layout/cycle2"/>
    <dgm:cxn modelId="{B91A6EDE-9F72-4550-B621-E67823A359F7}" type="presOf" srcId="{7D3E2DC6-070B-4631-87FD-E05BE9228CCB}" destId="{A0AC9412-B5C1-447D-86D1-A1F966D4AFB8}" srcOrd="0" destOrd="0" presId="urn:microsoft.com/office/officeart/2005/8/layout/cycle2"/>
    <dgm:cxn modelId="{3849EF9C-654E-4E04-A219-0372AA9CEA8C}" type="presOf" srcId="{877E24A0-F30A-4847-A767-11BC986F3EDC}" destId="{E04F01B9-093F-45E9-9224-50301CA35AFD}" srcOrd="0" destOrd="0" presId="urn:microsoft.com/office/officeart/2005/8/layout/cycle2"/>
    <dgm:cxn modelId="{9F32FE17-77B9-43F4-AD1D-BA7D1967B621}" type="presOf" srcId="{877E24A0-F30A-4847-A767-11BC986F3EDC}" destId="{ABE9DAD9-D35D-462F-AC78-8F28DB84648E}" srcOrd="1" destOrd="0" presId="urn:microsoft.com/office/officeart/2005/8/layout/cycle2"/>
    <dgm:cxn modelId="{E5890857-9AEA-47DE-A8E2-00DD5E6C035A}" type="presOf" srcId="{6D7D3980-719B-409A-B4DB-C8A39024AFE0}" destId="{0FB5F83F-4C19-4B5D-A56F-172290F1F3B3}" srcOrd="0" destOrd="0" presId="urn:microsoft.com/office/officeart/2005/8/layout/cycle2"/>
    <dgm:cxn modelId="{2263BE4E-ECC5-46E3-9586-5D4048711937}" type="presOf" srcId="{C649D219-6890-464D-91F8-1F74F5385CD7}" destId="{44AC197A-3CA3-4882-AA14-7F1D640FEDFB}" srcOrd="0" destOrd="0" presId="urn:microsoft.com/office/officeart/2005/8/layout/cycle2"/>
    <dgm:cxn modelId="{AA9B58AD-794A-4670-AD78-6938433ADF9E}" srcId="{7F989F83-DF52-4C3D-8A0C-B6C12F52F2B8}" destId="{4E4EA46C-5071-4C11-8890-BE0815480568}" srcOrd="3" destOrd="0" parTransId="{00269535-B48C-47DD-A65E-77FFE578390D}" sibTransId="{6D7D3980-719B-409A-B4DB-C8A39024AFE0}"/>
    <dgm:cxn modelId="{BEE4EE78-1298-4A28-8F83-7CE961A57748}" type="presOf" srcId="{B590663F-283A-4DFC-BAC2-16394BD10193}" destId="{517A1C26-B16C-4D34-B66A-91CFEEA4CC8F}" srcOrd="1" destOrd="0" presId="urn:microsoft.com/office/officeart/2005/8/layout/cycle2"/>
    <dgm:cxn modelId="{CA9F0BE1-66B8-4A62-A154-97885352C5D5}" srcId="{7F989F83-DF52-4C3D-8A0C-B6C12F52F2B8}" destId="{7D3E2DC6-070B-4631-87FD-E05BE9228CCB}" srcOrd="0" destOrd="0" parTransId="{ECD53AAB-BBF3-40BE-ACC6-46FD332D4152}" sibTransId="{877E24A0-F30A-4847-A767-11BC986F3EDC}"/>
    <dgm:cxn modelId="{B6B20F60-8845-4C45-8659-5300D8401D4B}" srcId="{7F989F83-DF52-4C3D-8A0C-B6C12F52F2B8}" destId="{AD1888C9-AE3A-439E-B461-A3AA0BBDC38E}" srcOrd="4" destOrd="0" parTransId="{8DA43A57-505A-4E64-8DEE-6362A0CC79D5}" sibTransId="{B590663F-283A-4DFC-BAC2-16394BD10193}"/>
    <dgm:cxn modelId="{96788E81-3172-45D7-A32B-4C0EC168A016}" type="presParOf" srcId="{8B17D625-092D-4BDB-B416-1E88D8EFABA7}" destId="{A0AC9412-B5C1-447D-86D1-A1F966D4AFB8}" srcOrd="0" destOrd="0" presId="urn:microsoft.com/office/officeart/2005/8/layout/cycle2"/>
    <dgm:cxn modelId="{B7CCDA1A-CE23-4250-BB22-B94E9FD00607}" type="presParOf" srcId="{8B17D625-092D-4BDB-B416-1E88D8EFABA7}" destId="{E04F01B9-093F-45E9-9224-50301CA35AFD}" srcOrd="1" destOrd="0" presId="urn:microsoft.com/office/officeart/2005/8/layout/cycle2"/>
    <dgm:cxn modelId="{D0816364-3747-4F28-8C43-9F9DBFC0594E}" type="presParOf" srcId="{E04F01B9-093F-45E9-9224-50301CA35AFD}" destId="{ABE9DAD9-D35D-462F-AC78-8F28DB84648E}" srcOrd="0" destOrd="0" presId="urn:microsoft.com/office/officeart/2005/8/layout/cycle2"/>
    <dgm:cxn modelId="{03B06B53-8A1B-4D09-BCF9-4CD7FBB14D8B}" type="presParOf" srcId="{8B17D625-092D-4BDB-B416-1E88D8EFABA7}" destId="{32C47DDD-4558-4C3F-8CA0-61E08D9C6482}" srcOrd="2" destOrd="0" presId="urn:microsoft.com/office/officeart/2005/8/layout/cycle2"/>
    <dgm:cxn modelId="{C4109963-C34A-4B29-9C58-9C55418C2D23}" type="presParOf" srcId="{8B17D625-092D-4BDB-B416-1E88D8EFABA7}" destId="{44AC197A-3CA3-4882-AA14-7F1D640FEDFB}" srcOrd="3" destOrd="0" presId="urn:microsoft.com/office/officeart/2005/8/layout/cycle2"/>
    <dgm:cxn modelId="{80134691-B1A3-4E78-951F-964CE643E5EA}" type="presParOf" srcId="{44AC197A-3CA3-4882-AA14-7F1D640FEDFB}" destId="{BF986526-9AD7-456B-A170-A17861433225}" srcOrd="0" destOrd="0" presId="urn:microsoft.com/office/officeart/2005/8/layout/cycle2"/>
    <dgm:cxn modelId="{733441A8-09FF-4198-AF60-48A53FCD5976}" type="presParOf" srcId="{8B17D625-092D-4BDB-B416-1E88D8EFABA7}" destId="{7870C455-FC17-4EB5-AABC-90CAB06F04CA}" srcOrd="4" destOrd="0" presId="urn:microsoft.com/office/officeart/2005/8/layout/cycle2"/>
    <dgm:cxn modelId="{735D1AAB-177E-46C1-9738-3D1F0F9FD5B7}" type="presParOf" srcId="{8B17D625-092D-4BDB-B416-1E88D8EFABA7}" destId="{4BCF1760-44A8-45A6-B251-4B4F3043C848}" srcOrd="5" destOrd="0" presId="urn:microsoft.com/office/officeart/2005/8/layout/cycle2"/>
    <dgm:cxn modelId="{02BA94FD-3DE3-4818-AA1B-F859AA502539}" type="presParOf" srcId="{4BCF1760-44A8-45A6-B251-4B4F3043C848}" destId="{A78AD2B1-FBEC-4937-A502-F7CA9DCE1CEF}" srcOrd="0" destOrd="0" presId="urn:microsoft.com/office/officeart/2005/8/layout/cycle2"/>
    <dgm:cxn modelId="{42AA4D59-352E-4743-B844-3025A5F2A2DE}" type="presParOf" srcId="{8B17D625-092D-4BDB-B416-1E88D8EFABA7}" destId="{8643B59B-3306-4379-A259-36AD897DC2DD}" srcOrd="6" destOrd="0" presId="urn:microsoft.com/office/officeart/2005/8/layout/cycle2"/>
    <dgm:cxn modelId="{E01EE2E6-2AEC-471F-9CD7-21C107F7EA23}" type="presParOf" srcId="{8B17D625-092D-4BDB-B416-1E88D8EFABA7}" destId="{0FB5F83F-4C19-4B5D-A56F-172290F1F3B3}" srcOrd="7" destOrd="0" presId="urn:microsoft.com/office/officeart/2005/8/layout/cycle2"/>
    <dgm:cxn modelId="{90C96FDF-C2A6-4BE7-BB94-B283C6452ABA}" type="presParOf" srcId="{0FB5F83F-4C19-4B5D-A56F-172290F1F3B3}" destId="{F93C7FD5-CE9A-4566-8C52-F9B07661A303}" srcOrd="0" destOrd="0" presId="urn:microsoft.com/office/officeart/2005/8/layout/cycle2"/>
    <dgm:cxn modelId="{5AA6F247-054F-4BE5-B2E8-DF9A108D104A}" type="presParOf" srcId="{8B17D625-092D-4BDB-B416-1E88D8EFABA7}" destId="{E3B51785-125D-440A-A842-D4D8B1D673A3}" srcOrd="8" destOrd="0" presId="urn:microsoft.com/office/officeart/2005/8/layout/cycle2"/>
    <dgm:cxn modelId="{2F1023D5-C43E-429E-9E7C-8E08E5AE4F46}" type="presParOf" srcId="{8B17D625-092D-4BDB-B416-1E88D8EFABA7}" destId="{C0B8E317-2BC2-48EB-A13F-17CB0B7EA527}" srcOrd="9" destOrd="0" presId="urn:microsoft.com/office/officeart/2005/8/layout/cycle2"/>
    <dgm:cxn modelId="{53E42EF8-23D3-42E4-A441-CE4C2F835F48}" type="presParOf" srcId="{C0B8E317-2BC2-48EB-A13F-17CB0B7EA527}" destId="{517A1C26-B16C-4D34-B66A-91CFEEA4CC8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989F83-DF52-4C3D-8A0C-B6C12F52F2B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D3E2DC6-070B-4631-87FD-E05BE9228CCB}">
      <dgm:prSet custT="1"/>
      <dgm:spPr/>
      <dgm:t>
        <a:bodyPr/>
        <a:lstStyle/>
        <a:p>
          <a:pPr rtl="0"/>
          <a:r>
            <a:rPr lang="en-US" sz="2800" dirty="0" smtClean="0"/>
            <a:t>Background</a:t>
          </a:r>
          <a:endParaRPr lang="en-US" sz="2800" dirty="0"/>
        </a:p>
      </dgm:t>
    </dgm:pt>
    <dgm:pt modelId="{ECD53AAB-BBF3-40BE-ACC6-46FD332D4152}" type="parTrans" cxnId="{CA9F0BE1-66B8-4A62-A154-97885352C5D5}">
      <dgm:prSet/>
      <dgm:spPr/>
      <dgm:t>
        <a:bodyPr/>
        <a:lstStyle/>
        <a:p>
          <a:endParaRPr lang="en-US"/>
        </a:p>
      </dgm:t>
    </dgm:pt>
    <dgm:pt modelId="{877E24A0-F30A-4847-A767-11BC986F3EDC}" type="sibTrans" cxnId="{CA9F0BE1-66B8-4A62-A154-97885352C5D5}">
      <dgm:prSet/>
      <dgm:spPr/>
      <dgm:t>
        <a:bodyPr/>
        <a:lstStyle/>
        <a:p>
          <a:endParaRPr lang="en-US"/>
        </a:p>
      </dgm:t>
    </dgm:pt>
    <dgm:pt modelId="{658E6D63-1BCB-4B7F-A48E-1CC0D54D60DA}">
      <dgm:prSet custT="1"/>
      <dgm:spPr/>
      <dgm:t>
        <a:bodyPr/>
        <a:lstStyle/>
        <a:p>
          <a:pPr rtl="0"/>
          <a:r>
            <a:rPr lang="en-US" sz="2800" dirty="0" smtClean="0"/>
            <a:t>Research Methods</a:t>
          </a:r>
          <a:endParaRPr lang="en-US" sz="2800" dirty="0"/>
        </a:p>
      </dgm:t>
    </dgm:pt>
    <dgm:pt modelId="{13CDEC7A-A7C0-4918-812C-D27070622DA5}" type="parTrans" cxnId="{4D67F270-1BAE-4E3E-9273-FB189486E31C}">
      <dgm:prSet/>
      <dgm:spPr/>
      <dgm:t>
        <a:bodyPr/>
        <a:lstStyle/>
        <a:p>
          <a:endParaRPr lang="en-US"/>
        </a:p>
      </dgm:t>
    </dgm:pt>
    <dgm:pt modelId="{C649D219-6890-464D-91F8-1F74F5385CD7}" type="sibTrans" cxnId="{4D67F270-1BAE-4E3E-9273-FB189486E31C}">
      <dgm:prSet/>
      <dgm:spPr/>
      <dgm:t>
        <a:bodyPr/>
        <a:lstStyle/>
        <a:p>
          <a:endParaRPr lang="en-US"/>
        </a:p>
      </dgm:t>
    </dgm:pt>
    <dgm:pt modelId="{D1363BB1-213A-45C5-9437-F50C47EC3E72}">
      <dgm:prSet custT="1"/>
      <dgm:spPr/>
      <dgm:t>
        <a:bodyPr/>
        <a:lstStyle/>
        <a:p>
          <a:pPr rtl="0"/>
          <a:r>
            <a:rPr lang="en-US" sz="2800" dirty="0" smtClean="0"/>
            <a:t>Findings in Brief</a:t>
          </a:r>
          <a:endParaRPr lang="en-US" sz="2800" dirty="0"/>
        </a:p>
      </dgm:t>
    </dgm:pt>
    <dgm:pt modelId="{26A5860C-8A36-4EBD-B578-253EECE6FB11}" type="parTrans" cxnId="{33C61A87-0B38-4AAF-9F2F-EAC9EFFA3315}">
      <dgm:prSet/>
      <dgm:spPr/>
      <dgm:t>
        <a:bodyPr/>
        <a:lstStyle/>
        <a:p>
          <a:endParaRPr lang="en-US"/>
        </a:p>
      </dgm:t>
    </dgm:pt>
    <dgm:pt modelId="{43C515CA-C4E1-4DCB-9ECC-EDB48D2B9774}" type="sibTrans" cxnId="{33C61A87-0B38-4AAF-9F2F-EAC9EFFA3315}">
      <dgm:prSet/>
      <dgm:spPr/>
      <dgm:t>
        <a:bodyPr/>
        <a:lstStyle/>
        <a:p>
          <a:endParaRPr lang="en-US"/>
        </a:p>
      </dgm:t>
    </dgm:pt>
    <dgm:pt modelId="{4E4EA46C-5071-4C11-8890-BE0815480568}">
      <dgm:prSet custT="1"/>
      <dgm:spPr/>
      <dgm:t>
        <a:bodyPr/>
        <a:lstStyle/>
        <a:p>
          <a:pPr rtl="0"/>
          <a:r>
            <a:rPr lang="en-US" sz="2800" dirty="0" smtClean="0"/>
            <a:t>Selected Findings</a:t>
          </a:r>
          <a:endParaRPr lang="en-US" sz="2800" dirty="0"/>
        </a:p>
      </dgm:t>
    </dgm:pt>
    <dgm:pt modelId="{00269535-B48C-47DD-A65E-77FFE578390D}" type="parTrans" cxnId="{AA9B58AD-794A-4670-AD78-6938433ADF9E}">
      <dgm:prSet/>
      <dgm:spPr/>
      <dgm:t>
        <a:bodyPr/>
        <a:lstStyle/>
        <a:p>
          <a:endParaRPr lang="en-US"/>
        </a:p>
      </dgm:t>
    </dgm:pt>
    <dgm:pt modelId="{6D7D3980-719B-409A-B4DB-C8A39024AFE0}" type="sibTrans" cxnId="{AA9B58AD-794A-4670-AD78-6938433ADF9E}">
      <dgm:prSet/>
      <dgm:spPr/>
      <dgm:t>
        <a:bodyPr/>
        <a:lstStyle/>
        <a:p>
          <a:endParaRPr lang="en-US"/>
        </a:p>
      </dgm:t>
    </dgm:pt>
    <dgm:pt modelId="{AD1888C9-AE3A-439E-B461-A3AA0BBDC38E}">
      <dgm:prSet custT="1"/>
      <dgm:spPr/>
      <dgm:t>
        <a:bodyPr/>
        <a:lstStyle/>
        <a:p>
          <a:pPr rtl="0"/>
          <a:endParaRPr lang="en-US" sz="2400" dirty="0"/>
        </a:p>
      </dgm:t>
    </dgm:pt>
    <dgm:pt modelId="{8DA43A57-505A-4E64-8DEE-6362A0CC79D5}" type="parTrans" cxnId="{B6B20F60-8845-4C45-8659-5300D8401D4B}">
      <dgm:prSet/>
      <dgm:spPr/>
      <dgm:t>
        <a:bodyPr/>
        <a:lstStyle/>
        <a:p>
          <a:endParaRPr lang="en-US"/>
        </a:p>
      </dgm:t>
    </dgm:pt>
    <dgm:pt modelId="{B590663F-283A-4DFC-BAC2-16394BD10193}" type="sibTrans" cxnId="{B6B20F60-8845-4C45-8659-5300D8401D4B}">
      <dgm:prSet/>
      <dgm:spPr/>
      <dgm:t>
        <a:bodyPr/>
        <a:lstStyle/>
        <a:p>
          <a:endParaRPr lang="en-US"/>
        </a:p>
      </dgm:t>
    </dgm:pt>
    <dgm:pt modelId="{8B17D625-092D-4BDB-B416-1E88D8EFABA7}" type="pres">
      <dgm:prSet presAssocID="{7F989F83-DF52-4C3D-8A0C-B6C12F52F2B8}" presName="cycle" presStyleCnt="0">
        <dgm:presLayoutVars>
          <dgm:dir/>
          <dgm:resizeHandles val="exact"/>
        </dgm:presLayoutVars>
      </dgm:prSet>
      <dgm:spPr/>
      <dgm:t>
        <a:bodyPr/>
        <a:lstStyle/>
        <a:p>
          <a:endParaRPr lang="en-US"/>
        </a:p>
      </dgm:t>
    </dgm:pt>
    <dgm:pt modelId="{A0AC9412-B5C1-447D-86D1-A1F966D4AFB8}" type="pres">
      <dgm:prSet presAssocID="{7D3E2DC6-070B-4631-87FD-E05BE9228CCB}" presName="node" presStyleLbl="node1" presStyleIdx="0" presStyleCnt="5" custScaleX="138972">
        <dgm:presLayoutVars>
          <dgm:bulletEnabled val="1"/>
        </dgm:presLayoutVars>
      </dgm:prSet>
      <dgm:spPr/>
      <dgm:t>
        <a:bodyPr/>
        <a:lstStyle/>
        <a:p>
          <a:endParaRPr lang="en-US"/>
        </a:p>
      </dgm:t>
    </dgm:pt>
    <dgm:pt modelId="{E04F01B9-093F-45E9-9224-50301CA35AFD}" type="pres">
      <dgm:prSet presAssocID="{877E24A0-F30A-4847-A767-11BC986F3EDC}" presName="sibTrans" presStyleLbl="sibTrans2D1" presStyleIdx="0" presStyleCnt="5"/>
      <dgm:spPr/>
      <dgm:t>
        <a:bodyPr/>
        <a:lstStyle/>
        <a:p>
          <a:endParaRPr lang="en-US"/>
        </a:p>
      </dgm:t>
    </dgm:pt>
    <dgm:pt modelId="{ABE9DAD9-D35D-462F-AC78-8F28DB84648E}" type="pres">
      <dgm:prSet presAssocID="{877E24A0-F30A-4847-A767-11BC986F3EDC}" presName="connectorText" presStyleLbl="sibTrans2D1" presStyleIdx="0" presStyleCnt="5"/>
      <dgm:spPr/>
      <dgm:t>
        <a:bodyPr/>
        <a:lstStyle/>
        <a:p>
          <a:endParaRPr lang="en-US"/>
        </a:p>
      </dgm:t>
    </dgm:pt>
    <dgm:pt modelId="{32C47DDD-4558-4C3F-8CA0-61E08D9C6482}" type="pres">
      <dgm:prSet presAssocID="{658E6D63-1BCB-4B7F-A48E-1CC0D54D60DA}" presName="node" presStyleLbl="node1" presStyleIdx="1" presStyleCnt="5" custScaleX="120178">
        <dgm:presLayoutVars>
          <dgm:bulletEnabled val="1"/>
        </dgm:presLayoutVars>
      </dgm:prSet>
      <dgm:spPr/>
      <dgm:t>
        <a:bodyPr/>
        <a:lstStyle/>
        <a:p>
          <a:endParaRPr lang="en-US"/>
        </a:p>
      </dgm:t>
    </dgm:pt>
    <dgm:pt modelId="{44AC197A-3CA3-4882-AA14-7F1D640FEDFB}" type="pres">
      <dgm:prSet presAssocID="{C649D219-6890-464D-91F8-1F74F5385CD7}" presName="sibTrans" presStyleLbl="sibTrans2D1" presStyleIdx="1" presStyleCnt="5"/>
      <dgm:spPr/>
      <dgm:t>
        <a:bodyPr/>
        <a:lstStyle/>
        <a:p>
          <a:endParaRPr lang="en-US"/>
        </a:p>
      </dgm:t>
    </dgm:pt>
    <dgm:pt modelId="{BF986526-9AD7-456B-A170-A17861433225}" type="pres">
      <dgm:prSet presAssocID="{C649D219-6890-464D-91F8-1F74F5385CD7}" presName="connectorText" presStyleLbl="sibTrans2D1" presStyleIdx="1" presStyleCnt="5"/>
      <dgm:spPr/>
      <dgm:t>
        <a:bodyPr/>
        <a:lstStyle/>
        <a:p>
          <a:endParaRPr lang="en-US"/>
        </a:p>
      </dgm:t>
    </dgm:pt>
    <dgm:pt modelId="{7870C455-FC17-4EB5-AABC-90CAB06F04CA}" type="pres">
      <dgm:prSet presAssocID="{D1363BB1-213A-45C5-9437-F50C47EC3E72}" presName="node" presStyleLbl="node1" presStyleIdx="2" presStyleCnt="5" custScaleX="129800">
        <dgm:presLayoutVars>
          <dgm:bulletEnabled val="1"/>
        </dgm:presLayoutVars>
      </dgm:prSet>
      <dgm:spPr/>
      <dgm:t>
        <a:bodyPr/>
        <a:lstStyle/>
        <a:p>
          <a:endParaRPr lang="en-US"/>
        </a:p>
      </dgm:t>
    </dgm:pt>
    <dgm:pt modelId="{4BCF1760-44A8-45A6-B251-4B4F3043C848}" type="pres">
      <dgm:prSet presAssocID="{43C515CA-C4E1-4DCB-9ECC-EDB48D2B9774}" presName="sibTrans" presStyleLbl="sibTrans2D1" presStyleIdx="2" presStyleCnt="5"/>
      <dgm:spPr/>
      <dgm:t>
        <a:bodyPr/>
        <a:lstStyle/>
        <a:p>
          <a:endParaRPr lang="en-US"/>
        </a:p>
      </dgm:t>
    </dgm:pt>
    <dgm:pt modelId="{A78AD2B1-FBEC-4937-A502-F7CA9DCE1CEF}" type="pres">
      <dgm:prSet presAssocID="{43C515CA-C4E1-4DCB-9ECC-EDB48D2B9774}" presName="connectorText" presStyleLbl="sibTrans2D1" presStyleIdx="2" presStyleCnt="5"/>
      <dgm:spPr/>
      <dgm:t>
        <a:bodyPr/>
        <a:lstStyle/>
        <a:p>
          <a:endParaRPr lang="en-US"/>
        </a:p>
      </dgm:t>
    </dgm:pt>
    <dgm:pt modelId="{8643B59B-3306-4379-A259-36AD897DC2DD}" type="pres">
      <dgm:prSet presAssocID="{4E4EA46C-5071-4C11-8890-BE0815480568}" presName="node" presStyleLbl="node1" presStyleIdx="3" presStyleCnt="5" custScaleX="125971">
        <dgm:presLayoutVars>
          <dgm:bulletEnabled val="1"/>
        </dgm:presLayoutVars>
      </dgm:prSet>
      <dgm:spPr/>
      <dgm:t>
        <a:bodyPr/>
        <a:lstStyle/>
        <a:p>
          <a:endParaRPr lang="en-US"/>
        </a:p>
      </dgm:t>
    </dgm:pt>
    <dgm:pt modelId="{0FB5F83F-4C19-4B5D-A56F-172290F1F3B3}" type="pres">
      <dgm:prSet presAssocID="{6D7D3980-719B-409A-B4DB-C8A39024AFE0}" presName="sibTrans" presStyleLbl="sibTrans2D1" presStyleIdx="3" presStyleCnt="5"/>
      <dgm:spPr/>
      <dgm:t>
        <a:bodyPr/>
        <a:lstStyle/>
        <a:p>
          <a:endParaRPr lang="en-US"/>
        </a:p>
      </dgm:t>
    </dgm:pt>
    <dgm:pt modelId="{F93C7FD5-CE9A-4566-8C52-F9B07661A303}" type="pres">
      <dgm:prSet presAssocID="{6D7D3980-719B-409A-B4DB-C8A39024AFE0}" presName="connectorText" presStyleLbl="sibTrans2D1" presStyleIdx="3" presStyleCnt="5"/>
      <dgm:spPr/>
      <dgm:t>
        <a:bodyPr/>
        <a:lstStyle/>
        <a:p>
          <a:endParaRPr lang="en-US"/>
        </a:p>
      </dgm:t>
    </dgm:pt>
    <dgm:pt modelId="{E3B51785-125D-440A-A842-D4D8B1D673A3}" type="pres">
      <dgm:prSet presAssocID="{AD1888C9-AE3A-439E-B461-A3AA0BBDC38E}" presName="node" presStyleLbl="node1" presStyleIdx="4" presStyleCnt="5" custScaleX="122467">
        <dgm:presLayoutVars>
          <dgm:bulletEnabled val="1"/>
        </dgm:presLayoutVars>
      </dgm:prSet>
      <dgm:spPr/>
      <dgm:t>
        <a:bodyPr/>
        <a:lstStyle/>
        <a:p>
          <a:endParaRPr lang="en-US"/>
        </a:p>
      </dgm:t>
    </dgm:pt>
    <dgm:pt modelId="{C0B8E317-2BC2-48EB-A13F-17CB0B7EA527}" type="pres">
      <dgm:prSet presAssocID="{B590663F-283A-4DFC-BAC2-16394BD10193}" presName="sibTrans" presStyleLbl="sibTrans2D1" presStyleIdx="4" presStyleCnt="5"/>
      <dgm:spPr/>
      <dgm:t>
        <a:bodyPr/>
        <a:lstStyle/>
        <a:p>
          <a:endParaRPr lang="en-US"/>
        </a:p>
      </dgm:t>
    </dgm:pt>
    <dgm:pt modelId="{517A1C26-B16C-4D34-B66A-91CFEEA4CC8F}" type="pres">
      <dgm:prSet presAssocID="{B590663F-283A-4DFC-BAC2-16394BD10193}" presName="connectorText" presStyleLbl="sibTrans2D1" presStyleIdx="4" presStyleCnt="5"/>
      <dgm:spPr/>
      <dgm:t>
        <a:bodyPr/>
        <a:lstStyle/>
        <a:p>
          <a:endParaRPr lang="en-US"/>
        </a:p>
      </dgm:t>
    </dgm:pt>
  </dgm:ptLst>
  <dgm:cxnLst>
    <dgm:cxn modelId="{77AC282A-BC4F-4C24-A6D9-0B38699866F3}" type="presOf" srcId="{6D7D3980-719B-409A-B4DB-C8A39024AFE0}" destId="{0FB5F83F-4C19-4B5D-A56F-172290F1F3B3}" srcOrd="0" destOrd="0" presId="urn:microsoft.com/office/officeart/2005/8/layout/cycle2"/>
    <dgm:cxn modelId="{681D4672-3CD5-4005-BD19-EA7546D8A629}" type="presOf" srcId="{6D7D3980-719B-409A-B4DB-C8A39024AFE0}" destId="{F93C7FD5-CE9A-4566-8C52-F9B07661A303}" srcOrd="1" destOrd="0" presId="urn:microsoft.com/office/officeart/2005/8/layout/cycle2"/>
    <dgm:cxn modelId="{33C61A87-0B38-4AAF-9F2F-EAC9EFFA3315}" srcId="{7F989F83-DF52-4C3D-8A0C-B6C12F52F2B8}" destId="{D1363BB1-213A-45C5-9437-F50C47EC3E72}" srcOrd="2" destOrd="0" parTransId="{26A5860C-8A36-4EBD-B578-253EECE6FB11}" sibTransId="{43C515CA-C4E1-4DCB-9ECC-EDB48D2B9774}"/>
    <dgm:cxn modelId="{4D67F270-1BAE-4E3E-9273-FB189486E31C}" srcId="{7F989F83-DF52-4C3D-8A0C-B6C12F52F2B8}" destId="{658E6D63-1BCB-4B7F-A48E-1CC0D54D60DA}" srcOrd="1" destOrd="0" parTransId="{13CDEC7A-A7C0-4918-812C-D27070622DA5}" sibTransId="{C649D219-6890-464D-91F8-1F74F5385CD7}"/>
    <dgm:cxn modelId="{B5BE8C46-AA78-4B23-BC16-0B31218A8F89}" type="presOf" srcId="{877E24A0-F30A-4847-A767-11BC986F3EDC}" destId="{E04F01B9-093F-45E9-9224-50301CA35AFD}" srcOrd="0" destOrd="0" presId="urn:microsoft.com/office/officeart/2005/8/layout/cycle2"/>
    <dgm:cxn modelId="{E5373718-D3CE-40FF-A346-922F4FA4AE60}" type="presOf" srcId="{43C515CA-C4E1-4DCB-9ECC-EDB48D2B9774}" destId="{4BCF1760-44A8-45A6-B251-4B4F3043C848}" srcOrd="0" destOrd="0" presId="urn:microsoft.com/office/officeart/2005/8/layout/cycle2"/>
    <dgm:cxn modelId="{12298E81-B8C0-4A38-8187-E60FE7137446}" type="presOf" srcId="{877E24A0-F30A-4847-A767-11BC986F3EDC}" destId="{ABE9DAD9-D35D-462F-AC78-8F28DB84648E}" srcOrd="1" destOrd="0" presId="urn:microsoft.com/office/officeart/2005/8/layout/cycle2"/>
    <dgm:cxn modelId="{F8EAA03D-5AA9-45CC-8A67-1EC3935EEDD7}" type="presOf" srcId="{D1363BB1-213A-45C5-9437-F50C47EC3E72}" destId="{7870C455-FC17-4EB5-AABC-90CAB06F04CA}" srcOrd="0" destOrd="0" presId="urn:microsoft.com/office/officeart/2005/8/layout/cycle2"/>
    <dgm:cxn modelId="{2791EEFF-EF4F-4AC7-9F31-F4D0A1D020B9}" type="presOf" srcId="{B590663F-283A-4DFC-BAC2-16394BD10193}" destId="{C0B8E317-2BC2-48EB-A13F-17CB0B7EA527}" srcOrd="0" destOrd="0" presId="urn:microsoft.com/office/officeart/2005/8/layout/cycle2"/>
    <dgm:cxn modelId="{981250B2-3CB2-413E-97A9-96B9C4405BF3}" type="presOf" srcId="{C649D219-6890-464D-91F8-1F74F5385CD7}" destId="{BF986526-9AD7-456B-A170-A17861433225}" srcOrd="1" destOrd="0" presId="urn:microsoft.com/office/officeart/2005/8/layout/cycle2"/>
    <dgm:cxn modelId="{B094212C-45D2-4888-9A89-6DDFA049F7F9}" type="presOf" srcId="{43C515CA-C4E1-4DCB-9ECC-EDB48D2B9774}" destId="{A78AD2B1-FBEC-4937-A502-F7CA9DCE1CEF}" srcOrd="1" destOrd="0" presId="urn:microsoft.com/office/officeart/2005/8/layout/cycle2"/>
    <dgm:cxn modelId="{903421F3-3F23-43E6-A3BF-64EA91B92DAB}" type="presOf" srcId="{4E4EA46C-5071-4C11-8890-BE0815480568}" destId="{8643B59B-3306-4379-A259-36AD897DC2DD}" srcOrd="0" destOrd="0" presId="urn:microsoft.com/office/officeart/2005/8/layout/cycle2"/>
    <dgm:cxn modelId="{87525844-5816-454F-9B83-857BAF3DB0D0}" type="presOf" srcId="{B590663F-283A-4DFC-BAC2-16394BD10193}" destId="{517A1C26-B16C-4D34-B66A-91CFEEA4CC8F}" srcOrd="1" destOrd="0" presId="urn:microsoft.com/office/officeart/2005/8/layout/cycle2"/>
    <dgm:cxn modelId="{F4FD29AD-309A-46FA-9552-D9D4FF9D4BB6}" type="presOf" srcId="{658E6D63-1BCB-4B7F-A48E-1CC0D54D60DA}" destId="{32C47DDD-4558-4C3F-8CA0-61E08D9C6482}" srcOrd="0" destOrd="0" presId="urn:microsoft.com/office/officeart/2005/8/layout/cycle2"/>
    <dgm:cxn modelId="{44F71D1E-0261-4553-881F-081069A27D50}" type="presOf" srcId="{7D3E2DC6-070B-4631-87FD-E05BE9228CCB}" destId="{A0AC9412-B5C1-447D-86D1-A1F966D4AFB8}" srcOrd="0" destOrd="0" presId="urn:microsoft.com/office/officeart/2005/8/layout/cycle2"/>
    <dgm:cxn modelId="{95019431-4ABF-4415-BE47-7B82726362A7}" type="presOf" srcId="{C649D219-6890-464D-91F8-1F74F5385CD7}" destId="{44AC197A-3CA3-4882-AA14-7F1D640FEDFB}" srcOrd="0" destOrd="0" presId="urn:microsoft.com/office/officeart/2005/8/layout/cycle2"/>
    <dgm:cxn modelId="{AA9B58AD-794A-4670-AD78-6938433ADF9E}" srcId="{7F989F83-DF52-4C3D-8A0C-B6C12F52F2B8}" destId="{4E4EA46C-5071-4C11-8890-BE0815480568}" srcOrd="3" destOrd="0" parTransId="{00269535-B48C-47DD-A65E-77FFE578390D}" sibTransId="{6D7D3980-719B-409A-B4DB-C8A39024AFE0}"/>
    <dgm:cxn modelId="{7434E6A1-EDDD-472F-A701-86AA80668CA8}" type="presOf" srcId="{AD1888C9-AE3A-439E-B461-A3AA0BBDC38E}" destId="{E3B51785-125D-440A-A842-D4D8B1D673A3}" srcOrd="0" destOrd="0" presId="urn:microsoft.com/office/officeart/2005/8/layout/cycle2"/>
    <dgm:cxn modelId="{CA9F0BE1-66B8-4A62-A154-97885352C5D5}" srcId="{7F989F83-DF52-4C3D-8A0C-B6C12F52F2B8}" destId="{7D3E2DC6-070B-4631-87FD-E05BE9228CCB}" srcOrd="0" destOrd="0" parTransId="{ECD53AAB-BBF3-40BE-ACC6-46FD332D4152}" sibTransId="{877E24A0-F30A-4847-A767-11BC986F3EDC}"/>
    <dgm:cxn modelId="{D0BDF662-2402-47C6-917E-B641D8D84A59}" type="presOf" srcId="{7F989F83-DF52-4C3D-8A0C-B6C12F52F2B8}" destId="{8B17D625-092D-4BDB-B416-1E88D8EFABA7}" srcOrd="0" destOrd="0" presId="urn:microsoft.com/office/officeart/2005/8/layout/cycle2"/>
    <dgm:cxn modelId="{B6B20F60-8845-4C45-8659-5300D8401D4B}" srcId="{7F989F83-DF52-4C3D-8A0C-B6C12F52F2B8}" destId="{AD1888C9-AE3A-439E-B461-A3AA0BBDC38E}" srcOrd="4" destOrd="0" parTransId="{8DA43A57-505A-4E64-8DEE-6362A0CC79D5}" sibTransId="{B590663F-283A-4DFC-BAC2-16394BD10193}"/>
    <dgm:cxn modelId="{B92B6EC8-B56E-4C39-8370-3124C13597F2}" type="presParOf" srcId="{8B17D625-092D-4BDB-B416-1E88D8EFABA7}" destId="{A0AC9412-B5C1-447D-86D1-A1F966D4AFB8}" srcOrd="0" destOrd="0" presId="urn:microsoft.com/office/officeart/2005/8/layout/cycle2"/>
    <dgm:cxn modelId="{C0FC08A4-5239-4DF3-B122-16CAF6ACAC24}" type="presParOf" srcId="{8B17D625-092D-4BDB-B416-1E88D8EFABA7}" destId="{E04F01B9-093F-45E9-9224-50301CA35AFD}" srcOrd="1" destOrd="0" presId="urn:microsoft.com/office/officeart/2005/8/layout/cycle2"/>
    <dgm:cxn modelId="{46806CDE-B1DD-40D2-BEBF-EFEC2D7F50A3}" type="presParOf" srcId="{E04F01B9-093F-45E9-9224-50301CA35AFD}" destId="{ABE9DAD9-D35D-462F-AC78-8F28DB84648E}" srcOrd="0" destOrd="0" presId="urn:microsoft.com/office/officeart/2005/8/layout/cycle2"/>
    <dgm:cxn modelId="{B3C545D2-58BC-4499-A8FE-FF470B104167}" type="presParOf" srcId="{8B17D625-092D-4BDB-B416-1E88D8EFABA7}" destId="{32C47DDD-4558-4C3F-8CA0-61E08D9C6482}" srcOrd="2" destOrd="0" presId="urn:microsoft.com/office/officeart/2005/8/layout/cycle2"/>
    <dgm:cxn modelId="{4B792436-8877-430A-86C2-29E830149DE1}" type="presParOf" srcId="{8B17D625-092D-4BDB-B416-1E88D8EFABA7}" destId="{44AC197A-3CA3-4882-AA14-7F1D640FEDFB}" srcOrd="3" destOrd="0" presId="urn:microsoft.com/office/officeart/2005/8/layout/cycle2"/>
    <dgm:cxn modelId="{41434E6B-1776-476A-B377-5BC6BF801050}" type="presParOf" srcId="{44AC197A-3CA3-4882-AA14-7F1D640FEDFB}" destId="{BF986526-9AD7-456B-A170-A17861433225}" srcOrd="0" destOrd="0" presId="urn:microsoft.com/office/officeart/2005/8/layout/cycle2"/>
    <dgm:cxn modelId="{B79A01D4-885C-4A39-A88E-DC4A4F4D2F77}" type="presParOf" srcId="{8B17D625-092D-4BDB-B416-1E88D8EFABA7}" destId="{7870C455-FC17-4EB5-AABC-90CAB06F04CA}" srcOrd="4" destOrd="0" presId="urn:microsoft.com/office/officeart/2005/8/layout/cycle2"/>
    <dgm:cxn modelId="{6651E4A0-CAAD-4A98-ABA7-EF6300749709}" type="presParOf" srcId="{8B17D625-092D-4BDB-B416-1E88D8EFABA7}" destId="{4BCF1760-44A8-45A6-B251-4B4F3043C848}" srcOrd="5" destOrd="0" presId="urn:microsoft.com/office/officeart/2005/8/layout/cycle2"/>
    <dgm:cxn modelId="{99D0C6E3-8857-418F-92B5-B32FB12D7429}" type="presParOf" srcId="{4BCF1760-44A8-45A6-B251-4B4F3043C848}" destId="{A78AD2B1-FBEC-4937-A502-F7CA9DCE1CEF}" srcOrd="0" destOrd="0" presId="urn:microsoft.com/office/officeart/2005/8/layout/cycle2"/>
    <dgm:cxn modelId="{27EFECE0-F417-4138-B44C-880CFC1ADE0C}" type="presParOf" srcId="{8B17D625-092D-4BDB-B416-1E88D8EFABA7}" destId="{8643B59B-3306-4379-A259-36AD897DC2DD}" srcOrd="6" destOrd="0" presId="urn:microsoft.com/office/officeart/2005/8/layout/cycle2"/>
    <dgm:cxn modelId="{BF0A937E-9020-4271-8B99-E3B15B7DE87B}" type="presParOf" srcId="{8B17D625-092D-4BDB-B416-1E88D8EFABA7}" destId="{0FB5F83F-4C19-4B5D-A56F-172290F1F3B3}" srcOrd="7" destOrd="0" presId="urn:microsoft.com/office/officeart/2005/8/layout/cycle2"/>
    <dgm:cxn modelId="{49D0990E-56AA-475D-83A5-B270CF142441}" type="presParOf" srcId="{0FB5F83F-4C19-4B5D-A56F-172290F1F3B3}" destId="{F93C7FD5-CE9A-4566-8C52-F9B07661A303}" srcOrd="0" destOrd="0" presId="urn:microsoft.com/office/officeart/2005/8/layout/cycle2"/>
    <dgm:cxn modelId="{1E81F1AB-317F-4EF1-BB9F-38B5EF40754D}" type="presParOf" srcId="{8B17D625-092D-4BDB-B416-1E88D8EFABA7}" destId="{E3B51785-125D-440A-A842-D4D8B1D673A3}" srcOrd="8" destOrd="0" presId="urn:microsoft.com/office/officeart/2005/8/layout/cycle2"/>
    <dgm:cxn modelId="{F265CD96-A703-431A-9B09-F95EFA993522}" type="presParOf" srcId="{8B17D625-092D-4BDB-B416-1E88D8EFABA7}" destId="{C0B8E317-2BC2-48EB-A13F-17CB0B7EA527}" srcOrd="9" destOrd="0" presId="urn:microsoft.com/office/officeart/2005/8/layout/cycle2"/>
    <dgm:cxn modelId="{0D900D7D-62B2-4460-8035-9B5386F98716}" type="presParOf" srcId="{C0B8E317-2BC2-48EB-A13F-17CB0B7EA527}" destId="{517A1C26-B16C-4D34-B66A-91CFEEA4CC8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989F83-DF52-4C3D-8A0C-B6C12F52F2B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D3E2DC6-070B-4631-87FD-E05BE9228CCB}">
      <dgm:prSet custT="1"/>
      <dgm:spPr/>
      <dgm:t>
        <a:bodyPr/>
        <a:lstStyle/>
        <a:p>
          <a:pPr rtl="0"/>
          <a:r>
            <a:rPr lang="en-US" sz="2800" dirty="0" smtClean="0"/>
            <a:t>Background</a:t>
          </a:r>
          <a:endParaRPr lang="en-US" sz="2800" dirty="0"/>
        </a:p>
      </dgm:t>
    </dgm:pt>
    <dgm:pt modelId="{ECD53AAB-BBF3-40BE-ACC6-46FD332D4152}" type="parTrans" cxnId="{CA9F0BE1-66B8-4A62-A154-97885352C5D5}">
      <dgm:prSet/>
      <dgm:spPr/>
      <dgm:t>
        <a:bodyPr/>
        <a:lstStyle/>
        <a:p>
          <a:endParaRPr lang="en-US"/>
        </a:p>
      </dgm:t>
    </dgm:pt>
    <dgm:pt modelId="{877E24A0-F30A-4847-A767-11BC986F3EDC}" type="sibTrans" cxnId="{CA9F0BE1-66B8-4A62-A154-97885352C5D5}">
      <dgm:prSet/>
      <dgm:spPr/>
      <dgm:t>
        <a:bodyPr/>
        <a:lstStyle/>
        <a:p>
          <a:endParaRPr lang="en-US"/>
        </a:p>
      </dgm:t>
    </dgm:pt>
    <dgm:pt modelId="{658E6D63-1BCB-4B7F-A48E-1CC0D54D60DA}">
      <dgm:prSet custT="1"/>
      <dgm:spPr/>
      <dgm:t>
        <a:bodyPr/>
        <a:lstStyle/>
        <a:p>
          <a:pPr rtl="0"/>
          <a:r>
            <a:rPr lang="en-US" sz="2800" dirty="0" smtClean="0"/>
            <a:t>Research Methods</a:t>
          </a:r>
          <a:endParaRPr lang="en-US" sz="2800" dirty="0"/>
        </a:p>
      </dgm:t>
    </dgm:pt>
    <dgm:pt modelId="{13CDEC7A-A7C0-4918-812C-D27070622DA5}" type="parTrans" cxnId="{4D67F270-1BAE-4E3E-9273-FB189486E31C}">
      <dgm:prSet/>
      <dgm:spPr/>
      <dgm:t>
        <a:bodyPr/>
        <a:lstStyle/>
        <a:p>
          <a:endParaRPr lang="en-US"/>
        </a:p>
      </dgm:t>
    </dgm:pt>
    <dgm:pt modelId="{C649D219-6890-464D-91F8-1F74F5385CD7}" type="sibTrans" cxnId="{4D67F270-1BAE-4E3E-9273-FB189486E31C}">
      <dgm:prSet/>
      <dgm:spPr/>
      <dgm:t>
        <a:bodyPr/>
        <a:lstStyle/>
        <a:p>
          <a:endParaRPr lang="en-US"/>
        </a:p>
      </dgm:t>
    </dgm:pt>
    <dgm:pt modelId="{D1363BB1-213A-45C5-9437-F50C47EC3E72}">
      <dgm:prSet custT="1"/>
      <dgm:spPr/>
      <dgm:t>
        <a:bodyPr/>
        <a:lstStyle/>
        <a:p>
          <a:pPr rtl="0"/>
          <a:r>
            <a:rPr lang="en-US" sz="2800" dirty="0" smtClean="0"/>
            <a:t>Findings in Brief</a:t>
          </a:r>
          <a:endParaRPr lang="en-US" sz="2800" dirty="0"/>
        </a:p>
      </dgm:t>
    </dgm:pt>
    <dgm:pt modelId="{26A5860C-8A36-4EBD-B578-253EECE6FB11}" type="parTrans" cxnId="{33C61A87-0B38-4AAF-9F2F-EAC9EFFA3315}">
      <dgm:prSet/>
      <dgm:spPr/>
      <dgm:t>
        <a:bodyPr/>
        <a:lstStyle/>
        <a:p>
          <a:endParaRPr lang="en-US"/>
        </a:p>
      </dgm:t>
    </dgm:pt>
    <dgm:pt modelId="{43C515CA-C4E1-4DCB-9ECC-EDB48D2B9774}" type="sibTrans" cxnId="{33C61A87-0B38-4AAF-9F2F-EAC9EFFA3315}">
      <dgm:prSet/>
      <dgm:spPr/>
      <dgm:t>
        <a:bodyPr/>
        <a:lstStyle/>
        <a:p>
          <a:endParaRPr lang="en-US"/>
        </a:p>
      </dgm:t>
    </dgm:pt>
    <dgm:pt modelId="{4E4EA46C-5071-4C11-8890-BE0815480568}">
      <dgm:prSet custT="1"/>
      <dgm:spPr/>
      <dgm:t>
        <a:bodyPr/>
        <a:lstStyle/>
        <a:p>
          <a:pPr rtl="0"/>
          <a:r>
            <a:rPr lang="en-US" sz="2800" dirty="0" smtClean="0"/>
            <a:t>Selected Findings</a:t>
          </a:r>
          <a:endParaRPr lang="en-US" sz="2800" dirty="0"/>
        </a:p>
      </dgm:t>
    </dgm:pt>
    <dgm:pt modelId="{00269535-B48C-47DD-A65E-77FFE578390D}" type="parTrans" cxnId="{AA9B58AD-794A-4670-AD78-6938433ADF9E}">
      <dgm:prSet/>
      <dgm:spPr/>
      <dgm:t>
        <a:bodyPr/>
        <a:lstStyle/>
        <a:p>
          <a:endParaRPr lang="en-US"/>
        </a:p>
      </dgm:t>
    </dgm:pt>
    <dgm:pt modelId="{6D7D3980-719B-409A-B4DB-C8A39024AFE0}" type="sibTrans" cxnId="{AA9B58AD-794A-4670-AD78-6938433ADF9E}">
      <dgm:prSet/>
      <dgm:spPr/>
      <dgm:t>
        <a:bodyPr/>
        <a:lstStyle/>
        <a:p>
          <a:endParaRPr lang="en-US"/>
        </a:p>
      </dgm:t>
    </dgm:pt>
    <dgm:pt modelId="{AD1888C9-AE3A-439E-B461-A3AA0BBDC38E}">
      <dgm:prSet custT="1"/>
      <dgm:spPr/>
      <dgm:t>
        <a:bodyPr/>
        <a:lstStyle/>
        <a:p>
          <a:pPr rtl="0"/>
          <a:r>
            <a:rPr lang="en-US" sz="2400" dirty="0" smtClean="0"/>
            <a:t>Implications</a:t>
          </a:r>
          <a:endParaRPr lang="en-US" sz="2400" dirty="0"/>
        </a:p>
      </dgm:t>
    </dgm:pt>
    <dgm:pt modelId="{8DA43A57-505A-4E64-8DEE-6362A0CC79D5}" type="parTrans" cxnId="{B6B20F60-8845-4C45-8659-5300D8401D4B}">
      <dgm:prSet/>
      <dgm:spPr/>
      <dgm:t>
        <a:bodyPr/>
        <a:lstStyle/>
        <a:p>
          <a:endParaRPr lang="en-US"/>
        </a:p>
      </dgm:t>
    </dgm:pt>
    <dgm:pt modelId="{B590663F-283A-4DFC-BAC2-16394BD10193}" type="sibTrans" cxnId="{B6B20F60-8845-4C45-8659-5300D8401D4B}">
      <dgm:prSet/>
      <dgm:spPr/>
      <dgm:t>
        <a:bodyPr/>
        <a:lstStyle/>
        <a:p>
          <a:endParaRPr lang="en-US"/>
        </a:p>
      </dgm:t>
    </dgm:pt>
    <dgm:pt modelId="{8B17D625-092D-4BDB-B416-1E88D8EFABA7}" type="pres">
      <dgm:prSet presAssocID="{7F989F83-DF52-4C3D-8A0C-B6C12F52F2B8}" presName="cycle" presStyleCnt="0">
        <dgm:presLayoutVars>
          <dgm:dir/>
          <dgm:resizeHandles val="exact"/>
        </dgm:presLayoutVars>
      </dgm:prSet>
      <dgm:spPr/>
      <dgm:t>
        <a:bodyPr/>
        <a:lstStyle/>
        <a:p>
          <a:endParaRPr lang="en-US"/>
        </a:p>
      </dgm:t>
    </dgm:pt>
    <dgm:pt modelId="{A0AC9412-B5C1-447D-86D1-A1F966D4AFB8}" type="pres">
      <dgm:prSet presAssocID="{7D3E2DC6-070B-4631-87FD-E05BE9228CCB}" presName="node" presStyleLbl="node1" presStyleIdx="0" presStyleCnt="5" custScaleX="138972">
        <dgm:presLayoutVars>
          <dgm:bulletEnabled val="1"/>
        </dgm:presLayoutVars>
      </dgm:prSet>
      <dgm:spPr/>
      <dgm:t>
        <a:bodyPr/>
        <a:lstStyle/>
        <a:p>
          <a:endParaRPr lang="en-US"/>
        </a:p>
      </dgm:t>
    </dgm:pt>
    <dgm:pt modelId="{E04F01B9-093F-45E9-9224-50301CA35AFD}" type="pres">
      <dgm:prSet presAssocID="{877E24A0-F30A-4847-A767-11BC986F3EDC}" presName="sibTrans" presStyleLbl="sibTrans2D1" presStyleIdx="0" presStyleCnt="5"/>
      <dgm:spPr/>
      <dgm:t>
        <a:bodyPr/>
        <a:lstStyle/>
        <a:p>
          <a:endParaRPr lang="en-US"/>
        </a:p>
      </dgm:t>
    </dgm:pt>
    <dgm:pt modelId="{ABE9DAD9-D35D-462F-AC78-8F28DB84648E}" type="pres">
      <dgm:prSet presAssocID="{877E24A0-F30A-4847-A767-11BC986F3EDC}" presName="connectorText" presStyleLbl="sibTrans2D1" presStyleIdx="0" presStyleCnt="5"/>
      <dgm:spPr/>
      <dgm:t>
        <a:bodyPr/>
        <a:lstStyle/>
        <a:p>
          <a:endParaRPr lang="en-US"/>
        </a:p>
      </dgm:t>
    </dgm:pt>
    <dgm:pt modelId="{32C47DDD-4558-4C3F-8CA0-61E08D9C6482}" type="pres">
      <dgm:prSet presAssocID="{658E6D63-1BCB-4B7F-A48E-1CC0D54D60DA}" presName="node" presStyleLbl="node1" presStyleIdx="1" presStyleCnt="5" custScaleX="120178">
        <dgm:presLayoutVars>
          <dgm:bulletEnabled val="1"/>
        </dgm:presLayoutVars>
      </dgm:prSet>
      <dgm:spPr/>
      <dgm:t>
        <a:bodyPr/>
        <a:lstStyle/>
        <a:p>
          <a:endParaRPr lang="en-US"/>
        </a:p>
      </dgm:t>
    </dgm:pt>
    <dgm:pt modelId="{44AC197A-3CA3-4882-AA14-7F1D640FEDFB}" type="pres">
      <dgm:prSet presAssocID="{C649D219-6890-464D-91F8-1F74F5385CD7}" presName="sibTrans" presStyleLbl="sibTrans2D1" presStyleIdx="1" presStyleCnt="5"/>
      <dgm:spPr/>
      <dgm:t>
        <a:bodyPr/>
        <a:lstStyle/>
        <a:p>
          <a:endParaRPr lang="en-US"/>
        </a:p>
      </dgm:t>
    </dgm:pt>
    <dgm:pt modelId="{BF986526-9AD7-456B-A170-A17861433225}" type="pres">
      <dgm:prSet presAssocID="{C649D219-6890-464D-91F8-1F74F5385CD7}" presName="connectorText" presStyleLbl="sibTrans2D1" presStyleIdx="1" presStyleCnt="5"/>
      <dgm:spPr/>
      <dgm:t>
        <a:bodyPr/>
        <a:lstStyle/>
        <a:p>
          <a:endParaRPr lang="en-US"/>
        </a:p>
      </dgm:t>
    </dgm:pt>
    <dgm:pt modelId="{7870C455-FC17-4EB5-AABC-90CAB06F04CA}" type="pres">
      <dgm:prSet presAssocID="{D1363BB1-213A-45C5-9437-F50C47EC3E72}" presName="node" presStyleLbl="node1" presStyleIdx="2" presStyleCnt="5" custScaleX="129800">
        <dgm:presLayoutVars>
          <dgm:bulletEnabled val="1"/>
        </dgm:presLayoutVars>
      </dgm:prSet>
      <dgm:spPr/>
      <dgm:t>
        <a:bodyPr/>
        <a:lstStyle/>
        <a:p>
          <a:endParaRPr lang="en-US"/>
        </a:p>
      </dgm:t>
    </dgm:pt>
    <dgm:pt modelId="{4BCF1760-44A8-45A6-B251-4B4F3043C848}" type="pres">
      <dgm:prSet presAssocID="{43C515CA-C4E1-4DCB-9ECC-EDB48D2B9774}" presName="sibTrans" presStyleLbl="sibTrans2D1" presStyleIdx="2" presStyleCnt="5"/>
      <dgm:spPr/>
      <dgm:t>
        <a:bodyPr/>
        <a:lstStyle/>
        <a:p>
          <a:endParaRPr lang="en-US"/>
        </a:p>
      </dgm:t>
    </dgm:pt>
    <dgm:pt modelId="{A78AD2B1-FBEC-4937-A502-F7CA9DCE1CEF}" type="pres">
      <dgm:prSet presAssocID="{43C515CA-C4E1-4DCB-9ECC-EDB48D2B9774}" presName="connectorText" presStyleLbl="sibTrans2D1" presStyleIdx="2" presStyleCnt="5"/>
      <dgm:spPr/>
      <dgm:t>
        <a:bodyPr/>
        <a:lstStyle/>
        <a:p>
          <a:endParaRPr lang="en-US"/>
        </a:p>
      </dgm:t>
    </dgm:pt>
    <dgm:pt modelId="{8643B59B-3306-4379-A259-36AD897DC2DD}" type="pres">
      <dgm:prSet presAssocID="{4E4EA46C-5071-4C11-8890-BE0815480568}" presName="node" presStyleLbl="node1" presStyleIdx="3" presStyleCnt="5" custScaleX="125971">
        <dgm:presLayoutVars>
          <dgm:bulletEnabled val="1"/>
        </dgm:presLayoutVars>
      </dgm:prSet>
      <dgm:spPr/>
      <dgm:t>
        <a:bodyPr/>
        <a:lstStyle/>
        <a:p>
          <a:endParaRPr lang="en-US"/>
        </a:p>
      </dgm:t>
    </dgm:pt>
    <dgm:pt modelId="{0FB5F83F-4C19-4B5D-A56F-172290F1F3B3}" type="pres">
      <dgm:prSet presAssocID="{6D7D3980-719B-409A-B4DB-C8A39024AFE0}" presName="sibTrans" presStyleLbl="sibTrans2D1" presStyleIdx="3" presStyleCnt="5"/>
      <dgm:spPr/>
      <dgm:t>
        <a:bodyPr/>
        <a:lstStyle/>
        <a:p>
          <a:endParaRPr lang="en-US"/>
        </a:p>
      </dgm:t>
    </dgm:pt>
    <dgm:pt modelId="{F93C7FD5-CE9A-4566-8C52-F9B07661A303}" type="pres">
      <dgm:prSet presAssocID="{6D7D3980-719B-409A-B4DB-C8A39024AFE0}" presName="connectorText" presStyleLbl="sibTrans2D1" presStyleIdx="3" presStyleCnt="5"/>
      <dgm:spPr/>
      <dgm:t>
        <a:bodyPr/>
        <a:lstStyle/>
        <a:p>
          <a:endParaRPr lang="en-US"/>
        </a:p>
      </dgm:t>
    </dgm:pt>
    <dgm:pt modelId="{E3B51785-125D-440A-A842-D4D8B1D673A3}" type="pres">
      <dgm:prSet presAssocID="{AD1888C9-AE3A-439E-B461-A3AA0BBDC38E}" presName="node" presStyleLbl="node1" presStyleIdx="4" presStyleCnt="5" custScaleX="122467">
        <dgm:presLayoutVars>
          <dgm:bulletEnabled val="1"/>
        </dgm:presLayoutVars>
      </dgm:prSet>
      <dgm:spPr/>
      <dgm:t>
        <a:bodyPr/>
        <a:lstStyle/>
        <a:p>
          <a:endParaRPr lang="en-US"/>
        </a:p>
      </dgm:t>
    </dgm:pt>
    <dgm:pt modelId="{C0B8E317-2BC2-48EB-A13F-17CB0B7EA527}" type="pres">
      <dgm:prSet presAssocID="{B590663F-283A-4DFC-BAC2-16394BD10193}" presName="sibTrans" presStyleLbl="sibTrans2D1" presStyleIdx="4" presStyleCnt="5"/>
      <dgm:spPr/>
      <dgm:t>
        <a:bodyPr/>
        <a:lstStyle/>
        <a:p>
          <a:endParaRPr lang="en-US"/>
        </a:p>
      </dgm:t>
    </dgm:pt>
    <dgm:pt modelId="{517A1C26-B16C-4D34-B66A-91CFEEA4CC8F}" type="pres">
      <dgm:prSet presAssocID="{B590663F-283A-4DFC-BAC2-16394BD10193}" presName="connectorText" presStyleLbl="sibTrans2D1" presStyleIdx="4" presStyleCnt="5"/>
      <dgm:spPr/>
      <dgm:t>
        <a:bodyPr/>
        <a:lstStyle/>
        <a:p>
          <a:endParaRPr lang="en-US"/>
        </a:p>
      </dgm:t>
    </dgm:pt>
  </dgm:ptLst>
  <dgm:cxnLst>
    <dgm:cxn modelId="{7D21A479-F44B-4D7B-8709-63C4F1837F41}" type="presOf" srcId="{4E4EA46C-5071-4C11-8890-BE0815480568}" destId="{8643B59B-3306-4379-A259-36AD897DC2DD}" srcOrd="0" destOrd="0" presId="urn:microsoft.com/office/officeart/2005/8/layout/cycle2"/>
    <dgm:cxn modelId="{9E2A3B3D-4C64-40E3-AFC2-FB1FE887B0FA}" type="presOf" srcId="{7F989F83-DF52-4C3D-8A0C-B6C12F52F2B8}" destId="{8B17D625-092D-4BDB-B416-1E88D8EFABA7}" srcOrd="0" destOrd="0" presId="urn:microsoft.com/office/officeart/2005/8/layout/cycle2"/>
    <dgm:cxn modelId="{C27F37D8-CB8E-4D88-813E-6C0D6C9A2ADE}" type="presOf" srcId="{B590663F-283A-4DFC-BAC2-16394BD10193}" destId="{517A1C26-B16C-4D34-B66A-91CFEEA4CC8F}" srcOrd="1" destOrd="0" presId="urn:microsoft.com/office/officeart/2005/8/layout/cycle2"/>
    <dgm:cxn modelId="{99EA5072-8D1A-4DBC-948A-BF472F1A7721}" type="presOf" srcId="{43C515CA-C4E1-4DCB-9ECC-EDB48D2B9774}" destId="{A78AD2B1-FBEC-4937-A502-F7CA9DCE1CEF}" srcOrd="1" destOrd="0" presId="urn:microsoft.com/office/officeart/2005/8/layout/cycle2"/>
    <dgm:cxn modelId="{B6B20F60-8845-4C45-8659-5300D8401D4B}" srcId="{7F989F83-DF52-4C3D-8A0C-B6C12F52F2B8}" destId="{AD1888C9-AE3A-439E-B461-A3AA0BBDC38E}" srcOrd="4" destOrd="0" parTransId="{8DA43A57-505A-4E64-8DEE-6362A0CC79D5}" sibTransId="{B590663F-283A-4DFC-BAC2-16394BD10193}"/>
    <dgm:cxn modelId="{42EEB3CC-CC78-4326-8FC6-F3FC7A35742F}" type="presOf" srcId="{D1363BB1-213A-45C5-9437-F50C47EC3E72}" destId="{7870C455-FC17-4EB5-AABC-90CAB06F04CA}" srcOrd="0" destOrd="0" presId="urn:microsoft.com/office/officeart/2005/8/layout/cycle2"/>
    <dgm:cxn modelId="{56C55F69-50F0-4EDD-B420-5370FFB34723}" type="presOf" srcId="{AD1888C9-AE3A-439E-B461-A3AA0BBDC38E}" destId="{E3B51785-125D-440A-A842-D4D8B1D673A3}" srcOrd="0" destOrd="0" presId="urn:microsoft.com/office/officeart/2005/8/layout/cycle2"/>
    <dgm:cxn modelId="{5003C55E-0427-46B0-8E0F-F704A7B53B6B}" type="presOf" srcId="{6D7D3980-719B-409A-B4DB-C8A39024AFE0}" destId="{F93C7FD5-CE9A-4566-8C52-F9B07661A303}" srcOrd="1" destOrd="0" presId="urn:microsoft.com/office/officeart/2005/8/layout/cycle2"/>
    <dgm:cxn modelId="{89424DC0-BC12-45E1-85DA-F1C829069561}" type="presOf" srcId="{877E24A0-F30A-4847-A767-11BC986F3EDC}" destId="{E04F01B9-093F-45E9-9224-50301CA35AFD}" srcOrd="0" destOrd="0" presId="urn:microsoft.com/office/officeart/2005/8/layout/cycle2"/>
    <dgm:cxn modelId="{4D67F270-1BAE-4E3E-9273-FB189486E31C}" srcId="{7F989F83-DF52-4C3D-8A0C-B6C12F52F2B8}" destId="{658E6D63-1BCB-4B7F-A48E-1CC0D54D60DA}" srcOrd="1" destOrd="0" parTransId="{13CDEC7A-A7C0-4918-812C-D27070622DA5}" sibTransId="{C649D219-6890-464D-91F8-1F74F5385CD7}"/>
    <dgm:cxn modelId="{AA9B58AD-794A-4670-AD78-6938433ADF9E}" srcId="{7F989F83-DF52-4C3D-8A0C-B6C12F52F2B8}" destId="{4E4EA46C-5071-4C11-8890-BE0815480568}" srcOrd="3" destOrd="0" parTransId="{00269535-B48C-47DD-A65E-77FFE578390D}" sibTransId="{6D7D3980-719B-409A-B4DB-C8A39024AFE0}"/>
    <dgm:cxn modelId="{675359E6-DFA7-4CB4-90E0-456448D0BB12}" type="presOf" srcId="{B590663F-283A-4DFC-BAC2-16394BD10193}" destId="{C0B8E317-2BC2-48EB-A13F-17CB0B7EA527}" srcOrd="0" destOrd="0" presId="urn:microsoft.com/office/officeart/2005/8/layout/cycle2"/>
    <dgm:cxn modelId="{8CEC9727-1CB7-4AD2-A524-CC581D77DF55}" type="presOf" srcId="{877E24A0-F30A-4847-A767-11BC986F3EDC}" destId="{ABE9DAD9-D35D-462F-AC78-8F28DB84648E}" srcOrd="1" destOrd="0" presId="urn:microsoft.com/office/officeart/2005/8/layout/cycle2"/>
    <dgm:cxn modelId="{33C61A87-0B38-4AAF-9F2F-EAC9EFFA3315}" srcId="{7F989F83-DF52-4C3D-8A0C-B6C12F52F2B8}" destId="{D1363BB1-213A-45C5-9437-F50C47EC3E72}" srcOrd="2" destOrd="0" parTransId="{26A5860C-8A36-4EBD-B578-253EECE6FB11}" sibTransId="{43C515CA-C4E1-4DCB-9ECC-EDB48D2B9774}"/>
    <dgm:cxn modelId="{06C3ACA6-5CCD-48D9-A184-6CE16FC216F4}" type="presOf" srcId="{7D3E2DC6-070B-4631-87FD-E05BE9228CCB}" destId="{A0AC9412-B5C1-447D-86D1-A1F966D4AFB8}" srcOrd="0" destOrd="0" presId="urn:microsoft.com/office/officeart/2005/8/layout/cycle2"/>
    <dgm:cxn modelId="{CA9F0BE1-66B8-4A62-A154-97885352C5D5}" srcId="{7F989F83-DF52-4C3D-8A0C-B6C12F52F2B8}" destId="{7D3E2DC6-070B-4631-87FD-E05BE9228CCB}" srcOrd="0" destOrd="0" parTransId="{ECD53AAB-BBF3-40BE-ACC6-46FD332D4152}" sibTransId="{877E24A0-F30A-4847-A767-11BC986F3EDC}"/>
    <dgm:cxn modelId="{C833C293-D826-4B44-8479-322682D0598B}" type="presOf" srcId="{658E6D63-1BCB-4B7F-A48E-1CC0D54D60DA}" destId="{32C47DDD-4558-4C3F-8CA0-61E08D9C6482}" srcOrd="0" destOrd="0" presId="urn:microsoft.com/office/officeart/2005/8/layout/cycle2"/>
    <dgm:cxn modelId="{A145E709-7329-4232-8FF9-62A3BA254A9C}" type="presOf" srcId="{C649D219-6890-464D-91F8-1F74F5385CD7}" destId="{BF986526-9AD7-456B-A170-A17861433225}" srcOrd="1" destOrd="0" presId="urn:microsoft.com/office/officeart/2005/8/layout/cycle2"/>
    <dgm:cxn modelId="{DE66D241-1ED3-45BC-AE9A-EC25C4124706}" type="presOf" srcId="{6D7D3980-719B-409A-B4DB-C8A39024AFE0}" destId="{0FB5F83F-4C19-4B5D-A56F-172290F1F3B3}" srcOrd="0" destOrd="0" presId="urn:microsoft.com/office/officeart/2005/8/layout/cycle2"/>
    <dgm:cxn modelId="{5A349BDB-E9B6-4EEC-AFBD-13A8CD7D9822}" type="presOf" srcId="{C649D219-6890-464D-91F8-1F74F5385CD7}" destId="{44AC197A-3CA3-4882-AA14-7F1D640FEDFB}" srcOrd="0" destOrd="0" presId="urn:microsoft.com/office/officeart/2005/8/layout/cycle2"/>
    <dgm:cxn modelId="{4FEE28E8-2F48-482F-B322-FA79D299BAFC}" type="presOf" srcId="{43C515CA-C4E1-4DCB-9ECC-EDB48D2B9774}" destId="{4BCF1760-44A8-45A6-B251-4B4F3043C848}" srcOrd="0" destOrd="0" presId="urn:microsoft.com/office/officeart/2005/8/layout/cycle2"/>
    <dgm:cxn modelId="{F493E284-283D-4918-9173-B64AE5398AD4}" type="presParOf" srcId="{8B17D625-092D-4BDB-B416-1E88D8EFABA7}" destId="{A0AC9412-B5C1-447D-86D1-A1F966D4AFB8}" srcOrd="0" destOrd="0" presId="urn:microsoft.com/office/officeart/2005/8/layout/cycle2"/>
    <dgm:cxn modelId="{00C627A0-DE40-43FE-880B-23779399CAD2}" type="presParOf" srcId="{8B17D625-092D-4BDB-B416-1E88D8EFABA7}" destId="{E04F01B9-093F-45E9-9224-50301CA35AFD}" srcOrd="1" destOrd="0" presId="urn:microsoft.com/office/officeart/2005/8/layout/cycle2"/>
    <dgm:cxn modelId="{4246A06E-8C62-406A-AAA9-63926B69B427}" type="presParOf" srcId="{E04F01B9-093F-45E9-9224-50301CA35AFD}" destId="{ABE9DAD9-D35D-462F-AC78-8F28DB84648E}" srcOrd="0" destOrd="0" presId="urn:microsoft.com/office/officeart/2005/8/layout/cycle2"/>
    <dgm:cxn modelId="{8D888A76-EFDF-4591-BDF2-B7C5D09DC816}" type="presParOf" srcId="{8B17D625-092D-4BDB-B416-1E88D8EFABA7}" destId="{32C47DDD-4558-4C3F-8CA0-61E08D9C6482}" srcOrd="2" destOrd="0" presId="urn:microsoft.com/office/officeart/2005/8/layout/cycle2"/>
    <dgm:cxn modelId="{1F8180A3-CBEE-46F8-A051-4AE229D17AEE}" type="presParOf" srcId="{8B17D625-092D-4BDB-B416-1E88D8EFABA7}" destId="{44AC197A-3CA3-4882-AA14-7F1D640FEDFB}" srcOrd="3" destOrd="0" presId="urn:microsoft.com/office/officeart/2005/8/layout/cycle2"/>
    <dgm:cxn modelId="{55FA8861-BCC8-4CAD-B214-3FE1991547D0}" type="presParOf" srcId="{44AC197A-3CA3-4882-AA14-7F1D640FEDFB}" destId="{BF986526-9AD7-456B-A170-A17861433225}" srcOrd="0" destOrd="0" presId="urn:microsoft.com/office/officeart/2005/8/layout/cycle2"/>
    <dgm:cxn modelId="{45451C22-11DE-43BA-B55A-F4A4B9BD05E9}" type="presParOf" srcId="{8B17D625-092D-4BDB-B416-1E88D8EFABA7}" destId="{7870C455-FC17-4EB5-AABC-90CAB06F04CA}" srcOrd="4" destOrd="0" presId="urn:microsoft.com/office/officeart/2005/8/layout/cycle2"/>
    <dgm:cxn modelId="{D87AC2A2-F585-490A-B3CF-5A6A03FE57F1}" type="presParOf" srcId="{8B17D625-092D-4BDB-B416-1E88D8EFABA7}" destId="{4BCF1760-44A8-45A6-B251-4B4F3043C848}" srcOrd="5" destOrd="0" presId="urn:microsoft.com/office/officeart/2005/8/layout/cycle2"/>
    <dgm:cxn modelId="{FC8AE79E-6364-47ED-B569-C567C37C006E}" type="presParOf" srcId="{4BCF1760-44A8-45A6-B251-4B4F3043C848}" destId="{A78AD2B1-FBEC-4937-A502-F7CA9DCE1CEF}" srcOrd="0" destOrd="0" presId="urn:microsoft.com/office/officeart/2005/8/layout/cycle2"/>
    <dgm:cxn modelId="{CB3D6569-47B3-441A-9DDC-5380E1EE7459}" type="presParOf" srcId="{8B17D625-092D-4BDB-B416-1E88D8EFABA7}" destId="{8643B59B-3306-4379-A259-36AD897DC2DD}" srcOrd="6" destOrd="0" presId="urn:microsoft.com/office/officeart/2005/8/layout/cycle2"/>
    <dgm:cxn modelId="{C386B433-57D2-4EDC-B87C-7F78C481EE30}" type="presParOf" srcId="{8B17D625-092D-4BDB-B416-1E88D8EFABA7}" destId="{0FB5F83F-4C19-4B5D-A56F-172290F1F3B3}" srcOrd="7" destOrd="0" presId="urn:microsoft.com/office/officeart/2005/8/layout/cycle2"/>
    <dgm:cxn modelId="{508796FB-EA3F-44B2-8414-80AC9869D98A}" type="presParOf" srcId="{0FB5F83F-4C19-4B5D-A56F-172290F1F3B3}" destId="{F93C7FD5-CE9A-4566-8C52-F9B07661A303}" srcOrd="0" destOrd="0" presId="urn:microsoft.com/office/officeart/2005/8/layout/cycle2"/>
    <dgm:cxn modelId="{3AC1E7D4-1D06-4BC0-A4EE-8B7E6CEA9BB0}" type="presParOf" srcId="{8B17D625-092D-4BDB-B416-1E88D8EFABA7}" destId="{E3B51785-125D-440A-A842-D4D8B1D673A3}" srcOrd="8" destOrd="0" presId="urn:microsoft.com/office/officeart/2005/8/layout/cycle2"/>
    <dgm:cxn modelId="{B76828B4-7A1E-4072-837D-101428A5DC3B}" type="presParOf" srcId="{8B17D625-092D-4BDB-B416-1E88D8EFABA7}" destId="{C0B8E317-2BC2-48EB-A13F-17CB0B7EA527}" srcOrd="9" destOrd="0" presId="urn:microsoft.com/office/officeart/2005/8/layout/cycle2"/>
    <dgm:cxn modelId="{8BCB442D-B419-4944-8F3A-0F66A6B776CF}" type="presParOf" srcId="{C0B8E317-2BC2-48EB-A13F-17CB0B7EA527}" destId="{517A1C26-B16C-4D34-B66A-91CFEEA4CC8F}"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2FD2CA-DBEA-4413-A145-FC8C245CA3F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F97C8B47-970C-49C1-B6A3-ADB2910E24C4}">
      <dgm:prSet phldrT="[Text]"/>
      <dgm:spPr/>
      <dgm:t>
        <a:bodyPr/>
        <a:lstStyle/>
        <a:p>
          <a:r>
            <a:rPr lang="en-US" dirty="0" smtClean="0"/>
            <a:t>Field interviews and focus groups</a:t>
          </a:r>
          <a:endParaRPr lang="en-US" dirty="0"/>
        </a:p>
      </dgm:t>
    </dgm:pt>
    <dgm:pt modelId="{34B15157-2B50-4C85-8F23-D9D6C2D5F885}" type="parTrans" cxnId="{BA545BA1-31B9-4C15-A4BC-2853B78B40FE}">
      <dgm:prSet/>
      <dgm:spPr/>
      <dgm:t>
        <a:bodyPr/>
        <a:lstStyle/>
        <a:p>
          <a:endParaRPr lang="en-US"/>
        </a:p>
      </dgm:t>
    </dgm:pt>
    <dgm:pt modelId="{BE370F6E-1EE2-4005-9F5A-C5F33E4F8221}" type="sibTrans" cxnId="{BA545BA1-31B9-4C15-A4BC-2853B78B40FE}">
      <dgm:prSet/>
      <dgm:spPr/>
      <dgm:t>
        <a:bodyPr/>
        <a:lstStyle/>
        <a:p>
          <a:endParaRPr lang="en-US"/>
        </a:p>
      </dgm:t>
    </dgm:pt>
    <dgm:pt modelId="{847BB831-0B7E-48CE-B8CD-DB82CBFF57BA}" type="pres">
      <dgm:prSet presAssocID="{DD2FD2CA-DBEA-4413-A145-FC8C245CA3FB}" presName="Name0" presStyleCnt="0">
        <dgm:presLayoutVars>
          <dgm:dir/>
          <dgm:animLvl val="lvl"/>
          <dgm:resizeHandles val="exact"/>
        </dgm:presLayoutVars>
      </dgm:prSet>
      <dgm:spPr/>
      <dgm:t>
        <a:bodyPr/>
        <a:lstStyle/>
        <a:p>
          <a:endParaRPr lang="en-US"/>
        </a:p>
      </dgm:t>
    </dgm:pt>
    <dgm:pt modelId="{14856B48-F935-437C-8AC3-D00B0B1F2B7D}" type="pres">
      <dgm:prSet presAssocID="{F97C8B47-970C-49C1-B6A3-ADB2910E24C4}" presName="parTxOnly" presStyleLbl="node1" presStyleIdx="0" presStyleCnt="1" custScaleX="290614" custScaleY="90561" custLinFactY="-25842" custLinFactNeighborX="148" custLinFactNeighborY="-100000">
        <dgm:presLayoutVars>
          <dgm:chMax val="0"/>
          <dgm:chPref val="0"/>
          <dgm:bulletEnabled val="1"/>
        </dgm:presLayoutVars>
      </dgm:prSet>
      <dgm:spPr/>
      <dgm:t>
        <a:bodyPr/>
        <a:lstStyle/>
        <a:p>
          <a:endParaRPr lang="en-US"/>
        </a:p>
      </dgm:t>
    </dgm:pt>
  </dgm:ptLst>
  <dgm:cxnLst>
    <dgm:cxn modelId="{BA545BA1-31B9-4C15-A4BC-2853B78B40FE}" srcId="{DD2FD2CA-DBEA-4413-A145-FC8C245CA3FB}" destId="{F97C8B47-970C-49C1-B6A3-ADB2910E24C4}" srcOrd="0" destOrd="0" parTransId="{34B15157-2B50-4C85-8F23-D9D6C2D5F885}" sibTransId="{BE370F6E-1EE2-4005-9F5A-C5F33E4F8221}"/>
    <dgm:cxn modelId="{166ED5E2-DF92-4911-8039-1F2089B54488}" type="presOf" srcId="{DD2FD2CA-DBEA-4413-A145-FC8C245CA3FB}" destId="{847BB831-0B7E-48CE-B8CD-DB82CBFF57BA}" srcOrd="0" destOrd="0" presId="urn:microsoft.com/office/officeart/2005/8/layout/chevron1"/>
    <dgm:cxn modelId="{884F8123-6E02-4B7F-84A5-64C5BE571207}" type="presOf" srcId="{F97C8B47-970C-49C1-B6A3-ADB2910E24C4}" destId="{14856B48-F935-437C-8AC3-D00B0B1F2B7D}" srcOrd="0" destOrd="0" presId="urn:microsoft.com/office/officeart/2005/8/layout/chevron1"/>
    <dgm:cxn modelId="{AA8E3ABD-4756-4B03-B912-C52AFA0414BF}" type="presParOf" srcId="{847BB831-0B7E-48CE-B8CD-DB82CBFF57BA}" destId="{14856B48-F935-437C-8AC3-D00B0B1F2B7D}" srcOrd="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6865CF-1393-4D2A-922F-9214F59A4618}" type="doc">
      <dgm:prSet loTypeId="urn:microsoft.com/office/officeart/2005/8/layout/chevron1" loCatId="process" qsTypeId="urn:microsoft.com/office/officeart/2005/8/quickstyle/simple1" qsCatId="simple" csTypeId="urn:microsoft.com/office/officeart/2005/8/colors/accent1_2" csCatId="accent1" phldr="1"/>
      <dgm:spPr/>
    </dgm:pt>
    <dgm:pt modelId="{77572E2F-9E77-482E-8955-2BAB05D08724}">
      <dgm:prSet phldrT="[Text]" custT="1"/>
      <dgm:spPr/>
      <dgm:t>
        <a:bodyPr/>
        <a:lstStyle/>
        <a:p>
          <a:r>
            <a:rPr lang="en-US" sz="4000" dirty="0" smtClean="0"/>
            <a:t>Surveys of Workers</a:t>
          </a:r>
          <a:endParaRPr lang="en-US" sz="4000" dirty="0"/>
        </a:p>
      </dgm:t>
    </dgm:pt>
    <dgm:pt modelId="{A37E0FF8-7365-4D06-A72F-463B082E3429}" type="parTrans" cxnId="{45CF57B8-A023-41A0-ABA8-68E3BB538BE6}">
      <dgm:prSet/>
      <dgm:spPr/>
      <dgm:t>
        <a:bodyPr/>
        <a:lstStyle/>
        <a:p>
          <a:endParaRPr lang="en-US"/>
        </a:p>
      </dgm:t>
    </dgm:pt>
    <dgm:pt modelId="{E090BB8B-1EF8-4D09-BF40-9B06B29A33AB}" type="sibTrans" cxnId="{45CF57B8-A023-41A0-ABA8-68E3BB538BE6}">
      <dgm:prSet/>
      <dgm:spPr/>
      <dgm:t>
        <a:bodyPr/>
        <a:lstStyle/>
        <a:p>
          <a:endParaRPr lang="en-US"/>
        </a:p>
      </dgm:t>
    </dgm:pt>
    <dgm:pt modelId="{AE9EEE7A-4BE3-43FA-9E0B-AB781A10E716}">
      <dgm:prSet phldrT="[Text]" custT="1"/>
      <dgm:spPr/>
      <dgm:t>
        <a:bodyPr/>
        <a:lstStyle/>
        <a:p>
          <a:r>
            <a:rPr lang="en-US" sz="4000" dirty="0" smtClean="0"/>
            <a:t>Case Record Reviews</a:t>
          </a:r>
          <a:endParaRPr lang="en-US" sz="4000" dirty="0"/>
        </a:p>
      </dgm:t>
    </dgm:pt>
    <dgm:pt modelId="{D9E04721-F8CB-4A65-91EE-E27FF7CBD4C5}" type="parTrans" cxnId="{87D3BD02-4081-4B2C-9F75-84D366230578}">
      <dgm:prSet/>
      <dgm:spPr/>
      <dgm:t>
        <a:bodyPr/>
        <a:lstStyle/>
        <a:p>
          <a:endParaRPr lang="en-US"/>
        </a:p>
      </dgm:t>
    </dgm:pt>
    <dgm:pt modelId="{8794E312-6C28-4B96-A83F-18EC7F8D41B3}" type="sibTrans" cxnId="{87D3BD02-4081-4B2C-9F75-84D366230578}">
      <dgm:prSet/>
      <dgm:spPr/>
      <dgm:t>
        <a:bodyPr/>
        <a:lstStyle/>
        <a:p>
          <a:endParaRPr lang="en-US"/>
        </a:p>
      </dgm:t>
    </dgm:pt>
    <dgm:pt modelId="{6E691B3E-33EC-4755-BDC6-32094D2314D2}" type="pres">
      <dgm:prSet presAssocID="{E26865CF-1393-4D2A-922F-9214F59A4618}" presName="Name0" presStyleCnt="0">
        <dgm:presLayoutVars>
          <dgm:dir/>
          <dgm:animLvl val="lvl"/>
          <dgm:resizeHandles val="exact"/>
        </dgm:presLayoutVars>
      </dgm:prSet>
      <dgm:spPr/>
    </dgm:pt>
    <dgm:pt modelId="{76FE1B51-8AE4-4BFC-9F01-65DC442A6B41}" type="pres">
      <dgm:prSet presAssocID="{77572E2F-9E77-482E-8955-2BAB05D08724}" presName="parTxOnly" presStyleLbl="node1" presStyleIdx="0" presStyleCnt="2" custLinFactX="-291" custLinFactNeighborX="-100000" custLinFactNeighborY="-38587">
        <dgm:presLayoutVars>
          <dgm:chMax val="0"/>
          <dgm:chPref val="0"/>
          <dgm:bulletEnabled val="1"/>
        </dgm:presLayoutVars>
      </dgm:prSet>
      <dgm:spPr/>
      <dgm:t>
        <a:bodyPr/>
        <a:lstStyle/>
        <a:p>
          <a:endParaRPr lang="en-US"/>
        </a:p>
      </dgm:t>
    </dgm:pt>
    <dgm:pt modelId="{7B6F87AA-8BE4-48E4-841A-9A0660A683EC}" type="pres">
      <dgm:prSet presAssocID="{E090BB8B-1EF8-4D09-BF40-9B06B29A33AB}" presName="parTxOnlySpace" presStyleCnt="0"/>
      <dgm:spPr/>
    </dgm:pt>
    <dgm:pt modelId="{9380F0D6-4A5B-46A2-8024-9EE3BE5232DF}" type="pres">
      <dgm:prSet presAssocID="{AE9EEE7A-4BE3-43FA-9E0B-AB781A10E716}" presName="parTxOnly" presStyleLbl="node1" presStyleIdx="1" presStyleCnt="2" custScaleY="99133" custLinFactNeighborX="29752" custLinFactNeighborY="-39020">
        <dgm:presLayoutVars>
          <dgm:chMax val="0"/>
          <dgm:chPref val="0"/>
          <dgm:bulletEnabled val="1"/>
        </dgm:presLayoutVars>
      </dgm:prSet>
      <dgm:spPr/>
      <dgm:t>
        <a:bodyPr/>
        <a:lstStyle/>
        <a:p>
          <a:endParaRPr lang="en-US"/>
        </a:p>
      </dgm:t>
    </dgm:pt>
  </dgm:ptLst>
  <dgm:cxnLst>
    <dgm:cxn modelId="{45CF57B8-A023-41A0-ABA8-68E3BB538BE6}" srcId="{E26865CF-1393-4D2A-922F-9214F59A4618}" destId="{77572E2F-9E77-482E-8955-2BAB05D08724}" srcOrd="0" destOrd="0" parTransId="{A37E0FF8-7365-4D06-A72F-463B082E3429}" sibTransId="{E090BB8B-1EF8-4D09-BF40-9B06B29A33AB}"/>
    <dgm:cxn modelId="{BEB26DCB-F40C-4FCE-A3CC-A09344067475}" type="presOf" srcId="{77572E2F-9E77-482E-8955-2BAB05D08724}" destId="{76FE1B51-8AE4-4BFC-9F01-65DC442A6B41}" srcOrd="0" destOrd="0" presId="urn:microsoft.com/office/officeart/2005/8/layout/chevron1"/>
    <dgm:cxn modelId="{87D3BD02-4081-4B2C-9F75-84D366230578}" srcId="{E26865CF-1393-4D2A-922F-9214F59A4618}" destId="{AE9EEE7A-4BE3-43FA-9E0B-AB781A10E716}" srcOrd="1" destOrd="0" parTransId="{D9E04721-F8CB-4A65-91EE-E27FF7CBD4C5}" sibTransId="{8794E312-6C28-4B96-A83F-18EC7F8D41B3}"/>
    <dgm:cxn modelId="{AEBC98C7-B424-47CA-9705-9E6588D15F2D}" type="presOf" srcId="{E26865CF-1393-4D2A-922F-9214F59A4618}" destId="{6E691B3E-33EC-4755-BDC6-32094D2314D2}" srcOrd="0" destOrd="0" presId="urn:microsoft.com/office/officeart/2005/8/layout/chevron1"/>
    <dgm:cxn modelId="{76787CA0-5166-4EC7-ACC7-CCD3FC991BA1}" type="presOf" srcId="{AE9EEE7A-4BE3-43FA-9E0B-AB781A10E716}" destId="{9380F0D6-4A5B-46A2-8024-9EE3BE5232DF}" srcOrd="0" destOrd="0" presId="urn:microsoft.com/office/officeart/2005/8/layout/chevron1"/>
    <dgm:cxn modelId="{F46F589B-FFC8-4AD6-94BF-E52BEF18EC3D}" type="presParOf" srcId="{6E691B3E-33EC-4755-BDC6-32094D2314D2}" destId="{76FE1B51-8AE4-4BFC-9F01-65DC442A6B41}" srcOrd="0" destOrd="0" presId="urn:microsoft.com/office/officeart/2005/8/layout/chevron1"/>
    <dgm:cxn modelId="{48D47D17-CB18-4340-9C97-9199B573D2A1}" type="presParOf" srcId="{6E691B3E-33EC-4755-BDC6-32094D2314D2}" destId="{7B6F87AA-8BE4-48E4-841A-9A0660A683EC}" srcOrd="1" destOrd="0" presId="urn:microsoft.com/office/officeart/2005/8/layout/chevron1"/>
    <dgm:cxn modelId="{7132D6FF-3DF2-4FB4-8926-5796892481D0}" type="presParOf" srcId="{6E691B3E-33EC-4755-BDC6-32094D2314D2}" destId="{9380F0D6-4A5B-46A2-8024-9EE3BE5232DF}" srcOrd="2" destOrd="0" presId="urn:microsoft.com/office/officeart/2005/8/layout/chevro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3F9F03-2C2C-4A53-BB89-CFB9AD6F6A7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57A2FB0-60E2-4762-B2BD-07FB568C51B0}">
      <dgm:prSet custT="1"/>
      <dgm:spPr/>
      <dgm:t>
        <a:bodyPr/>
        <a:lstStyle/>
        <a:p>
          <a:pPr algn="l" rtl="0"/>
          <a:r>
            <a:rPr lang="en-US" sz="3600" dirty="0" smtClean="0"/>
            <a:t>Clients are open to DV advocate since she does not carry the threat of child removal</a:t>
          </a:r>
          <a:endParaRPr lang="en-US" sz="3600" dirty="0"/>
        </a:p>
      </dgm:t>
    </dgm:pt>
    <dgm:pt modelId="{A5494BD6-C288-4EAC-A605-59DB16E8B236}" type="parTrans" cxnId="{F079CE21-5403-4A47-8996-BB475EEF273B}">
      <dgm:prSet/>
      <dgm:spPr/>
      <dgm:t>
        <a:bodyPr/>
        <a:lstStyle/>
        <a:p>
          <a:endParaRPr lang="en-US"/>
        </a:p>
      </dgm:t>
    </dgm:pt>
    <dgm:pt modelId="{45EA1A1A-0303-432C-90C5-34416BD50171}" type="sibTrans" cxnId="{F079CE21-5403-4A47-8996-BB475EEF273B}">
      <dgm:prSet/>
      <dgm:spPr/>
      <dgm:t>
        <a:bodyPr/>
        <a:lstStyle/>
        <a:p>
          <a:endParaRPr lang="en-US"/>
        </a:p>
      </dgm:t>
    </dgm:pt>
    <dgm:pt modelId="{118DE01E-0178-4D10-A187-056033DAC683}">
      <dgm:prSet custT="1"/>
      <dgm:spPr/>
      <dgm:t>
        <a:bodyPr/>
        <a:lstStyle/>
        <a:p>
          <a:pPr algn="l" rtl="0"/>
          <a:r>
            <a:rPr lang="en-US" sz="3600" dirty="0" smtClean="0"/>
            <a:t>DV advocates help translate CPS process to clients</a:t>
          </a:r>
          <a:endParaRPr lang="en-US" sz="3600" dirty="0"/>
        </a:p>
      </dgm:t>
    </dgm:pt>
    <dgm:pt modelId="{FCA0021C-8296-4005-AFFC-36DB9C47F812}" type="parTrans" cxnId="{7E517EC5-914C-4B14-BFC1-E91C3F0B36C7}">
      <dgm:prSet/>
      <dgm:spPr/>
      <dgm:t>
        <a:bodyPr/>
        <a:lstStyle/>
        <a:p>
          <a:endParaRPr lang="en-US"/>
        </a:p>
      </dgm:t>
    </dgm:pt>
    <dgm:pt modelId="{AE55DD2E-8F11-49BA-8DC6-4AE5F04650E0}" type="sibTrans" cxnId="{7E517EC5-914C-4B14-BFC1-E91C3F0B36C7}">
      <dgm:prSet/>
      <dgm:spPr/>
      <dgm:t>
        <a:bodyPr/>
        <a:lstStyle/>
        <a:p>
          <a:endParaRPr lang="en-US"/>
        </a:p>
      </dgm:t>
    </dgm:pt>
    <dgm:pt modelId="{1C2EB760-1C53-41FC-9911-BFB2391AC7B0}">
      <dgm:prSet custT="1"/>
      <dgm:spPr/>
      <dgm:t>
        <a:bodyPr/>
        <a:lstStyle/>
        <a:p>
          <a:pPr algn="l" rtl="0"/>
          <a:r>
            <a:rPr lang="en-US" sz="3600" dirty="0" smtClean="0"/>
            <a:t>CPS can act as a buffer for receiving DV services</a:t>
          </a:r>
          <a:endParaRPr lang="en-US" sz="3600" dirty="0"/>
        </a:p>
      </dgm:t>
    </dgm:pt>
    <dgm:pt modelId="{29350EB7-CB8E-443F-A0EF-1A6F77FFE00A}" type="parTrans" cxnId="{B127D308-49FE-4B15-85B4-DCE95E12C55D}">
      <dgm:prSet/>
      <dgm:spPr/>
      <dgm:t>
        <a:bodyPr/>
        <a:lstStyle/>
        <a:p>
          <a:endParaRPr lang="en-US"/>
        </a:p>
      </dgm:t>
    </dgm:pt>
    <dgm:pt modelId="{A7C31F47-8ACB-4AFF-A184-96A285FD16A7}" type="sibTrans" cxnId="{B127D308-49FE-4B15-85B4-DCE95E12C55D}">
      <dgm:prSet/>
      <dgm:spPr/>
      <dgm:t>
        <a:bodyPr/>
        <a:lstStyle/>
        <a:p>
          <a:endParaRPr lang="en-US"/>
        </a:p>
      </dgm:t>
    </dgm:pt>
    <dgm:pt modelId="{4298E8DC-A056-499A-9B11-151376902904}" type="pres">
      <dgm:prSet presAssocID="{ED3F9F03-2C2C-4A53-BB89-CFB9AD6F6A71}" presName="linear" presStyleCnt="0">
        <dgm:presLayoutVars>
          <dgm:animLvl val="lvl"/>
          <dgm:resizeHandles val="exact"/>
        </dgm:presLayoutVars>
      </dgm:prSet>
      <dgm:spPr/>
      <dgm:t>
        <a:bodyPr/>
        <a:lstStyle/>
        <a:p>
          <a:endParaRPr lang="en-US"/>
        </a:p>
      </dgm:t>
    </dgm:pt>
    <dgm:pt modelId="{95C21151-4B96-466C-A3E6-06118B3534C0}" type="pres">
      <dgm:prSet presAssocID="{A57A2FB0-60E2-4762-B2BD-07FB568C51B0}" presName="parentText" presStyleLbl="node1" presStyleIdx="0" presStyleCnt="3" custLinFactNeighborX="2350" custLinFactNeighborY="-17783">
        <dgm:presLayoutVars>
          <dgm:chMax val="0"/>
          <dgm:bulletEnabled val="1"/>
        </dgm:presLayoutVars>
      </dgm:prSet>
      <dgm:spPr/>
      <dgm:t>
        <a:bodyPr/>
        <a:lstStyle/>
        <a:p>
          <a:endParaRPr lang="en-US"/>
        </a:p>
      </dgm:t>
    </dgm:pt>
    <dgm:pt modelId="{37D72804-BCA8-4C6F-B2A5-7D067A8BF05C}" type="pres">
      <dgm:prSet presAssocID="{45EA1A1A-0303-432C-90C5-34416BD50171}" presName="spacer" presStyleCnt="0"/>
      <dgm:spPr/>
    </dgm:pt>
    <dgm:pt modelId="{32176ADC-78A7-4530-9424-69F826BE3E88}" type="pres">
      <dgm:prSet presAssocID="{118DE01E-0178-4D10-A187-056033DAC683}" presName="parentText" presStyleLbl="node1" presStyleIdx="1" presStyleCnt="3">
        <dgm:presLayoutVars>
          <dgm:chMax val="0"/>
          <dgm:bulletEnabled val="1"/>
        </dgm:presLayoutVars>
      </dgm:prSet>
      <dgm:spPr/>
      <dgm:t>
        <a:bodyPr/>
        <a:lstStyle/>
        <a:p>
          <a:endParaRPr lang="en-US"/>
        </a:p>
      </dgm:t>
    </dgm:pt>
    <dgm:pt modelId="{C55A745F-15C5-4BD8-8682-06A16EB8CB62}" type="pres">
      <dgm:prSet presAssocID="{AE55DD2E-8F11-49BA-8DC6-4AE5F04650E0}" presName="spacer" presStyleCnt="0"/>
      <dgm:spPr/>
    </dgm:pt>
    <dgm:pt modelId="{4896C98F-6DE9-438C-90F1-6DA2D6FEA383}" type="pres">
      <dgm:prSet presAssocID="{1C2EB760-1C53-41FC-9911-BFB2391AC7B0}" presName="parentText" presStyleLbl="node1" presStyleIdx="2" presStyleCnt="3">
        <dgm:presLayoutVars>
          <dgm:chMax val="0"/>
          <dgm:bulletEnabled val="1"/>
        </dgm:presLayoutVars>
      </dgm:prSet>
      <dgm:spPr/>
      <dgm:t>
        <a:bodyPr/>
        <a:lstStyle/>
        <a:p>
          <a:endParaRPr lang="en-US"/>
        </a:p>
      </dgm:t>
    </dgm:pt>
  </dgm:ptLst>
  <dgm:cxnLst>
    <dgm:cxn modelId="{CAD7CA84-B260-455E-8BBA-32B057A82CD3}" type="presOf" srcId="{A57A2FB0-60E2-4762-B2BD-07FB568C51B0}" destId="{95C21151-4B96-466C-A3E6-06118B3534C0}" srcOrd="0" destOrd="0" presId="urn:microsoft.com/office/officeart/2005/8/layout/vList2"/>
    <dgm:cxn modelId="{F079CE21-5403-4A47-8996-BB475EEF273B}" srcId="{ED3F9F03-2C2C-4A53-BB89-CFB9AD6F6A71}" destId="{A57A2FB0-60E2-4762-B2BD-07FB568C51B0}" srcOrd="0" destOrd="0" parTransId="{A5494BD6-C288-4EAC-A605-59DB16E8B236}" sibTransId="{45EA1A1A-0303-432C-90C5-34416BD50171}"/>
    <dgm:cxn modelId="{BE3E1D74-A7FE-4780-B369-99790781035E}" type="presOf" srcId="{ED3F9F03-2C2C-4A53-BB89-CFB9AD6F6A71}" destId="{4298E8DC-A056-499A-9B11-151376902904}" srcOrd="0" destOrd="0" presId="urn:microsoft.com/office/officeart/2005/8/layout/vList2"/>
    <dgm:cxn modelId="{B127D308-49FE-4B15-85B4-DCE95E12C55D}" srcId="{ED3F9F03-2C2C-4A53-BB89-CFB9AD6F6A71}" destId="{1C2EB760-1C53-41FC-9911-BFB2391AC7B0}" srcOrd="2" destOrd="0" parTransId="{29350EB7-CB8E-443F-A0EF-1A6F77FFE00A}" sibTransId="{A7C31F47-8ACB-4AFF-A184-96A285FD16A7}"/>
    <dgm:cxn modelId="{1D97F44B-F044-4EE7-846C-033B1F6BCDE0}" type="presOf" srcId="{118DE01E-0178-4D10-A187-056033DAC683}" destId="{32176ADC-78A7-4530-9424-69F826BE3E88}" srcOrd="0" destOrd="0" presId="urn:microsoft.com/office/officeart/2005/8/layout/vList2"/>
    <dgm:cxn modelId="{7E517EC5-914C-4B14-BFC1-E91C3F0B36C7}" srcId="{ED3F9F03-2C2C-4A53-BB89-CFB9AD6F6A71}" destId="{118DE01E-0178-4D10-A187-056033DAC683}" srcOrd="1" destOrd="0" parTransId="{FCA0021C-8296-4005-AFFC-36DB9C47F812}" sibTransId="{AE55DD2E-8F11-49BA-8DC6-4AE5F04650E0}"/>
    <dgm:cxn modelId="{A9A566DF-151B-4DD9-B8BF-849780A8DA8A}" type="presOf" srcId="{1C2EB760-1C53-41FC-9911-BFB2391AC7B0}" destId="{4896C98F-6DE9-438C-90F1-6DA2D6FEA383}" srcOrd="0" destOrd="0" presId="urn:microsoft.com/office/officeart/2005/8/layout/vList2"/>
    <dgm:cxn modelId="{5115F69B-04E3-47B7-B67A-1AD6821C859D}" type="presParOf" srcId="{4298E8DC-A056-499A-9B11-151376902904}" destId="{95C21151-4B96-466C-A3E6-06118B3534C0}" srcOrd="0" destOrd="0" presId="urn:microsoft.com/office/officeart/2005/8/layout/vList2"/>
    <dgm:cxn modelId="{091E8287-FD6E-41AF-BE20-4266BB19B58F}" type="presParOf" srcId="{4298E8DC-A056-499A-9B11-151376902904}" destId="{37D72804-BCA8-4C6F-B2A5-7D067A8BF05C}" srcOrd="1" destOrd="0" presId="urn:microsoft.com/office/officeart/2005/8/layout/vList2"/>
    <dgm:cxn modelId="{7267DAD8-1748-4FB9-A3D2-6C2F549F9D2E}" type="presParOf" srcId="{4298E8DC-A056-499A-9B11-151376902904}" destId="{32176ADC-78A7-4530-9424-69F826BE3E88}" srcOrd="2" destOrd="0" presId="urn:microsoft.com/office/officeart/2005/8/layout/vList2"/>
    <dgm:cxn modelId="{0A0A9960-E11E-49CB-860C-63B4DA17DECC}" type="presParOf" srcId="{4298E8DC-A056-499A-9B11-151376902904}" destId="{C55A745F-15C5-4BD8-8682-06A16EB8CB62}" srcOrd="3" destOrd="0" presId="urn:microsoft.com/office/officeart/2005/8/layout/vList2"/>
    <dgm:cxn modelId="{C2BC0B0B-284C-4798-AFF7-B38DDB2D99F5}" type="presParOf" srcId="{4298E8DC-A056-499A-9B11-151376902904}" destId="{4896C98F-6DE9-438C-90F1-6DA2D6FEA38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81A790D-7F34-40FA-8AFF-1CF9723C5AFD}" type="doc">
      <dgm:prSet loTypeId="urn:microsoft.com/office/officeart/2005/8/layout/vList3" loCatId="picture" qsTypeId="urn:microsoft.com/office/officeart/2005/8/quickstyle/simple1" qsCatId="simple" csTypeId="urn:microsoft.com/office/officeart/2005/8/colors/accent1_2" csCatId="accent1" phldr="1"/>
      <dgm:spPr/>
    </dgm:pt>
    <dgm:pt modelId="{C6CD6120-EDB8-4C01-BB65-C804BD4B6139}">
      <dgm:prSet phldrT="[Text]"/>
      <dgm:spPr/>
      <dgm:t>
        <a:bodyPr/>
        <a:lstStyle/>
        <a:p>
          <a:r>
            <a:rPr lang="en-US" dirty="0" smtClean="0">
              <a:solidFill>
                <a:schemeClr val="bg1"/>
              </a:solidFill>
            </a:rPr>
            <a:t>Information Sharing</a:t>
          </a:r>
          <a:endParaRPr lang="en-US" dirty="0">
            <a:solidFill>
              <a:schemeClr val="bg1"/>
            </a:solidFill>
          </a:endParaRPr>
        </a:p>
      </dgm:t>
    </dgm:pt>
    <dgm:pt modelId="{5EF805E1-F973-466F-88E4-EBA57CE6AB62}" type="parTrans" cxnId="{5A2EB2BA-8114-4BDD-A6E3-7013AD1743F1}">
      <dgm:prSet/>
      <dgm:spPr/>
      <dgm:t>
        <a:bodyPr/>
        <a:lstStyle/>
        <a:p>
          <a:endParaRPr lang="en-US"/>
        </a:p>
      </dgm:t>
    </dgm:pt>
    <dgm:pt modelId="{B5A92A8A-E1A1-4F5F-A322-046A7F38163B}" type="sibTrans" cxnId="{5A2EB2BA-8114-4BDD-A6E3-7013AD1743F1}">
      <dgm:prSet/>
      <dgm:spPr/>
      <dgm:t>
        <a:bodyPr/>
        <a:lstStyle/>
        <a:p>
          <a:endParaRPr lang="en-US"/>
        </a:p>
      </dgm:t>
    </dgm:pt>
    <dgm:pt modelId="{59F703EE-DFBF-4422-BD04-EB778A646753}">
      <dgm:prSet phldrT="[Text]"/>
      <dgm:spPr/>
      <dgm:t>
        <a:bodyPr/>
        <a:lstStyle/>
        <a:p>
          <a:endParaRPr lang="en-US" dirty="0"/>
        </a:p>
      </dgm:t>
    </dgm:pt>
    <dgm:pt modelId="{9308989C-DBCD-490B-AEBC-09CE838D1BDF}" type="parTrans" cxnId="{0DF132BD-309C-42CD-B2FC-48A85CEC6FEB}">
      <dgm:prSet/>
      <dgm:spPr/>
      <dgm:t>
        <a:bodyPr/>
        <a:lstStyle/>
        <a:p>
          <a:endParaRPr lang="en-US"/>
        </a:p>
      </dgm:t>
    </dgm:pt>
    <dgm:pt modelId="{6A30E465-CED2-464F-A1B5-4B1B1FA88140}" type="sibTrans" cxnId="{0DF132BD-309C-42CD-B2FC-48A85CEC6FEB}">
      <dgm:prSet/>
      <dgm:spPr/>
      <dgm:t>
        <a:bodyPr/>
        <a:lstStyle/>
        <a:p>
          <a:endParaRPr lang="en-US"/>
        </a:p>
      </dgm:t>
    </dgm:pt>
    <dgm:pt modelId="{497DA0A0-0DA7-4461-A9D6-8F61101BC289}">
      <dgm:prSet phldrT="[Text]"/>
      <dgm:spPr/>
      <dgm:t>
        <a:bodyPr/>
        <a:lstStyle/>
        <a:p>
          <a:endParaRPr lang="en-US" dirty="0"/>
        </a:p>
      </dgm:t>
    </dgm:pt>
    <dgm:pt modelId="{66B27399-2C20-4ADA-A4C6-A2BAC5C4E937}" type="parTrans" cxnId="{0CAE4E07-6C34-41DA-8793-504BBB52C574}">
      <dgm:prSet/>
      <dgm:spPr/>
      <dgm:t>
        <a:bodyPr/>
        <a:lstStyle/>
        <a:p>
          <a:endParaRPr lang="en-US"/>
        </a:p>
      </dgm:t>
    </dgm:pt>
    <dgm:pt modelId="{1C58A6A7-C4A9-41D8-9ED4-4F12E61749D7}" type="sibTrans" cxnId="{0CAE4E07-6C34-41DA-8793-504BBB52C574}">
      <dgm:prSet/>
      <dgm:spPr/>
      <dgm:t>
        <a:bodyPr/>
        <a:lstStyle/>
        <a:p>
          <a:endParaRPr lang="en-US"/>
        </a:p>
      </dgm:t>
    </dgm:pt>
    <dgm:pt modelId="{23E8F0DE-D14F-448F-86D7-6AA041EA7EDC}" type="pres">
      <dgm:prSet presAssocID="{881A790D-7F34-40FA-8AFF-1CF9723C5AFD}" presName="linearFlow" presStyleCnt="0">
        <dgm:presLayoutVars>
          <dgm:dir/>
          <dgm:resizeHandles val="exact"/>
        </dgm:presLayoutVars>
      </dgm:prSet>
      <dgm:spPr/>
    </dgm:pt>
    <dgm:pt modelId="{B5250766-7468-451E-81BB-2DAA376FDD8C}" type="pres">
      <dgm:prSet presAssocID="{C6CD6120-EDB8-4C01-BB65-C804BD4B6139}" presName="composite" presStyleCnt="0"/>
      <dgm:spPr/>
    </dgm:pt>
    <dgm:pt modelId="{DDE4251A-8C53-48EC-8BD2-91180200717B}" type="pres">
      <dgm:prSet presAssocID="{C6CD6120-EDB8-4C01-BB65-C804BD4B6139}" presName="imgShp" presStyleLbl="fgImgPlace1" presStyleIdx="0" presStyleCnt="3"/>
      <dgm:spPr/>
    </dgm:pt>
    <dgm:pt modelId="{84B377E8-AC73-4BF7-9A6C-F94B2338892A}" type="pres">
      <dgm:prSet presAssocID="{C6CD6120-EDB8-4C01-BB65-C804BD4B6139}" presName="txShp" presStyleLbl="node1" presStyleIdx="0" presStyleCnt="3">
        <dgm:presLayoutVars>
          <dgm:bulletEnabled val="1"/>
        </dgm:presLayoutVars>
      </dgm:prSet>
      <dgm:spPr/>
      <dgm:t>
        <a:bodyPr/>
        <a:lstStyle/>
        <a:p>
          <a:endParaRPr lang="en-US"/>
        </a:p>
      </dgm:t>
    </dgm:pt>
    <dgm:pt modelId="{1F03818C-E427-4D54-8793-D72EF687A683}" type="pres">
      <dgm:prSet presAssocID="{B5A92A8A-E1A1-4F5F-A322-046A7F38163B}" presName="spacing" presStyleCnt="0"/>
      <dgm:spPr/>
    </dgm:pt>
    <dgm:pt modelId="{6528D51C-3FE9-468F-BC82-9375F34E1B38}" type="pres">
      <dgm:prSet presAssocID="{59F703EE-DFBF-4422-BD04-EB778A646753}" presName="composite" presStyleCnt="0"/>
      <dgm:spPr/>
    </dgm:pt>
    <dgm:pt modelId="{C19ADD65-8A56-421F-85EC-E135EAE3B1B8}" type="pres">
      <dgm:prSet presAssocID="{59F703EE-DFBF-4422-BD04-EB778A646753}" presName="imgShp" presStyleLbl="fgImgPlace1" presStyleIdx="1" presStyleCnt="3"/>
      <dgm:spPr/>
    </dgm:pt>
    <dgm:pt modelId="{25D33D9F-117A-4C6C-BE83-2E07562CD8CB}" type="pres">
      <dgm:prSet presAssocID="{59F703EE-DFBF-4422-BD04-EB778A646753}" presName="txShp" presStyleLbl="node1" presStyleIdx="1" presStyleCnt="3">
        <dgm:presLayoutVars>
          <dgm:bulletEnabled val="1"/>
        </dgm:presLayoutVars>
      </dgm:prSet>
      <dgm:spPr/>
      <dgm:t>
        <a:bodyPr/>
        <a:lstStyle/>
        <a:p>
          <a:endParaRPr lang="en-US"/>
        </a:p>
      </dgm:t>
    </dgm:pt>
    <dgm:pt modelId="{11E665D0-FE86-4808-B8C4-C9F8729D795F}" type="pres">
      <dgm:prSet presAssocID="{6A30E465-CED2-464F-A1B5-4B1B1FA88140}" presName="spacing" presStyleCnt="0"/>
      <dgm:spPr/>
    </dgm:pt>
    <dgm:pt modelId="{119CBD23-73BD-4F47-8612-B0913E55171F}" type="pres">
      <dgm:prSet presAssocID="{497DA0A0-0DA7-4461-A9D6-8F61101BC289}" presName="composite" presStyleCnt="0"/>
      <dgm:spPr/>
    </dgm:pt>
    <dgm:pt modelId="{DDDBFFFD-2607-4C38-A0EE-0B28BD50CBB0}" type="pres">
      <dgm:prSet presAssocID="{497DA0A0-0DA7-4461-A9D6-8F61101BC289}" presName="imgShp" presStyleLbl="fgImgPlace1" presStyleIdx="2" presStyleCnt="3"/>
      <dgm:spPr/>
    </dgm:pt>
    <dgm:pt modelId="{4F1070A0-EB5F-47F5-9618-E2EE402B1788}" type="pres">
      <dgm:prSet presAssocID="{497DA0A0-0DA7-4461-A9D6-8F61101BC289}" presName="txShp" presStyleLbl="node1" presStyleIdx="2" presStyleCnt="3">
        <dgm:presLayoutVars>
          <dgm:bulletEnabled val="1"/>
        </dgm:presLayoutVars>
      </dgm:prSet>
      <dgm:spPr/>
      <dgm:t>
        <a:bodyPr/>
        <a:lstStyle/>
        <a:p>
          <a:endParaRPr lang="en-US"/>
        </a:p>
      </dgm:t>
    </dgm:pt>
  </dgm:ptLst>
  <dgm:cxnLst>
    <dgm:cxn modelId="{0CAE4E07-6C34-41DA-8793-504BBB52C574}" srcId="{881A790D-7F34-40FA-8AFF-1CF9723C5AFD}" destId="{497DA0A0-0DA7-4461-A9D6-8F61101BC289}" srcOrd="2" destOrd="0" parTransId="{66B27399-2C20-4ADA-A4C6-A2BAC5C4E937}" sibTransId="{1C58A6A7-C4A9-41D8-9ED4-4F12E61749D7}"/>
    <dgm:cxn modelId="{A6783251-F52E-46CF-9B51-39F62A7F5CFD}" type="presOf" srcId="{881A790D-7F34-40FA-8AFF-1CF9723C5AFD}" destId="{23E8F0DE-D14F-448F-86D7-6AA041EA7EDC}" srcOrd="0" destOrd="0" presId="urn:microsoft.com/office/officeart/2005/8/layout/vList3"/>
    <dgm:cxn modelId="{AA5E09A0-9377-4313-A9DA-E5DBB732711D}" type="presOf" srcId="{C6CD6120-EDB8-4C01-BB65-C804BD4B6139}" destId="{84B377E8-AC73-4BF7-9A6C-F94B2338892A}" srcOrd="0" destOrd="0" presId="urn:microsoft.com/office/officeart/2005/8/layout/vList3"/>
    <dgm:cxn modelId="{5A2EB2BA-8114-4BDD-A6E3-7013AD1743F1}" srcId="{881A790D-7F34-40FA-8AFF-1CF9723C5AFD}" destId="{C6CD6120-EDB8-4C01-BB65-C804BD4B6139}" srcOrd="0" destOrd="0" parTransId="{5EF805E1-F973-466F-88E4-EBA57CE6AB62}" sibTransId="{B5A92A8A-E1A1-4F5F-A322-046A7F38163B}"/>
    <dgm:cxn modelId="{FEB09B08-E638-4034-B088-7EDE92362C18}" type="presOf" srcId="{497DA0A0-0DA7-4461-A9D6-8F61101BC289}" destId="{4F1070A0-EB5F-47F5-9618-E2EE402B1788}" srcOrd="0" destOrd="0" presId="urn:microsoft.com/office/officeart/2005/8/layout/vList3"/>
    <dgm:cxn modelId="{0DF132BD-309C-42CD-B2FC-48A85CEC6FEB}" srcId="{881A790D-7F34-40FA-8AFF-1CF9723C5AFD}" destId="{59F703EE-DFBF-4422-BD04-EB778A646753}" srcOrd="1" destOrd="0" parTransId="{9308989C-DBCD-490B-AEBC-09CE838D1BDF}" sibTransId="{6A30E465-CED2-464F-A1B5-4B1B1FA88140}"/>
    <dgm:cxn modelId="{9D214E84-9790-4A46-A37B-F40DA80401D5}" type="presOf" srcId="{59F703EE-DFBF-4422-BD04-EB778A646753}" destId="{25D33D9F-117A-4C6C-BE83-2E07562CD8CB}" srcOrd="0" destOrd="0" presId="urn:microsoft.com/office/officeart/2005/8/layout/vList3"/>
    <dgm:cxn modelId="{928A7A3B-2400-4DE3-A332-CBD9C2EAA47D}" type="presParOf" srcId="{23E8F0DE-D14F-448F-86D7-6AA041EA7EDC}" destId="{B5250766-7468-451E-81BB-2DAA376FDD8C}" srcOrd="0" destOrd="0" presId="urn:microsoft.com/office/officeart/2005/8/layout/vList3"/>
    <dgm:cxn modelId="{9F278B42-6F7B-4B19-9404-7D4B08854C14}" type="presParOf" srcId="{B5250766-7468-451E-81BB-2DAA376FDD8C}" destId="{DDE4251A-8C53-48EC-8BD2-91180200717B}" srcOrd="0" destOrd="0" presId="urn:microsoft.com/office/officeart/2005/8/layout/vList3"/>
    <dgm:cxn modelId="{3EBE4164-06D6-4FF6-86D2-E375D8A021E2}" type="presParOf" srcId="{B5250766-7468-451E-81BB-2DAA376FDD8C}" destId="{84B377E8-AC73-4BF7-9A6C-F94B2338892A}" srcOrd="1" destOrd="0" presId="urn:microsoft.com/office/officeart/2005/8/layout/vList3"/>
    <dgm:cxn modelId="{6CDF234E-9467-48E1-B381-8D806F04D20A}" type="presParOf" srcId="{23E8F0DE-D14F-448F-86D7-6AA041EA7EDC}" destId="{1F03818C-E427-4D54-8793-D72EF687A683}" srcOrd="1" destOrd="0" presId="urn:microsoft.com/office/officeart/2005/8/layout/vList3"/>
    <dgm:cxn modelId="{60B0F036-C276-45F1-B758-1417984FDCBC}" type="presParOf" srcId="{23E8F0DE-D14F-448F-86D7-6AA041EA7EDC}" destId="{6528D51C-3FE9-468F-BC82-9375F34E1B38}" srcOrd="2" destOrd="0" presId="urn:microsoft.com/office/officeart/2005/8/layout/vList3"/>
    <dgm:cxn modelId="{81CD78E9-1969-495A-BA65-47819653A04D}" type="presParOf" srcId="{6528D51C-3FE9-468F-BC82-9375F34E1B38}" destId="{C19ADD65-8A56-421F-85EC-E135EAE3B1B8}" srcOrd="0" destOrd="0" presId="urn:microsoft.com/office/officeart/2005/8/layout/vList3"/>
    <dgm:cxn modelId="{BB778B6E-8F08-4D06-8D8D-8E82C8E02153}" type="presParOf" srcId="{6528D51C-3FE9-468F-BC82-9375F34E1B38}" destId="{25D33D9F-117A-4C6C-BE83-2E07562CD8CB}" srcOrd="1" destOrd="0" presId="urn:microsoft.com/office/officeart/2005/8/layout/vList3"/>
    <dgm:cxn modelId="{B374A987-BDE1-48F8-897B-DF6406B30AD8}" type="presParOf" srcId="{23E8F0DE-D14F-448F-86D7-6AA041EA7EDC}" destId="{11E665D0-FE86-4808-B8C4-C9F8729D795F}" srcOrd="3" destOrd="0" presId="urn:microsoft.com/office/officeart/2005/8/layout/vList3"/>
    <dgm:cxn modelId="{A8A799A0-FCEC-4988-96F6-4D9EDE41D763}" type="presParOf" srcId="{23E8F0DE-D14F-448F-86D7-6AA041EA7EDC}" destId="{119CBD23-73BD-4F47-8612-B0913E55171F}" srcOrd="4" destOrd="0" presId="urn:microsoft.com/office/officeart/2005/8/layout/vList3"/>
    <dgm:cxn modelId="{4488DA95-4E54-481C-82AB-D600AC2CC6B0}" type="presParOf" srcId="{119CBD23-73BD-4F47-8612-B0913E55171F}" destId="{DDDBFFFD-2607-4C38-A0EE-0B28BD50CBB0}" srcOrd="0" destOrd="0" presId="urn:microsoft.com/office/officeart/2005/8/layout/vList3"/>
    <dgm:cxn modelId="{09478768-553C-4F26-A16F-333779573F81}" type="presParOf" srcId="{119CBD23-73BD-4F47-8612-B0913E55171F}" destId="{4F1070A0-EB5F-47F5-9618-E2EE402B178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C9412-B5C1-447D-86D1-A1F966D4AFB8}">
      <dsp:nvSpPr>
        <dsp:cNvPr id="0" name=""/>
        <dsp:cNvSpPr/>
      </dsp:nvSpPr>
      <dsp:spPr>
        <a:xfrm>
          <a:off x="2906269" y="1528"/>
          <a:ext cx="259079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Background</a:t>
          </a:r>
          <a:endParaRPr lang="en-US" sz="2800" kern="1200" dirty="0"/>
        </a:p>
      </dsp:txBody>
      <dsp:txXfrm>
        <a:off x="3285682" y="274542"/>
        <a:ext cx="1831971" cy="1318230"/>
      </dsp:txXfrm>
    </dsp:sp>
    <dsp:sp modelId="{E04F01B9-093F-45E9-9224-50301CA35AFD}">
      <dsp:nvSpPr>
        <dsp:cNvPr id="0" name=""/>
        <dsp:cNvSpPr/>
      </dsp:nvSpPr>
      <dsp:spPr>
        <a:xfrm rot="2160000">
          <a:off x="5193179" y="1460295"/>
          <a:ext cx="332688"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5202710" y="1556800"/>
        <a:ext cx="232882" cy="377513"/>
      </dsp:txXfrm>
    </dsp:sp>
    <dsp:sp modelId="{32C47DDD-4558-4C3F-8CA0-61E08D9C6482}">
      <dsp:nvSpPr>
        <dsp:cNvPr id="0" name=""/>
        <dsp:cNvSpPr/>
      </dsp:nvSpPr>
      <dsp:spPr>
        <a:xfrm>
          <a:off x="5344666" y="1645848"/>
          <a:ext cx="2240428"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5672769" y="1918862"/>
        <a:ext cx="1584222" cy="1318230"/>
      </dsp:txXfrm>
    </dsp:sp>
    <dsp:sp modelId="{44AC197A-3CA3-4882-AA14-7F1D640FEDFB}">
      <dsp:nvSpPr>
        <dsp:cNvPr id="0" name=""/>
        <dsp:cNvSpPr/>
      </dsp:nvSpPr>
      <dsp:spPr>
        <a:xfrm rot="6480000">
          <a:off x="5798878" y="3578614"/>
          <a:ext cx="47731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5892600" y="3636358"/>
        <a:ext cx="334120" cy="377513"/>
      </dsp:txXfrm>
    </dsp:sp>
    <dsp:sp modelId="{7870C455-FC17-4EB5-AABC-90CAB06F04CA}">
      <dsp:nvSpPr>
        <dsp:cNvPr id="0" name=""/>
        <dsp:cNvSpPr/>
      </dsp:nvSpPr>
      <dsp:spPr>
        <a:xfrm>
          <a:off x="4390506" y="4306413"/>
          <a:ext cx="241980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4744879" y="4579427"/>
        <a:ext cx="1711061" cy="1318230"/>
      </dsp:txXfrm>
    </dsp:sp>
    <dsp:sp modelId="{4BCF1760-44A8-45A6-B251-4B4F3043C848}">
      <dsp:nvSpPr>
        <dsp:cNvPr id="0" name=""/>
        <dsp:cNvSpPr/>
      </dsp:nvSpPr>
      <dsp:spPr>
        <a:xfrm rot="10800000">
          <a:off x="4080480" y="4923949"/>
          <a:ext cx="219085"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4146205" y="5049786"/>
        <a:ext cx="153360" cy="377513"/>
      </dsp:txXfrm>
    </dsp:sp>
    <dsp:sp modelId="{8643B59B-3306-4379-A259-36AD897DC2DD}">
      <dsp:nvSpPr>
        <dsp:cNvPr id="0" name=""/>
        <dsp:cNvSpPr/>
      </dsp:nvSpPr>
      <dsp:spPr>
        <a:xfrm>
          <a:off x="1628713" y="4306413"/>
          <a:ext cx="2348424"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1972632" y="4579427"/>
        <a:ext cx="1660586" cy="1318230"/>
      </dsp:txXfrm>
    </dsp:sp>
    <dsp:sp modelId="{0FB5F83F-4C19-4B5D-A56F-172290F1F3B3}">
      <dsp:nvSpPr>
        <dsp:cNvPr id="0" name=""/>
        <dsp:cNvSpPr/>
      </dsp:nvSpPr>
      <dsp:spPr>
        <a:xfrm rot="15120000">
          <a:off x="2135805" y="3605706"/>
          <a:ext cx="47759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2229582" y="3799676"/>
        <a:ext cx="334316" cy="377513"/>
      </dsp:txXfrm>
    </dsp:sp>
    <dsp:sp modelId="{E3B51785-125D-440A-A842-D4D8B1D673A3}">
      <dsp:nvSpPr>
        <dsp:cNvPr id="0" name=""/>
        <dsp:cNvSpPr/>
      </dsp:nvSpPr>
      <dsp:spPr>
        <a:xfrm>
          <a:off x="796905" y="1645848"/>
          <a:ext cx="2283101"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1131257" y="1918862"/>
        <a:ext cx="1614397" cy="1318230"/>
      </dsp:txXfrm>
    </dsp:sp>
    <dsp:sp modelId="{C0B8E317-2BC2-48EB-A13F-17CB0B7EA527}">
      <dsp:nvSpPr>
        <dsp:cNvPr id="0" name=""/>
        <dsp:cNvSpPr/>
      </dsp:nvSpPr>
      <dsp:spPr>
        <a:xfrm rot="19440000">
          <a:off x="2869822" y="1467993"/>
          <a:ext cx="326787"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879184" y="1622642"/>
        <a:ext cx="228751" cy="3775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C9412-B5C1-447D-86D1-A1F966D4AFB8}">
      <dsp:nvSpPr>
        <dsp:cNvPr id="0" name=""/>
        <dsp:cNvSpPr/>
      </dsp:nvSpPr>
      <dsp:spPr>
        <a:xfrm>
          <a:off x="2906269" y="1528"/>
          <a:ext cx="259079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Background</a:t>
          </a:r>
          <a:endParaRPr lang="en-US" sz="2800" kern="1200" dirty="0"/>
        </a:p>
      </dsp:txBody>
      <dsp:txXfrm>
        <a:off x="3285682" y="274542"/>
        <a:ext cx="1831971" cy="1318230"/>
      </dsp:txXfrm>
    </dsp:sp>
    <dsp:sp modelId="{E04F01B9-093F-45E9-9224-50301CA35AFD}">
      <dsp:nvSpPr>
        <dsp:cNvPr id="0" name=""/>
        <dsp:cNvSpPr/>
      </dsp:nvSpPr>
      <dsp:spPr>
        <a:xfrm rot="2160000">
          <a:off x="5193179" y="1460295"/>
          <a:ext cx="332688"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5202710" y="1556800"/>
        <a:ext cx="232882" cy="377513"/>
      </dsp:txXfrm>
    </dsp:sp>
    <dsp:sp modelId="{32C47DDD-4558-4C3F-8CA0-61E08D9C6482}">
      <dsp:nvSpPr>
        <dsp:cNvPr id="0" name=""/>
        <dsp:cNvSpPr/>
      </dsp:nvSpPr>
      <dsp:spPr>
        <a:xfrm>
          <a:off x="5344666" y="1645848"/>
          <a:ext cx="2240428"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Research Methods</a:t>
          </a:r>
          <a:endParaRPr lang="en-US" sz="2800" kern="1200" dirty="0"/>
        </a:p>
      </dsp:txBody>
      <dsp:txXfrm>
        <a:off x="5672769" y="1918862"/>
        <a:ext cx="1584222" cy="1318230"/>
      </dsp:txXfrm>
    </dsp:sp>
    <dsp:sp modelId="{44AC197A-3CA3-4882-AA14-7F1D640FEDFB}">
      <dsp:nvSpPr>
        <dsp:cNvPr id="0" name=""/>
        <dsp:cNvSpPr/>
      </dsp:nvSpPr>
      <dsp:spPr>
        <a:xfrm rot="6480000">
          <a:off x="5798878" y="3578614"/>
          <a:ext cx="47731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5892600" y="3636358"/>
        <a:ext cx="334120" cy="377513"/>
      </dsp:txXfrm>
    </dsp:sp>
    <dsp:sp modelId="{7870C455-FC17-4EB5-AABC-90CAB06F04CA}">
      <dsp:nvSpPr>
        <dsp:cNvPr id="0" name=""/>
        <dsp:cNvSpPr/>
      </dsp:nvSpPr>
      <dsp:spPr>
        <a:xfrm>
          <a:off x="4390506" y="4306413"/>
          <a:ext cx="241980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4744879" y="4579427"/>
        <a:ext cx="1711061" cy="1318230"/>
      </dsp:txXfrm>
    </dsp:sp>
    <dsp:sp modelId="{4BCF1760-44A8-45A6-B251-4B4F3043C848}">
      <dsp:nvSpPr>
        <dsp:cNvPr id="0" name=""/>
        <dsp:cNvSpPr/>
      </dsp:nvSpPr>
      <dsp:spPr>
        <a:xfrm rot="10800000">
          <a:off x="4080480" y="4923949"/>
          <a:ext cx="219085"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4146205" y="5049786"/>
        <a:ext cx="153360" cy="377513"/>
      </dsp:txXfrm>
    </dsp:sp>
    <dsp:sp modelId="{8643B59B-3306-4379-A259-36AD897DC2DD}">
      <dsp:nvSpPr>
        <dsp:cNvPr id="0" name=""/>
        <dsp:cNvSpPr/>
      </dsp:nvSpPr>
      <dsp:spPr>
        <a:xfrm>
          <a:off x="1628713" y="4306413"/>
          <a:ext cx="2348424"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1972632" y="4579427"/>
        <a:ext cx="1660586" cy="1318230"/>
      </dsp:txXfrm>
    </dsp:sp>
    <dsp:sp modelId="{0FB5F83F-4C19-4B5D-A56F-172290F1F3B3}">
      <dsp:nvSpPr>
        <dsp:cNvPr id="0" name=""/>
        <dsp:cNvSpPr/>
      </dsp:nvSpPr>
      <dsp:spPr>
        <a:xfrm rot="15120000">
          <a:off x="2135805" y="3605706"/>
          <a:ext cx="47759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2229582" y="3799676"/>
        <a:ext cx="334316" cy="377513"/>
      </dsp:txXfrm>
    </dsp:sp>
    <dsp:sp modelId="{E3B51785-125D-440A-A842-D4D8B1D673A3}">
      <dsp:nvSpPr>
        <dsp:cNvPr id="0" name=""/>
        <dsp:cNvSpPr/>
      </dsp:nvSpPr>
      <dsp:spPr>
        <a:xfrm>
          <a:off x="796905" y="1645848"/>
          <a:ext cx="2283101"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endParaRPr lang="en-US" sz="2400" kern="1200" dirty="0"/>
        </a:p>
      </dsp:txBody>
      <dsp:txXfrm>
        <a:off x="1131257" y="1918862"/>
        <a:ext cx="1614397" cy="1318230"/>
      </dsp:txXfrm>
    </dsp:sp>
    <dsp:sp modelId="{C0B8E317-2BC2-48EB-A13F-17CB0B7EA527}">
      <dsp:nvSpPr>
        <dsp:cNvPr id="0" name=""/>
        <dsp:cNvSpPr/>
      </dsp:nvSpPr>
      <dsp:spPr>
        <a:xfrm rot="19440000">
          <a:off x="2869822" y="1467993"/>
          <a:ext cx="326787"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879184" y="1622642"/>
        <a:ext cx="228751" cy="377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C9412-B5C1-447D-86D1-A1F966D4AFB8}">
      <dsp:nvSpPr>
        <dsp:cNvPr id="0" name=""/>
        <dsp:cNvSpPr/>
      </dsp:nvSpPr>
      <dsp:spPr>
        <a:xfrm>
          <a:off x="2906269" y="1528"/>
          <a:ext cx="259079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Background</a:t>
          </a:r>
          <a:endParaRPr lang="en-US" sz="2800" kern="1200" dirty="0"/>
        </a:p>
      </dsp:txBody>
      <dsp:txXfrm>
        <a:off x="3285682" y="274542"/>
        <a:ext cx="1831971" cy="1318230"/>
      </dsp:txXfrm>
    </dsp:sp>
    <dsp:sp modelId="{E04F01B9-093F-45E9-9224-50301CA35AFD}">
      <dsp:nvSpPr>
        <dsp:cNvPr id="0" name=""/>
        <dsp:cNvSpPr/>
      </dsp:nvSpPr>
      <dsp:spPr>
        <a:xfrm rot="2160000">
          <a:off x="5193179" y="1460295"/>
          <a:ext cx="332688"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5202710" y="1556800"/>
        <a:ext cx="232882" cy="377513"/>
      </dsp:txXfrm>
    </dsp:sp>
    <dsp:sp modelId="{32C47DDD-4558-4C3F-8CA0-61E08D9C6482}">
      <dsp:nvSpPr>
        <dsp:cNvPr id="0" name=""/>
        <dsp:cNvSpPr/>
      </dsp:nvSpPr>
      <dsp:spPr>
        <a:xfrm>
          <a:off x="5344666" y="1645848"/>
          <a:ext cx="2240428"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Research Methods</a:t>
          </a:r>
          <a:endParaRPr lang="en-US" sz="2800" kern="1200" dirty="0"/>
        </a:p>
      </dsp:txBody>
      <dsp:txXfrm>
        <a:off x="5672769" y="1918862"/>
        <a:ext cx="1584222" cy="1318230"/>
      </dsp:txXfrm>
    </dsp:sp>
    <dsp:sp modelId="{44AC197A-3CA3-4882-AA14-7F1D640FEDFB}">
      <dsp:nvSpPr>
        <dsp:cNvPr id="0" name=""/>
        <dsp:cNvSpPr/>
      </dsp:nvSpPr>
      <dsp:spPr>
        <a:xfrm rot="6480000">
          <a:off x="5798878" y="3578614"/>
          <a:ext cx="47731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5892600" y="3636358"/>
        <a:ext cx="334120" cy="377513"/>
      </dsp:txXfrm>
    </dsp:sp>
    <dsp:sp modelId="{7870C455-FC17-4EB5-AABC-90CAB06F04CA}">
      <dsp:nvSpPr>
        <dsp:cNvPr id="0" name=""/>
        <dsp:cNvSpPr/>
      </dsp:nvSpPr>
      <dsp:spPr>
        <a:xfrm>
          <a:off x="4390506" y="4306413"/>
          <a:ext cx="241980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Findings in Brief</a:t>
          </a:r>
          <a:endParaRPr lang="en-US" sz="2800" kern="1200" dirty="0"/>
        </a:p>
      </dsp:txBody>
      <dsp:txXfrm>
        <a:off x="4744879" y="4579427"/>
        <a:ext cx="1711061" cy="1318230"/>
      </dsp:txXfrm>
    </dsp:sp>
    <dsp:sp modelId="{4BCF1760-44A8-45A6-B251-4B4F3043C848}">
      <dsp:nvSpPr>
        <dsp:cNvPr id="0" name=""/>
        <dsp:cNvSpPr/>
      </dsp:nvSpPr>
      <dsp:spPr>
        <a:xfrm rot="10800000">
          <a:off x="4080480" y="4923949"/>
          <a:ext cx="219085"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4146205" y="5049786"/>
        <a:ext cx="153360" cy="377513"/>
      </dsp:txXfrm>
    </dsp:sp>
    <dsp:sp modelId="{8643B59B-3306-4379-A259-36AD897DC2DD}">
      <dsp:nvSpPr>
        <dsp:cNvPr id="0" name=""/>
        <dsp:cNvSpPr/>
      </dsp:nvSpPr>
      <dsp:spPr>
        <a:xfrm>
          <a:off x="1628713" y="4306413"/>
          <a:ext cx="2348424"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endParaRPr lang="en-US" sz="2800" kern="1200" dirty="0"/>
        </a:p>
      </dsp:txBody>
      <dsp:txXfrm>
        <a:off x="1972632" y="4579427"/>
        <a:ext cx="1660586" cy="1318230"/>
      </dsp:txXfrm>
    </dsp:sp>
    <dsp:sp modelId="{0FB5F83F-4C19-4B5D-A56F-172290F1F3B3}">
      <dsp:nvSpPr>
        <dsp:cNvPr id="0" name=""/>
        <dsp:cNvSpPr/>
      </dsp:nvSpPr>
      <dsp:spPr>
        <a:xfrm rot="15120000">
          <a:off x="2135805" y="3605706"/>
          <a:ext cx="47759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2229582" y="3799676"/>
        <a:ext cx="334316" cy="377513"/>
      </dsp:txXfrm>
    </dsp:sp>
    <dsp:sp modelId="{E3B51785-125D-440A-A842-D4D8B1D673A3}">
      <dsp:nvSpPr>
        <dsp:cNvPr id="0" name=""/>
        <dsp:cNvSpPr/>
      </dsp:nvSpPr>
      <dsp:spPr>
        <a:xfrm>
          <a:off x="796905" y="1645848"/>
          <a:ext cx="2283101"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endParaRPr lang="en-US" sz="2400" kern="1200" dirty="0"/>
        </a:p>
      </dsp:txBody>
      <dsp:txXfrm>
        <a:off x="1131257" y="1918862"/>
        <a:ext cx="1614397" cy="1318230"/>
      </dsp:txXfrm>
    </dsp:sp>
    <dsp:sp modelId="{C0B8E317-2BC2-48EB-A13F-17CB0B7EA527}">
      <dsp:nvSpPr>
        <dsp:cNvPr id="0" name=""/>
        <dsp:cNvSpPr/>
      </dsp:nvSpPr>
      <dsp:spPr>
        <a:xfrm rot="19440000">
          <a:off x="2869822" y="1467993"/>
          <a:ext cx="326787"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879184" y="1622642"/>
        <a:ext cx="228751" cy="3775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C9412-B5C1-447D-86D1-A1F966D4AFB8}">
      <dsp:nvSpPr>
        <dsp:cNvPr id="0" name=""/>
        <dsp:cNvSpPr/>
      </dsp:nvSpPr>
      <dsp:spPr>
        <a:xfrm>
          <a:off x="2906269" y="1528"/>
          <a:ext cx="259079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Background</a:t>
          </a:r>
          <a:endParaRPr lang="en-US" sz="2800" kern="1200" dirty="0"/>
        </a:p>
      </dsp:txBody>
      <dsp:txXfrm>
        <a:off x="3285682" y="274542"/>
        <a:ext cx="1831971" cy="1318230"/>
      </dsp:txXfrm>
    </dsp:sp>
    <dsp:sp modelId="{E04F01B9-093F-45E9-9224-50301CA35AFD}">
      <dsp:nvSpPr>
        <dsp:cNvPr id="0" name=""/>
        <dsp:cNvSpPr/>
      </dsp:nvSpPr>
      <dsp:spPr>
        <a:xfrm rot="2160000">
          <a:off x="5193179" y="1460295"/>
          <a:ext cx="332688"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5202710" y="1556800"/>
        <a:ext cx="232882" cy="377513"/>
      </dsp:txXfrm>
    </dsp:sp>
    <dsp:sp modelId="{32C47DDD-4558-4C3F-8CA0-61E08D9C6482}">
      <dsp:nvSpPr>
        <dsp:cNvPr id="0" name=""/>
        <dsp:cNvSpPr/>
      </dsp:nvSpPr>
      <dsp:spPr>
        <a:xfrm>
          <a:off x="5344666" y="1645848"/>
          <a:ext cx="2240428"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Research Methods</a:t>
          </a:r>
          <a:endParaRPr lang="en-US" sz="2800" kern="1200" dirty="0"/>
        </a:p>
      </dsp:txBody>
      <dsp:txXfrm>
        <a:off x="5672769" y="1918862"/>
        <a:ext cx="1584222" cy="1318230"/>
      </dsp:txXfrm>
    </dsp:sp>
    <dsp:sp modelId="{44AC197A-3CA3-4882-AA14-7F1D640FEDFB}">
      <dsp:nvSpPr>
        <dsp:cNvPr id="0" name=""/>
        <dsp:cNvSpPr/>
      </dsp:nvSpPr>
      <dsp:spPr>
        <a:xfrm rot="6480000">
          <a:off x="5798878" y="3578614"/>
          <a:ext cx="47731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5892600" y="3636358"/>
        <a:ext cx="334120" cy="377513"/>
      </dsp:txXfrm>
    </dsp:sp>
    <dsp:sp modelId="{7870C455-FC17-4EB5-AABC-90CAB06F04CA}">
      <dsp:nvSpPr>
        <dsp:cNvPr id="0" name=""/>
        <dsp:cNvSpPr/>
      </dsp:nvSpPr>
      <dsp:spPr>
        <a:xfrm>
          <a:off x="4390506" y="4306413"/>
          <a:ext cx="241980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Findings in Brief</a:t>
          </a:r>
          <a:endParaRPr lang="en-US" sz="2800" kern="1200" dirty="0"/>
        </a:p>
      </dsp:txBody>
      <dsp:txXfrm>
        <a:off x="4744879" y="4579427"/>
        <a:ext cx="1711061" cy="1318230"/>
      </dsp:txXfrm>
    </dsp:sp>
    <dsp:sp modelId="{4BCF1760-44A8-45A6-B251-4B4F3043C848}">
      <dsp:nvSpPr>
        <dsp:cNvPr id="0" name=""/>
        <dsp:cNvSpPr/>
      </dsp:nvSpPr>
      <dsp:spPr>
        <a:xfrm rot="10800000">
          <a:off x="4080480" y="4923949"/>
          <a:ext cx="219085"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4146205" y="5049786"/>
        <a:ext cx="153360" cy="377513"/>
      </dsp:txXfrm>
    </dsp:sp>
    <dsp:sp modelId="{8643B59B-3306-4379-A259-36AD897DC2DD}">
      <dsp:nvSpPr>
        <dsp:cNvPr id="0" name=""/>
        <dsp:cNvSpPr/>
      </dsp:nvSpPr>
      <dsp:spPr>
        <a:xfrm>
          <a:off x="1628713" y="4306413"/>
          <a:ext cx="2348424"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Selected Findings</a:t>
          </a:r>
          <a:endParaRPr lang="en-US" sz="2800" kern="1200" dirty="0"/>
        </a:p>
      </dsp:txBody>
      <dsp:txXfrm>
        <a:off x="1972632" y="4579427"/>
        <a:ext cx="1660586" cy="1318230"/>
      </dsp:txXfrm>
    </dsp:sp>
    <dsp:sp modelId="{0FB5F83F-4C19-4B5D-A56F-172290F1F3B3}">
      <dsp:nvSpPr>
        <dsp:cNvPr id="0" name=""/>
        <dsp:cNvSpPr/>
      </dsp:nvSpPr>
      <dsp:spPr>
        <a:xfrm rot="15120000">
          <a:off x="2135805" y="3605706"/>
          <a:ext cx="47759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2229582" y="3799676"/>
        <a:ext cx="334316" cy="377513"/>
      </dsp:txXfrm>
    </dsp:sp>
    <dsp:sp modelId="{E3B51785-125D-440A-A842-D4D8B1D673A3}">
      <dsp:nvSpPr>
        <dsp:cNvPr id="0" name=""/>
        <dsp:cNvSpPr/>
      </dsp:nvSpPr>
      <dsp:spPr>
        <a:xfrm>
          <a:off x="796905" y="1645848"/>
          <a:ext cx="2283101"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endParaRPr lang="en-US" sz="2400" kern="1200" dirty="0"/>
        </a:p>
      </dsp:txBody>
      <dsp:txXfrm>
        <a:off x="1131257" y="1918862"/>
        <a:ext cx="1614397" cy="1318230"/>
      </dsp:txXfrm>
    </dsp:sp>
    <dsp:sp modelId="{C0B8E317-2BC2-48EB-A13F-17CB0B7EA527}">
      <dsp:nvSpPr>
        <dsp:cNvPr id="0" name=""/>
        <dsp:cNvSpPr/>
      </dsp:nvSpPr>
      <dsp:spPr>
        <a:xfrm rot="19440000">
          <a:off x="2869822" y="1467993"/>
          <a:ext cx="326787"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879184" y="1622642"/>
        <a:ext cx="228751" cy="3775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C9412-B5C1-447D-86D1-A1F966D4AFB8}">
      <dsp:nvSpPr>
        <dsp:cNvPr id="0" name=""/>
        <dsp:cNvSpPr/>
      </dsp:nvSpPr>
      <dsp:spPr>
        <a:xfrm>
          <a:off x="2906269" y="1528"/>
          <a:ext cx="259079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Background</a:t>
          </a:r>
          <a:endParaRPr lang="en-US" sz="2800" kern="1200" dirty="0"/>
        </a:p>
      </dsp:txBody>
      <dsp:txXfrm>
        <a:off x="3285682" y="274542"/>
        <a:ext cx="1831971" cy="1318230"/>
      </dsp:txXfrm>
    </dsp:sp>
    <dsp:sp modelId="{E04F01B9-093F-45E9-9224-50301CA35AFD}">
      <dsp:nvSpPr>
        <dsp:cNvPr id="0" name=""/>
        <dsp:cNvSpPr/>
      </dsp:nvSpPr>
      <dsp:spPr>
        <a:xfrm rot="2160000">
          <a:off x="5193179" y="1460295"/>
          <a:ext cx="332688"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5202710" y="1556800"/>
        <a:ext cx="232882" cy="377513"/>
      </dsp:txXfrm>
    </dsp:sp>
    <dsp:sp modelId="{32C47DDD-4558-4C3F-8CA0-61E08D9C6482}">
      <dsp:nvSpPr>
        <dsp:cNvPr id="0" name=""/>
        <dsp:cNvSpPr/>
      </dsp:nvSpPr>
      <dsp:spPr>
        <a:xfrm>
          <a:off x="5344666" y="1645848"/>
          <a:ext cx="2240428"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Research Methods</a:t>
          </a:r>
          <a:endParaRPr lang="en-US" sz="2800" kern="1200" dirty="0"/>
        </a:p>
      </dsp:txBody>
      <dsp:txXfrm>
        <a:off x="5672769" y="1918862"/>
        <a:ext cx="1584222" cy="1318230"/>
      </dsp:txXfrm>
    </dsp:sp>
    <dsp:sp modelId="{44AC197A-3CA3-4882-AA14-7F1D640FEDFB}">
      <dsp:nvSpPr>
        <dsp:cNvPr id="0" name=""/>
        <dsp:cNvSpPr/>
      </dsp:nvSpPr>
      <dsp:spPr>
        <a:xfrm rot="6480000">
          <a:off x="5798878" y="3578614"/>
          <a:ext cx="47731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5892600" y="3636358"/>
        <a:ext cx="334120" cy="377513"/>
      </dsp:txXfrm>
    </dsp:sp>
    <dsp:sp modelId="{7870C455-FC17-4EB5-AABC-90CAB06F04CA}">
      <dsp:nvSpPr>
        <dsp:cNvPr id="0" name=""/>
        <dsp:cNvSpPr/>
      </dsp:nvSpPr>
      <dsp:spPr>
        <a:xfrm>
          <a:off x="4390506" y="4306413"/>
          <a:ext cx="2419807"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Findings in Brief</a:t>
          </a:r>
          <a:endParaRPr lang="en-US" sz="2800" kern="1200" dirty="0"/>
        </a:p>
      </dsp:txBody>
      <dsp:txXfrm>
        <a:off x="4744879" y="4579427"/>
        <a:ext cx="1711061" cy="1318230"/>
      </dsp:txXfrm>
    </dsp:sp>
    <dsp:sp modelId="{4BCF1760-44A8-45A6-B251-4B4F3043C848}">
      <dsp:nvSpPr>
        <dsp:cNvPr id="0" name=""/>
        <dsp:cNvSpPr/>
      </dsp:nvSpPr>
      <dsp:spPr>
        <a:xfrm rot="10800000">
          <a:off x="4080480" y="4923949"/>
          <a:ext cx="219085"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4146205" y="5049786"/>
        <a:ext cx="153360" cy="377513"/>
      </dsp:txXfrm>
    </dsp:sp>
    <dsp:sp modelId="{8643B59B-3306-4379-A259-36AD897DC2DD}">
      <dsp:nvSpPr>
        <dsp:cNvPr id="0" name=""/>
        <dsp:cNvSpPr/>
      </dsp:nvSpPr>
      <dsp:spPr>
        <a:xfrm>
          <a:off x="1628713" y="4306413"/>
          <a:ext cx="2348424"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t>Selected Findings</a:t>
          </a:r>
          <a:endParaRPr lang="en-US" sz="2800" kern="1200" dirty="0"/>
        </a:p>
      </dsp:txBody>
      <dsp:txXfrm>
        <a:off x="1972632" y="4579427"/>
        <a:ext cx="1660586" cy="1318230"/>
      </dsp:txXfrm>
    </dsp:sp>
    <dsp:sp modelId="{0FB5F83F-4C19-4B5D-A56F-172290F1F3B3}">
      <dsp:nvSpPr>
        <dsp:cNvPr id="0" name=""/>
        <dsp:cNvSpPr/>
      </dsp:nvSpPr>
      <dsp:spPr>
        <a:xfrm rot="15120000">
          <a:off x="2135805" y="3605706"/>
          <a:ext cx="477594"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rot="10800000">
        <a:off x="2229582" y="3799676"/>
        <a:ext cx="334316" cy="377513"/>
      </dsp:txXfrm>
    </dsp:sp>
    <dsp:sp modelId="{E3B51785-125D-440A-A842-D4D8B1D673A3}">
      <dsp:nvSpPr>
        <dsp:cNvPr id="0" name=""/>
        <dsp:cNvSpPr/>
      </dsp:nvSpPr>
      <dsp:spPr>
        <a:xfrm>
          <a:off x="796905" y="1645848"/>
          <a:ext cx="2283101" cy="18642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en-US" sz="2400" kern="1200" dirty="0" smtClean="0"/>
            <a:t>Implications</a:t>
          </a:r>
          <a:endParaRPr lang="en-US" sz="2400" kern="1200" dirty="0"/>
        </a:p>
      </dsp:txBody>
      <dsp:txXfrm>
        <a:off x="1131257" y="1918862"/>
        <a:ext cx="1614397" cy="1318230"/>
      </dsp:txXfrm>
    </dsp:sp>
    <dsp:sp modelId="{C0B8E317-2BC2-48EB-A13F-17CB0B7EA527}">
      <dsp:nvSpPr>
        <dsp:cNvPr id="0" name=""/>
        <dsp:cNvSpPr/>
      </dsp:nvSpPr>
      <dsp:spPr>
        <a:xfrm rot="19440000">
          <a:off x="2869822" y="1467993"/>
          <a:ext cx="326787" cy="6291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a:p>
      </dsp:txBody>
      <dsp:txXfrm>
        <a:off x="2879184" y="1622642"/>
        <a:ext cx="228751" cy="3775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56B48-F935-437C-8AC3-D00B0B1F2B7D}">
      <dsp:nvSpPr>
        <dsp:cNvPr id="0" name=""/>
        <dsp:cNvSpPr/>
      </dsp:nvSpPr>
      <dsp:spPr>
        <a:xfrm>
          <a:off x="9198" y="1219206"/>
          <a:ext cx="9058601" cy="112913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lvl="0" algn="ctr" defTabSz="1955800">
            <a:lnSpc>
              <a:spcPct val="90000"/>
            </a:lnSpc>
            <a:spcBef>
              <a:spcPct val="0"/>
            </a:spcBef>
            <a:spcAft>
              <a:spcPct val="35000"/>
            </a:spcAft>
          </a:pPr>
          <a:r>
            <a:rPr lang="en-US" sz="4400" kern="1200" dirty="0" smtClean="0"/>
            <a:t>Field interviews and focus groups</a:t>
          </a:r>
          <a:endParaRPr lang="en-US" sz="4400" kern="1200" dirty="0"/>
        </a:p>
      </dsp:txBody>
      <dsp:txXfrm>
        <a:off x="573765" y="1219206"/>
        <a:ext cx="7929467" cy="11291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E1B51-8AE4-4BFC-9F01-65DC442A6B41}">
      <dsp:nvSpPr>
        <dsp:cNvPr id="0" name=""/>
        <dsp:cNvSpPr/>
      </dsp:nvSpPr>
      <dsp:spPr>
        <a:xfrm>
          <a:off x="0" y="943119"/>
          <a:ext cx="4764137" cy="19056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t>Surveys of Workers</a:t>
          </a:r>
          <a:endParaRPr lang="en-US" sz="4000" kern="1200" dirty="0"/>
        </a:p>
      </dsp:txBody>
      <dsp:txXfrm>
        <a:off x="952827" y="943119"/>
        <a:ext cx="2858483" cy="1905654"/>
      </dsp:txXfrm>
    </dsp:sp>
    <dsp:sp modelId="{9380F0D6-4A5B-46A2-8024-9EE3BE5232DF}">
      <dsp:nvSpPr>
        <dsp:cNvPr id="0" name=""/>
        <dsp:cNvSpPr/>
      </dsp:nvSpPr>
      <dsp:spPr>
        <a:xfrm>
          <a:off x="4303662" y="943128"/>
          <a:ext cx="4764137" cy="188913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en-US" sz="4000" kern="1200" dirty="0" smtClean="0"/>
            <a:t>Case Record Reviews</a:t>
          </a:r>
          <a:endParaRPr lang="en-US" sz="4000" kern="1200" dirty="0"/>
        </a:p>
      </dsp:txBody>
      <dsp:txXfrm>
        <a:off x="5248228" y="943128"/>
        <a:ext cx="2875005" cy="18891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0.38426</cdr:x>
      <cdr:y>0.04997</cdr:y>
    </cdr:from>
    <cdr:to>
      <cdr:x>0.98937</cdr:x>
      <cdr:y>0.23516</cdr:y>
    </cdr:to>
    <cdr:sp macro="" textlink="">
      <cdr:nvSpPr>
        <cdr:cNvPr id="2" name="TextBox 1"/>
        <cdr:cNvSpPr txBox="1"/>
      </cdr:nvSpPr>
      <cdr:spPr>
        <a:xfrm xmlns:a="http://schemas.openxmlformats.org/drawingml/2006/main">
          <a:off x="3660058" y="226142"/>
          <a:ext cx="5763683" cy="838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Consult with DV staff on cases involving DV</a:t>
          </a:r>
          <a:endParaRPr lang="en-US" sz="2400" dirty="0"/>
        </a:p>
      </cdr:txBody>
    </cdr:sp>
  </cdr:relSizeAnchor>
  <cdr:relSizeAnchor xmlns:cdr="http://schemas.openxmlformats.org/drawingml/2006/chartDrawing">
    <cdr:from>
      <cdr:x>0.384</cdr:x>
      <cdr:y>0.4209</cdr:y>
    </cdr:from>
    <cdr:to>
      <cdr:x>0.8</cdr:x>
      <cdr:y>0.6061</cdr:y>
    </cdr:to>
    <cdr:sp macro="" textlink="">
      <cdr:nvSpPr>
        <cdr:cNvPr id="3" name="TextBox 2"/>
        <cdr:cNvSpPr txBox="1"/>
      </cdr:nvSpPr>
      <cdr:spPr>
        <a:xfrm xmlns:a="http://schemas.openxmlformats.org/drawingml/2006/main">
          <a:off x="3657600" y="1905000"/>
          <a:ext cx="3962400" cy="838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Have a positive experience </a:t>
          </a:r>
        </a:p>
        <a:p xmlns:a="http://schemas.openxmlformats.org/drawingml/2006/main">
          <a:r>
            <a:rPr lang="en-US" sz="2400" dirty="0" smtClean="0"/>
            <a:t>working with DV agencies</a:t>
          </a:r>
          <a:endParaRPr lang="en-US" sz="2400" dirty="0"/>
        </a:p>
      </cdr:txBody>
    </cdr:sp>
  </cdr:relSizeAnchor>
</c:userShapes>
</file>

<file path=ppt/drawings/drawing2.xml><?xml version="1.0" encoding="utf-8"?>
<c:userShapes xmlns:c="http://schemas.openxmlformats.org/drawingml/2006/chart">
  <cdr:relSizeAnchor xmlns:cdr="http://schemas.openxmlformats.org/drawingml/2006/chartDrawing">
    <cdr:from>
      <cdr:x>0.00676</cdr:x>
      <cdr:y>0.01205</cdr:y>
    </cdr:from>
    <cdr:to>
      <cdr:x>0.67067</cdr:x>
      <cdr:y>0.13778</cdr:y>
    </cdr:to>
    <cdr:sp macro="" textlink="">
      <cdr:nvSpPr>
        <cdr:cNvPr id="2" name="TextBox 1"/>
        <cdr:cNvSpPr txBox="1"/>
      </cdr:nvSpPr>
      <cdr:spPr>
        <a:xfrm xmlns:a="http://schemas.openxmlformats.org/drawingml/2006/main">
          <a:off x="76200" y="76200"/>
          <a:ext cx="7487356" cy="7952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Helped DV victims identify DV offender behavior patterns</a:t>
          </a:r>
          <a:endParaRPr lang="en-US" sz="2400" dirty="0"/>
        </a:p>
      </cdr:txBody>
    </cdr:sp>
  </cdr:relSizeAnchor>
  <cdr:relSizeAnchor xmlns:cdr="http://schemas.openxmlformats.org/drawingml/2006/chartDrawing">
    <cdr:from>
      <cdr:x>0.00676</cdr:x>
      <cdr:y>0.24096</cdr:y>
    </cdr:from>
    <cdr:to>
      <cdr:x>0.52027</cdr:x>
      <cdr:y>0.39464</cdr:y>
    </cdr:to>
    <cdr:sp macro="" textlink="">
      <cdr:nvSpPr>
        <cdr:cNvPr id="3" name="TextBox 2"/>
        <cdr:cNvSpPr txBox="1"/>
      </cdr:nvSpPr>
      <cdr:spPr>
        <a:xfrm xmlns:a="http://schemas.openxmlformats.org/drawingml/2006/main">
          <a:off x="76200" y="1524000"/>
          <a:ext cx="5791200" cy="9719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Discussed with DV victims the DV offender’s </a:t>
          </a:r>
        </a:p>
        <a:p xmlns:a="http://schemas.openxmlformats.org/drawingml/2006/main">
          <a:r>
            <a:rPr lang="en-US" sz="2400" dirty="0" smtClean="0"/>
            <a:t>impact on the children</a:t>
          </a:r>
          <a:endParaRPr lang="en-US" sz="2400" dirty="0"/>
        </a:p>
      </cdr:txBody>
    </cdr:sp>
  </cdr:relSizeAnchor>
  <cdr:relSizeAnchor xmlns:cdr="http://schemas.openxmlformats.org/drawingml/2006/chartDrawing">
    <cdr:from>
      <cdr:x>0.35135</cdr:x>
      <cdr:y>0.54484</cdr:y>
    </cdr:from>
    <cdr:to>
      <cdr:x>0.94595</cdr:x>
      <cdr:y>0.71248</cdr:y>
    </cdr:to>
    <cdr:sp macro="" textlink="">
      <cdr:nvSpPr>
        <cdr:cNvPr id="4" name="TextBox 3"/>
        <cdr:cNvSpPr txBox="1"/>
      </cdr:nvSpPr>
      <cdr:spPr>
        <a:xfrm xmlns:a="http://schemas.openxmlformats.org/drawingml/2006/main">
          <a:off x="3962400" y="2971800"/>
          <a:ext cx="67056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0.00676</cdr:x>
      <cdr:y>0.53012</cdr:y>
    </cdr:from>
    <cdr:to>
      <cdr:x>0.50676</cdr:x>
      <cdr:y>0.7257</cdr:y>
    </cdr:to>
    <cdr:sp macro="" textlink="">
      <cdr:nvSpPr>
        <cdr:cNvPr id="5" name="TextBox 4"/>
        <cdr:cNvSpPr txBox="1"/>
      </cdr:nvSpPr>
      <cdr:spPr>
        <a:xfrm xmlns:a="http://schemas.openxmlformats.org/drawingml/2006/main">
          <a:off x="76200" y="3352800"/>
          <a:ext cx="5638800" cy="12369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Spoke with DV offenders about DV and </a:t>
          </a:r>
        </a:p>
        <a:p xmlns:a="http://schemas.openxmlformats.org/drawingml/2006/main">
          <a:r>
            <a:rPr lang="en-US" sz="2400" dirty="0" smtClean="0"/>
            <a:t>taking responsibility for their actions</a:t>
          </a:r>
          <a:endParaRPr lang="en-US" sz="2400" dirty="0"/>
        </a:p>
      </cdr:txBody>
    </cdr:sp>
  </cdr:relSizeAnchor>
</c:userShapes>
</file>

<file path=ppt/drawings/drawing3.xml><?xml version="1.0" encoding="utf-8"?>
<c:userShapes xmlns:c="http://schemas.openxmlformats.org/drawingml/2006/chart">
  <cdr:relSizeAnchor xmlns:cdr="http://schemas.openxmlformats.org/drawingml/2006/chartDrawing">
    <cdr:from>
      <cdr:x>0.45614</cdr:x>
      <cdr:y>0</cdr:y>
    </cdr:from>
    <cdr:to>
      <cdr:x>0.95614</cdr:x>
      <cdr:y>0.09836</cdr:y>
    </cdr:to>
    <cdr:sp macro="" textlink="">
      <cdr:nvSpPr>
        <cdr:cNvPr id="2" name="TextBox 1"/>
        <cdr:cNvSpPr txBox="1"/>
      </cdr:nvSpPr>
      <cdr:spPr>
        <a:xfrm xmlns:a="http://schemas.openxmlformats.org/drawingml/2006/main">
          <a:off x="3962400" y="0"/>
          <a:ext cx="43434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600" dirty="0" smtClean="0"/>
            <a:t>Attend CPS home visits</a:t>
          </a:r>
          <a:endParaRPr lang="en-US" sz="2600" dirty="0"/>
        </a:p>
      </cdr:txBody>
    </cdr:sp>
  </cdr:relSizeAnchor>
  <cdr:relSizeAnchor xmlns:cdr="http://schemas.openxmlformats.org/drawingml/2006/chartDrawing">
    <cdr:from>
      <cdr:x>0.45455</cdr:x>
      <cdr:y>0.30159</cdr:y>
    </cdr:from>
    <cdr:to>
      <cdr:x>0.94577</cdr:x>
      <cdr:y>0.38355</cdr:y>
    </cdr:to>
    <cdr:sp macro="" textlink="">
      <cdr:nvSpPr>
        <cdr:cNvPr id="3" name="TextBox 2"/>
        <cdr:cNvSpPr txBox="1"/>
      </cdr:nvSpPr>
      <cdr:spPr>
        <a:xfrm xmlns:a="http://schemas.openxmlformats.org/drawingml/2006/main">
          <a:off x="4191000" y="1447800"/>
          <a:ext cx="4529221" cy="39349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600" dirty="0" smtClean="0"/>
            <a:t>Be invited to case conferences</a:t>
          </a:r>
          <a:endParaRPr lang="en-US" sz="2600" dirty="0"/>
        </a:p>
      </cdr:txBody>
    </cdr:sp>
  </cdr:relSizeAnchor>
  <cdr:relSizeAnchor xmlns:cdr="http://schemas.openxmlformats.org/drawingml/2006/chartDrawing">
    <cdr:from>
      <cdr:x>0.45455</cdr:x>
      <cdr:y>0.5873</cdr:y>
    </cdr:from>
    <cdr:to>
      <cdr:x>0.98963</cdr:x>
      <cdr:y>0.68566</cdr:y>
    </cdr:to>
    <cdr:sp macro="" textlink="">
      <cdr:nvSpPr>
        <cdr:cNvPr id="4" name="TextBox 3"/>
        <cdr:cNvSpPr txBox="1"/>
      </cdr:nvSpPr>
      <cdr:spPr>
        <a:xfrm xmlns:a="http://schemas.openxmlformats.org/drawingml/2006/main">
          <a:off x="4191000" y="2819400"/>
          <a:ext cx="4933616" cy="4721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600" dirty="0" smtClean="0"/>
            <a:t>Be invited to family team meetings</a:t>
          </a:r>
          <a:endParaRPr lang="en-US" sz="2600" dirty="0"/>
        </a:p>
      </cdr:txBody>
    </cdr:sp>
  </cdr:relSizeAnchor>
</c:userShapes>
</file>

<file path=ppt/drawings/drawing4.xml><?xml version="1.0" encoding="utf-8"?>
<c:userShapes xmlns:c="http://schemas.openxmlformats.org/drawingml/2006/chart">
  <cdr:relSizeAnchor xmlns:cdr="http://schemas.openxmlformats.org/drawingml/2006/chartDrawing">
    <cdr:from>
      <cdr:x>0.39217</cdr:x>
      <cdr:y>0.28947</cdr:y>
    </cdr:from>
    <cdr:to>
      <cdr:x>0.98691</cdr:x>
      <cdr:y>0.44979</cdr:y>
    </cdr:to>
    <cdr:sp macro="" textlink="">
      <cdr:nvSpPr>
        <cdr:cNvPr id="2" name="TextBox 1"/>
        <cdr:cNvSpPr txBox="1"/>
      </cdr:nvSpPr>
      <cdr:spPr>
        <a:xfrm xmlns:a="http://schemas.openxmlformats.org/drawingml/2006/main">
          <a:off x="4183626" y="1676399"/>
          <a:ext cx="6344686" cy="9284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Agree that they have a good understanding of what CPS can/cannot do</a:t>
          </a:r>
          <a:endParaRPr lang="en-US" sz="2400" dirty="0"/>
        </a:p>
      </cdr:txBody>
    </cdr:sp>
  </cdr:relSizeAnchor>
  <cdr:relSizeAnchor xmlns:cdr="http://schemas.openxmlformats.org/drawingml/2006/chartDrawing">
    <cdr:from>
      <cdr:x>0.38917</cdr:x>
      <cdr:y>0.57895</cdr:y>
    </cdr:from>
    <cdr:to>
      <cdr:x>0.93955</cdr:x>
      <cdr:y>0.72909</cdr:y>
    </cdr:to>
    <cdr:sp macro="" textlink="">
      <cdr:nvSpPr>
        <cdr:cNvPr id="3" name="TextBox 2"/>
        <cdr:cNvSpPr txBox="1"/>
      </cdr:nvSpPr>
      <cdr:spPr>
        <a:xfrm xmlns:a="http://schemas.openxmlformats.org/drawingml/2006/main">
          <a:off x="4151671" y="3352799"/>
          <a:ext cx="5871454" cy="8694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smtClean="0"/>
            <a:t>Talk with their clients about how to keep their children safe</a:t>
          </a:r>
          <a:endParaRPr lang="en-US" sz="2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FAAEBD-82DE-438E-89AE-5D62A09EA45D}" type="datetimeFigureOut">
              <a:rPr lang="en-US" smtClean="0"/>
              <a:t>5/21/2014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DBF85-0240-4B95-B54F-A9FAE1CAC24E}" type="slidenum">
              <a:rPr lang="en-US" smtClean="0"/>
              <a:t>‹#›</a:t>
            </a:fld>
            <a:endParaRPr lang="en-US"/>
          </a:p>
        </p:txBody>
      </p:sp>
    </p:spTree>
    <p:extLst>
      <p:ext uri="{BB962C8B-B14F-4D97-AF65-F5344CB8AC3E}">
        <p14:creationId xmlns:p14="http://schemas.microsoft.com/office/powerpoint/2010/main" val="4732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Rose presents</a:t>
            </a:r>
            <a:r>
              <a:rPr lang="en-US" baseline="0" dirty="0" smtClean="0"/>
              <a:t> slides 1-9</a:t>
            </a:r>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a:t>
            </a:fld>
            <a:endParaRPr lang="en-US"/>
          </a:p>
        </p:txBody>
      </p:sp>
    </p:spTree>
    <p:extLst>
      <p:ext uri="{BB962C8B-B14F-4D97-AF65-F5344CB8AC3E}">
        <p14:creationId xmlns:p14="http://schemas.microsoft.com/office/powerpoint/2010/main" val="235579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(Ellen presents starting here) </a:t>
            </a:r>
          </a:p>
          <a:p>
            <a:r>
              <a:rPr lang="en-US" sz="1200" b="1" kern="1200" dirty="0" smtClean="0">
                <a:solidFill>
                  <a:schemeClr val="tx1"/>
                </a:solidFill>
                <a:effectLst/>
                <a:latin typeface="+mn-lt"/>
                <a:ea typeface="+mn-ea"/>
                <a:cs typeface="+mn-cs"/>
              </a:rPr>
              <a:t>HOW DID CO-LOCATION WORK?</a:t>
            </a:r>
            <a:endParaRPr lang="en-US" sz="1200"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This slide emphasizes that placing a DV Advocate in a CPS Office doesn’t in and of itself produce benefits. Location, referral systems, and agreements about partnerships matter.</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Location, Location, Location</a:t>
            </a:r>
          </a:p>
          <a:p>
            <a:pPr lvl="1"/>
            <a:r>
              <a:rPr lang="en-US" sz="1200" kern="1200" dirty="0" smtClean="0">
                <a:solidFill>
                  <a:schemeClr val="tx1"/>
                </a:solidFill>
                <a:effectLst/>
                <a:latin typeface="+mn-lt"/>
                <a:ea typeface="+mn-ea"/>
                <a:cs typeface="+mn-cs"/>
              </a:rPr>
              <a:t>Physical proximity matters</a:t>
            </a:r>
          </a:p>
          <a:p>
            <a:pPr lvl="1"/>
            <a:r>
              <a:rPr lang="en-US" sz="1200" kern="1200" dirty="0" smtClean="0">
                <a:solidFill>
                  <a:schemeClr val="tx1"/>
                </a:solidFill>
                <a:effectLst/>
                <a:latin typeface="+mn-lt"/>
                <a:ea typeface="+mn-ea"/>
                <a:cs typeface="+mn-cs"/>
              </a:rPr>
              <a:t>Locate advocate in a high traffic area (e.g. by the microwave or bathrooms)</a:t>
            </a:r>
          </a:p>
          <a:p>
            <a:pPr lvl="1"/>
            <a:r>
              <a:rPr lang="en-US" sz="1200" kern="1200" dirty="0" smtClean="0">
                <a:solidFill>
                  <a:schemeClr val="tx1"/>
                </a:solidFill>
                <a:effectLst/>
                <a:latin typeface="+mn-lt"/>
                <a:ea typeface="+mn-ea"/>
                <a:cs typeface="+mn-cs"/>
              </a:rPr>
              <a:t>Leads to social integration with caseworkers (invited to office parties, etc.) </a:t>
            </a: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10</a:t>
            </a:fld>
            <a:endParaRPr lang="en-US"/>
          </a:p>
        </p:txBody>
      </p:sp>
    </p:spTree>
    <p:extLst>
      <p:ext uri="{BB962C8B-B14F-4D97-AF65-F5344CB8AC3E}">
        <p14:creationId xmlns:p14="http://schemas.microsoft.com/office/powerpoint/2010/main" val="1052594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HOW DID CO-LOCATION WORK?</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System to process referrals from CPS to the Advocate</a:t>
            </a:r>
          </a:p>
          <a:p>
            <a:pPr lvl="1"/>
            <a:r>
              <a:rPr lang="en-US" sz="1200" kern="1200" dirty="0" smtClean="0">
                <a:solidFill>
                  <a:schemeClr val="tx1"/>
                </a:solidFill>
                <a:effectLst/>
                <a:latin typeface="+mn-lt"/>
                <a:ea typeface="+mn-ea"/>
                <a:cs typeface="+mn-cs"/>
              </a:rPr>
              <a:t>how it worked (Flow chart)</a:t>
            </a:r>
          </a:p>
          <a:p>
            <a:pPr lvl="1"/>
            <a:r>
              <a:rPr lang="en-US" sz="1200" kern="1200" dirty="0" smtClean="0">
                <a:solidFill>
                  <a:schemeClr val="tx1"/>
                </a:solidFill>
                <a:effectLst/>
                <a:latin typeface="+mn-lt"/>
                <a:ea typeface="+mn-ea"/>
                <a:cs typeface="+mn-cs"/>
              </a:rPr>
              <a:t>why cases weren’t referred</a:t>
            </a: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11</a:t>
            </a:fld>
            <a:endParaRPr lang="en-US"/>
          </a:p>
        </p:txBody>
      </p:sp>
    </p:spTree>
    <p:extLst>
      <p:ext uri="{BB962C8B-B14F-4D97-AF65-F5344CB8AC3E}">
        <p14:creationId xmlns:p14="http://schemas.microsoft.com/office/powerpoint/2010/main" val="105259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HOW DID CO-LOCATION WORK?</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Joint practice: case consultation, joint home visits, referring</a:t>
            </a:r>
            <a:r>
              <a:rPr lang="en-US" sz="1200" kern="1200" baseline="0" dirty="0" smtClean="0">
                <a:solidFill>
                  <a:schemeClr val="tx1"/>
                </a:solidFill>
                <a:effectLst/>
                <a:latin typeface="+mn-lt"/>
                <a:ea typeface="+mn-ea"/>
                <a:cs typeface="+mn-cs"/>
              </a:rPr>
              <a:t> the victim to services</a:t>
            </a:r>
            <a:r>
              <a:rPr lang="en-US" sz="1200" kern="1200" dirty="0" smtClean="0">
                <a:solidFill>
                  <a:schemeClr val="tx1"/>
                </a:solidFill>
                <a:effectLst/>
                <a:latin typeface="+mn-lt"/>
                <a:ea typeface="+mn-ea"/>
                <a:cs typeface="+mn-cs"/>
              </a:rPr>
              <a:t>, etc.</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12</a:t>
            </a:fld>
            <a:endParaRPr lang="en-US"/>
          </a:p>
        </p:txBody>
      </p:sp>
    </p:spTree>
    <p:extLst>
      <p:ext uri="{BB962C8B-B14F-4D97-AF65-F5344CB8AC3E}">
        <p14:creationId xmlns:p14="http://schemas.microsoft.com/office/powerpoint/2010/main" val="1052594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How did co-location influence CPS caseworker and DV Advocate knowledge, attitudes, and case practice?</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CPS workers in co-location counties more often consulted with DV staff about cases</a:t>
            </a:r>
          </a:p>
          <a:p>
            <a:pPr lvl="0"/>
            <a:r>
              <a:rPr lang="en-US" sz="1200" kern="1200" dirty="0" smtClean="0">
                <a:solidFill>
                  <a:schemeClr val="tx1"/>
                </a:solidFill>
                <a:effectLst/>
                <a:latin typeface="+mn-lt"/>
                <a:ea typeface="+mn-ea"/>
                <a:cs typeface="+mn-cs"/>
              </a:rPr>
              <a:t>CPS workers more often reported positive communication with DV Advocates (note - Hatfield and </a:t>
            </a:r>
            <a:r>
              <a:rPr lang="en-US" sz="1200" kern="1200" dirty="0" err="1" smtClean="0">
                <a:solidFill>
                  <a:schemeClr val="tx1"/>
                </a:solidFill>
                <a:effectLst/>
                <a:latin typeface="+mn-lt"/>
                <a:ea typeface="+mn-ea"/>
                <a:cs typeface="+mn-cs"/>
              </a:rPr>
              <a:t>McCoys</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 reference to a legendary family feud in the South)</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13</a:t>
            </a:fld>
            <a:endParaRPr lang="en-US"/>
          </a:p>
        </p:txBody>
      </p:sp>
    </p:spTree>
    <p:extLst>
      <p:ext uri="{BB962C8B-B14F-4D97-AF65-F5344CB8AC3E}">
        <p14:creationId xmlns:p14="http://schemas.microsoft.com/office/powerpoint/2010/main" val="3670619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How did co-location influence CPS caseworker  knowledge, attitudes, and case practice?</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CPS workers in co-located counties more often:</a:t>
            </a:r>
          </a:p>
          <a:p>
            <a:pPr lvl="0"/>
            <a:r>
              <a:rPr lang="en-US" sz="1200" kern="1200" dirty="0" smtClean="0">
                <a:solidFill>
                  <a:schemeClr val="tx1"/>
                </a:solidFill>
                <a:effectLst/>
                <a:latin typeface="+mn-lt"/>
                <a:ea typeface="+mn-ea"/>
                <a:cs typeface="+mn-cs"/>
              </a:rPr>
              <a:t>helped DV victims identify DV offender behavior patterns, discussed with victims the DV offender’s impact on the children, and spoke with DV offenders about DV and taking responsibility for their actions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Source: case</a:t>
            </a:r>
            <a:r>
              <a:rPr lang="en-US" sz="1200" kern="1200" baseline="0" dirty="0" smtClean="0">
                <a:solidFill>
                  <a:schemeClr val="tx1"/>
                </a:solidFill>
                <a:effectLst/>
                <a:latin typeface="+mn-lt"/>
                <a:ea typeface="+mn-ea"/>
                <a:cs typeface="+mn-cs"/>
              </a:rPr>
              <a:t> record reviews 107=Co-located   123=Not co-located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14</a:t>
            </a:fld>
            <a:endParaRPr lang="en-US"/>
          </a:p>
        </p:txBody>
      </p:sp>
    </p:spTree>
    <p:extLst>
      <p:ext uri="{BB962C8B-B14F-4D97-AF65-F5344CB8AC3E}">
        <p14:creationId xmlns:p14="http://schemas.microsoft.com/office/powerpoint/2010/main" val="21550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cap="all" dirty="0" smtClean="0">
                <a:solidFill>
                  <a:schemeClr val="tx1"/>
                </a:solidFill>
                <a:effectLst/>
                <a:latin typeface="+mn-lt"/>
                <a:ea typeface="+mn-ea"/>
                <a:cs typeface="+mn-cs"/>
              </a:rPr>
              <a:t>How did co-location influence DV Advocate knowledge, attitudes, and case practice?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Co-located Advocates were more likely to participate on joint home visits, case conferences and family team meetings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case conferences and family team meetings were a new joint activity --- emerged as a practice from the communities with co-location</a:t>
            </a:r>
          </a:p>
          <a:p>
            <a:pPr marL="171450" lvl="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 case conference is a meeting of professionals, often multi-disciplinary, to discuss a 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A family team meeting brings together the family, their support systems, and professionals to discuss the family’s plan with CPS.</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15</a:t>
            </a:fld>
            <a:endParaRPr lang="en-US"/>
          </a:p>
        </p:txBody>
      </p:sp>
    </p:spTree>
    <p:extLst>
      <p:ext uri="{BB962C8B-B14F-4D97-AF65-F5344CB8AC3E}">
        <p14:creationId xmlns:p14="http://schemas.microsoft.com/office/powerpoint/2010/main" val="2173650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Co-located advocates had a greater understanding of CPS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Co-located advocates more likely to report positive experiences with CPS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More likely to talk with their clients not only about keeping themselves safe, but also talk with</a:t>
            </a:r>
            <a:r>
              <a:rPr lang="en-US" sz="1200" kern="1200" baseline="0" dirty="0" smtClean="0">
                <a:solidFill>
                  <a:schemeClr val="tx1"/>
                </a:solidFill>
                <a:effectLst/>
                <a:latin typeface="+mn-lt"/>
                <a:ea typeface="+mn-ea"/>
                <a:cs typeface="+mn-cs"/>
              </a:rPr>
              <a:t> their clients about keeping their children safe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16</a:t>
            </a:fld>
            <a:endParaRPr lang="en-US"/>
          </a:p>
        </p:txBody>
      </p:sp>
    </p:spTree>
    <p:extLst>
      <p:ext uri="{BB962C8B-B14F-4D97-AF65-F5344CB8AC3E}">
        <p14:creationId xmlns:p14="http://schemas.microsoft.com/office/powerpoint/2010/main" val="29087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What effect did this have on families? </a:t>
            </a:r>
          </a:p>
          <a:p>
            <a:r>
              <a:rPr lang="en-US" sz="1200" b="1" kern="1200" cap="all" dirty="0" smtClean="0">
                <a:solidFill>
                  <a:schemeClr val="tx1"/>
                </a:solidFill>
                <a:effectLst/>
                <a:latin typeface="+mn-lt"/>
                <a:ea typeface="+mn-ea"/>
                <a:cs typeface="+mn-cs"/>
              </a:rPr>
              <a:t>--More services;</a:t>
            </a:r>
            <a:r>
              <a:rPr lang="en-US" sz="1200" b="1" kern="1200" cap="all" baseline="0" dirty="0" smtClean="0">
                <a:solidFill>
                  <a:schemeClr val="tx1"/>
                </a:solidFill>
                <a:effectLst/>
                <a:latin typeface="+mn-lt"/>
                <a:ea typeface="+mn-ea"/>
                <a:cs typeface="+mn-cs"/>
              </a:rPr>
              <a:t> Less victim-blaming language; Greater Client engagement</a:t>
            </a:r>
            <a:endParaRPr lang="en-US" sz="1200" kern="1200" dirty="0" smtClean="0">
              <a:solidFill>
                <a:schemeClr val="tx1"/>
              </a:solidFill>
              <a:effectLst/>
              <a:latin typeface="+mn-lt"/>
              <a:ea typeface="+mn-ea"/>
              <a:cs typeface="+mn-cs"/>
            </a:endParaRPr>
          </a:p>
          <a:p>
            <a:r>
              <a:rPr lang="en-US" sz="1200" b="1" u="sng" kern="1200" dirty="0" smtClean="0">
                <a:solidFill>
                  <a:schemeClr val="tx1"/>
                </a:solidFill>
                <a:effectLst/>
                <a:latin typeface="+mn-lt"/>
                <a:ea typeface="+mn-ea"/>
                <a:cs typeface="+mn-cs"/>
              </a:rPr>
              <a:t>Findings at the case level</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More services</a:t>
            </a:r>
            <a:r>
              <a:rPr lang="en-US" sz="1200" kern="1200" dirty="0" smtClean="0">
                <a:solidFill>
                  <a:schemeClr val="tx1"/>
                </a:solidFill>
                <a:effectLst/>
                <a:latin typeface="+mn-lt"/>
                <a:ea typeface="+mn-ea"/>
                <a:cs typeface="+mn-cs"/>
              </a:rPr>
              <a:t> - more likely for both DV victims and DV offenders to be referred to community-based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More sensitive practice:</a:t>
            </a:r>
            <a:r>
              <a:rPr lang="en-US" sz="1200" kern="1200" dirty="0" smtClean="0">
                <a:solidFill>
                  <a:schemeClr val="tx1"/>
                </a:solidFill>
                <a:effectLst/>
                <a:latin typeface="+mn-lt"/>
                <a:ea typeface="+mn-ea"/>
                <a:cs typeface="+mn-cs"/>
              </a:rPr>
              <a:t> Reduced use of victim blaming language by caseworkers with clients that directly or indirectly blamed a DV victim for the offender’s violence</a:t>
            </a:r>
          </a:p>
          <a:p>
            <a:r>
              <a:rPr lang="en-US" dirty="0" smtClean="0"/>
              <a:t>Examples of responses that directly or indirectly blamed a DV victim for</a:t>
            </a:r>
            <a:r>
              <a:rPr lang="en-US" baseline="0" dirty="0" smtClean="0"/>
              <a:t> the aggressor’s violence:</a:t>
            </a:r>
          </a:p>
          <a:p>
            <a:pPr marL="171450" indent="-171450">
              <a:buFont typeface="Arial" panose="020B0604020202020204" pitchFamily="34" charset="0"/>
              <a:buChar char="•"/>
            </a:pPr>
            <a:r>
              <a:rPr lang="en-US" baseline="0" dirty="0" smtClean="0"/>
              <a:t>DV “between” parents, rather than placing responsibility for violence on the aggressor/ “parents engage in DV”</a:t>
            </a:r>
          </a:p>
          <a:p>
            <a:pPr marL="171450" indent="-171450">
              <a:buFont typeface="Arial" panose="020B0604020202020204" pitchFamily="34" charset="0"/>
              <a:buChar char="•"/>
            </a:pPr>
            <a:r>
              <a:rPr lang="en-US" baseline="0" dirty="0" smtClean="0"/>
              <a:t>A DV victim’s “failure to protect” children from violence directed toward the adult</a:t>
            </a:r>
          </a:p>
          <a:p>
            <a:pPr marL="171450" indent="-171450">
              <a:buFont typeface="Arial" panose="020B0604020202020204" pitchFamily="34" charset="0"/>
              <a:buChar char="•"/>
            </a:pPr>
            <a:r>
              <a:rPr lang="en-US" baseline="0" dirty="0" smtClean="0"/>
              <a:t>Threats of CPS consequences if a DV victim does not “avoid DV”</a:t>
            </a:r>
          </a:p>
          <a:p>
            <a:pPr marL="171450" indent="-171450">
              <a:buFont typeface="Arial" panose="020B0604020202020204" pitchFamily="34" charset="0"/>
              <a:buChar char="•"/>
            </a:pPr>
            <a:r>
              <a:rPr lang="en-US" baseline="0" dirty="0" smtClean="0"/>
              <a:t>Criticism of a DV victim for returning to the DV offender</a:t>
            </a:r>
          </a:p>
          <a:p>
            <a:pPr marL="171450" indent="-171450">
              <a:buFont typeface="Arial" panose="020B0604020202020204" pitchFamily="34" charset="0"/>
              <a:buChar char="•"/>
            </a:pPr>
            <a:r>
              <a:rPr lang="en-US" baseline="0" dirty="0" smtClean="0"/>
              <a:t>Minimization of the presence of DV (i.e. “it was only one slap”)</a:t>
            </a: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17</a:t>
            </a:fld>
            <a:endParaRPr lang="en-US"/>
          </a:p>
        </p:txBody>
      </p:sp>
    </p:spTree>
    <p:extLst>
      <p:ext uri="{BB962C8B-B14F-4D97-AF65-F5344CB8AC3E}">
        <p14:creationId xmlns:p14="http://schemas.microsoft.com/office/powerpoint/2010/main" val="2762290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Reduced use of victim blaming language by caseworkers with clients that directly or indirectly blamed a DV victim for the offender’s violence, both in interviews</a:t>
            </a:r>
            <a:r>
              <a:rPr lang="en-US" sz="1200" kern="1200" baseline="0" dirty="0" smtClean="0">
                <a:solidFill>
                  <a:schemeClr val="tx1"/>
                </a:solidFill>
                <a:effectLst/>
                <a:latin typeface="+mn-lt"/>
                <a:ea typeface="+mn-ea"/>
                <a:cs typeface="+mn-cs"/>
              </a:rPr>
              <a:t> with clients, as well as in the case notes used to explain case determinations</a:t>
            </a: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18</a:t>
            </a:fld>
            <a:endParaRPr lang="en-US"/>
          </a:p>
        </p:txBody>
      </p:sp>
    </p:spTree>
    <p:extLst>
      <p:ext uri="{BB962C8B-B14F-4D97-AF65-F5344CB8AC3E}">
        <p14:creationId xmlns:p14="http://schemas.microsoft.com/office/powerpoint/2010/main" val="31662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What effect did this have on families?</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Co-location</a:t>
            </a:r>
            <a:r>
              <a:rPr lang="en-US" sz="1200" b="1" kern="1200" baseline="0" dirty="0" smtClean="0">
                <a:solidFill>
                  <a:schemeClr val="tx1"/>
                </a:solidFill>
                <a:effectLst/>
                <a:latin typeface="+mn-lt"/>
                <a:ea typeface="+mn-ea"/>
                <a:cs typeface="+mn-cs"/>
              </a:rPr>
              <a:t> promoted g</a:t>
            </a:r>
            <a:r>
              <a:rPr lang="en-US" sz="1200" b="1" kern="1200" dirty="0" smtClean="0">
                <a:solidFill>
                  <a:schemeClr val="tx1"/>
                </a:solidFill>
                <a:effectLst/>
                <a:latin typeface="+mn-lt"/>
                <a:ea typeface="+mn-ea"/>
                <a:cs typeface="+mn-cs"/>
              </a:rPr>
              <a:t>reater engagement</a:t>
            </a:r>
            <a:endParaRPr lang="en-US" sz="1200" kern="1200" dirty="0" smtClean="0">
              <a:solidFill>
                <a:schemeClr val="tx1"/>
              </a:solidFill>
              <a:effectLst/>
              <a:latin typeface="+mn-lt"/>
              <a:ea typeface="+mn-ea"/>
              <a:cs typeface="+mn-cs"/>
            </a:endParaRPr>
          </a:p>
          <a:p>
            <a:pPr lvl="0" algn="l" rtl="0"/>
            <a:r>
              <a:rPr lang="en-US" dirty="0" smtClean="0"/>
              <a:t>CPS may carry stigma</a:t>
            </a:r>
            <a:r>
              <a:rPr lang="en-US" baseline="0" dirty="0" smtClean="0"/>
              <a:t> in some communities, making it difficult to caseworkers to build trust with clients. </a:t>
            </a:r>
            <a:r>
              <a:rPr lang="en-US" dirty="0" smtClean="0"/>
              <a:t>Caseworkers</a:t>
            </a:r>
            <a:r>
              <a:rPr lang="en-US" baseline="0" dirty="0" smtClean="0"/>
              <a:t> felt clients were more</a:t>
            </a:r>
            <a:r>
              <a:rPr lang="en-US" dirty="0" smtClean="0"/>
              <a:t> open to addressing DV issues with DV advocate during the investigative process since she does not carry the threat of child removal</a:t>
            </a:r>
          </a:p>
          <a:p>
            <a:pPr lvl="0" algn="l" rtl="0"/>
            <a:r>
              <a:rPr lang="en-US" dirty="0" smtClean="0"/>
              <a:t>DV</a:t>
            </a:r>
            <a:r>
              <a:rPr lang="en-US" baseline="0" dirty="0" smtClean="0"/>
              <a:t> advocates help translate CPS process to clients</a:t>
            </a:r>
            <a:endParaRPr lang="en-US" dirty="0" smtClean="0"/>
          </a:p>
          <a:p>
            <a:pPr lvl="0" algn="l" rtl="0"/>
            <a:r>
              <a:rPr lang="en-US" dirty="0" smtClean="0"/>
              <a:t>	--Viewing DV advocates’ positive regard of CPS helped client to trust CPS</a:t>
            </a:r>
          </a:p>
          <a:p>
            <a:pPr lvl="0" algn="l" rtl="0"/>
            <a:r>
              <a:rPr lang="en-US" dirty="0" smtClean="0"/>
              <a:t>	--DV advocates encourage clients to share info with CPS</a:t>
            </a:r>
          </a:p>
          <a:p>
            <a:pPr lvl="0" algn="l" rtl="0"/>
            <a:r>
              <a:rPr lang="en-US" dirty="0" smtClean="0"/>
              <a:t>CPS can act as a buffer for</a:t>
            </a:r>
            <a:r>
              <a:rPr lang="en-US" baseline="0" dirty="0" smtClean="0"/>
              <a:t> receiving DV services. For example, clients could tell the DV offender, “I have to go to counseling – CPS told me to.” Some DV victims could access DV advocates more discreetly at the DSS office by informing the perpetrator that she needed to attend a CPS appointment rather than a meeting with the DV advocate.</a:t>
            </a:r>
            <a:endParaRPr lang="en-US" dirty="0" smtClean="0"/>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19</a:t>
            </a:fld>
            <a:endParaRPr lang="en-US"/>
          </a:p>
        </p:txBody>
      </p:sp>
    </p:spTree>
    <p:extLst>
      <p:ext uri="{BB962C8B-B14F-4D97-AF65-F5344CB8AC3E}">
        <p14:creationId xmlns:p14="http://schemas.microsoft.com/office/powerpoint/2010/main" val="391187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Overview of presentation</a:t>
            </a:r>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a:t>
            </a:fld>
            <a:endParaRPr lang="en-US"/>
          </a:p>
        </p:txBody>
      </p:sp>
    </p:spTree>
    <p:extLst>
      <p:ext uri="{BB962C8B-B14F-4D97-AF65-F5344CB8AC3E}">
        <p14:creationId xmlns:p14="http://schemas.microsoft.com/office/powerpoint/2010/main" val="288370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Victim substantiation: </a:t>
            </a:r>
            <a:r>
              <a:rPr lang="en-US" sz="1200" kern="1200" dirty="0" smtClean="0">
                <a:solidFill>
                  <a:schemeClr val="tx1"/>
                </a:solidFill>
                <a:effectLst/>
                <a:latin typeface="+mn-lt"/>
                <a:ea typeface="+mn-ea"/>
                <a:cs typeface="+mn-cs"/>
              </a:rPr>
              <a:t>Reports from co-location were significantly less likely to cite DV as the only reason for substantiation of DV victims</a:t>
            </a:r>
          </a:p>
          <a:p>
            <a:pPr lvl="0"/>
            <a:r>
              <a:rPr lang="en-US" sz="1200" kern="1200" dirty="0" smtClean="0">
                <a:solidFill>
                  <a:schemeClr val="tx1"/>
                </a:solidFill>
                <a:effectLst/>
                <a:latin typeface="+mn-lt"/>
                <a:ea typeface="+mn-ea"/>
                <a:cs typeface="+mn-cs"/>
              </a:rPr>
              <a:t>Overall, no difference in overall substantiation rates or child removals (rare occurrence)</a:t>
            </a: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20</a:t>
            </a:fld>
            <a:endParaRPr lang="en-US"/>
          </a:p>
        </p:txBody>
      </p:sp>
    </p:spTree>
    <p:extLst>
      <p:ext uri="{BB962C8B-B14F-4D97-AF65-F5344CB8AC3E}">
        <p14:creationId xmlns:p14="http://schemas.microsoft.com/office/powerpoint/2010/main" val="1857483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What are the Challenges to collaborative practice?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Information sharing</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21</a:t>
            </a:fld>
            <a:endParaRPr lang="en-US"/>
          </a:p>
        </p:txBody>
      </p:sp>
    </p:spTree>
    <p:extLst>
      <p:ext uri="{BB962C8B-B14F-4D97-AF65-F5344CB8AC3E}">
        <p14:creationId xmlns:p14="http://schemas.microsoft.com/office/powerpoint/2010/main" val="1091056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What are the Challenges to collaborative practice?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Perpetrator</a:t>
            </a:r>
            <a:r>
              <a:rPr lang="en-US" sz="1200" u="sng" kern="1200" baseline="0" dirty="0" smtClean="0">
                <a:solidFill>
                  <a:schemeClr val="tx1"/>
                </a:solidFill>
                <a:effectLst/>
                <a:latin typeface="+mn-lt"/>
                <a:ea typeface="+mn-ea"/>
                <a:cs typeface="+mn-cs"/>
              </a:rPr>
              <a:t> programs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22</a:t>
            </a:fld>
            <a:endParaRPr lang="en-US"/>
          </a:p>
        </p:txBody>
      </p:sp>
    </p:spTree>
    <p:extLst>
      <p:ext uri="{BB962C8B-B14F-4D97-AF65-F5344CB8AC3E}">
        <p14:creationId xmlns:p14="http://schemas.microsoft.com/office/powerpoint/2010/main" val="1091056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cap="all" dirty="0" smtClean="0">
                <a:solidFill>
                  <a:schemeClr val="tx1"/>
                </a:solidFill>
                <a:effectLst/>
                <a:latin typeface="+mn-lt"/>
                <a:ea typeface="+mn-ea"/>
                <a:cs typeface="+mn-cs"/>
              </a:rPr>
              <a:t>What are the Challenges to collaborative practice?</a:t>
            </a:r>
            <a:endParaRPr lang="en-US" sz="12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Target population</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23</a:t>
            </a:fld>
            <a:endParaRPr lang="en-US"/>
          </a:p>
        </p:txBody>
      </p:sp>
    </p:spTree>
    <p:extLst>
      <p:ext uri="{BB962C8B-B14F-4D97-AF65-F5344CB8AC3E}">
        <p14:creationId xmlns:p14="http://schemas.microsoft.com/office/powerpoint/2010/main" val="1091056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dirty="0" smtClean="0">
                <a:solidFill>
                  <a:schemeClr val="tx1"/>
                </a:solidFill>
                <a:effectLst/>
                <a:latin typeface="+mn-lt"/>
                <a:ea typeface="+mn-ea"/>
                <a:cs typeface="+mn-cs"/>
              </a:rPr>
              <a:t>Implications/Best Practice/Recommendations</a:t>
            </a:r>
          </a:p>
          <a:p>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Overall</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study underscores the fact that child welfare’s recognition of domestic violence as a specific circumstance that requires specialized intervention is warranted, and that</a:t>
            </a:r>
            <a:r>
              <a:rPr lang="en-US" sz="1200" kern="1200" baseline="0" dirty="0" smtClean="0">
                <a:solidFill>
                  <a:schemeClr val="tx1"/>
                </a:solidFill>
                <a:effectLst/>
                <a:latin typeface="+mn-lt"/>
                <a:ea typeface="+mn-ea"/>
                <a:cs typeface="+mn-cs"/>
              </a:rPr>
              <a:t> the co-location model is worthwhile</a:t>
            </a:r>
            <a:endParaRPr lang="en-US" sz="1200"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Suggestions</a:t>
            </a:r>
            <a:r>
              <a:rPr lang="en-US" sz="1200" u="sng" kern="1200" baseline="0" dirty="0" smtClean="0">
                <a:solidFill>
                  <a:schemeClr val="tx1"/>
                </a:solidFill>
                <a:effectLst/>
                <a:latin typeface="+mn-lt"/>
                <a:ea typeface="+mn-ea"/>
                <a:cs typeface="+mn-cs"/>
              </a:rPr>
              <a:t> to improve the co-location program: </a:t>
            </a:r>
            <a:r>
              <a:rPr lang="en-US" sz="1200" u="none" kern="1200" baseline="0" dirty="0" smtClean="0">
                <a:solidFill>
                  <a:schemeClr val="tx1"/>
                </a:solidFill>
                <a:effectLst/>
                <a:latin typeface="+mn-lt"/>
                <a:ea typeface="+mn-ea"/>
                <a:cs typeface="+mn-cs"/>
              </a:rPr>
              <a:t>tighten up the referral process by standardizing referrals, making them universal for all cases with DV; strongly encourage – or even require – caseworkers to involve the DV Advocate in every instance where DV may be “mild” or suspected; this includes the practice of joint home visiting – don’t reserve this practice for only the “serious” DV cases;  refine information sharing protocols</a:t>
            </a:r>
            <a:endParaRPr lang="en-US" sz="1200" u="sng" kern="1200" baseline="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Unmet Needs: </a:t>
            </a:r>
            <a:r>
              <a:rPr lang="en-US" sz="1200" u="none" kern="1200" baseline="0" dirty="0" smtClean="0">
                <a:solidFill>
                  <a:schemeClr val="tx1"/>
                </a:solidFill>
                <a:effectLst/>
                <a:latin typeface="+mn-lt"/>
                <a:ea typeface="+mn-ea"/>
                <a:cs typeface="+mn-cs"/>
              </a:rPr>
              <a:t> programs for perpetrators, </a:t>
            </a:r>
            <a:r>
              <a:rPr lang="en-US" sz="1200" b="0" i="0" u="none" strike="noStrike" kern="1200" baseline="0" dirty="0" smtClean="0">
                <a:solidFill>
                  <a:schemeClr val="tx1"/>
                </a:solidFill>
                <a:latin typeface="+mn-lt"/>
                <a:ea typeface="+mn-ea"/>
                <a:cs typeface="+mn-cs"/>
              </a:rPr>
              <a:t>more services focused on male DV victims and DV victims for whom English is not their primary language.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24</a:t>
            </a:fld>
            <a:endParaRPr lang="en-US"/>
          </a:p>
        </p:txBody>
      </p:sp>
    </p:spTree>
    <p:extLst>
      <p:ext uri="{BB962C8B-B14F-4D97-AF65-F5344CB8AC3E}">
        <p14:creationId xmlns:p14="http://schemas.microsoft.com/office/powerpoint/2010/main" val="400745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dirty="0" smtClean="0">
                <a:solidFill>
                  <a:schemeClr val="tx1"/>
                </a:solidFill>
                <a:effectLst/>
                <a:latin typeface="+mn-lt"/>
                <a:ea typeface="+mn-ea"/>
                <a:cs typeface="+mn-cs"/>
              </a:rPr>
              <a:t>Implications/Best Practice/Recommendations</a:t>
            </a:r>
          </a:p>
          <a:p>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Overall</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study underscores the fact that child welfare’s recognition of domestic violence as a specific circumstance that requires specialized intervention is warranted, and that</a:t>
            </a:r>
            <a:r>
              <a:rPr lang="en-US" sz="1200" kern="1200" baseline="0" dirty="0" smtClean="0">
                <a:solidFill>
                  <a:schemeClr val="tx1"/>
                </a:solidFill>
                <a:effectLst/>
                <a:latin typeface="+mn-lt"/>
                <a:ea typeface="+mn-ea"/>
                <a:cs typeface="+mn-cs"/>
              </a:rPr>
              <a:t> the co-location model is worthwhile</a:t>
            </a:r>
            <a:endParaRPr lang="en-US" sz="1200"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Suggestions</a:t>
            </a:r>
            <a:r>
              <a:rPr lang="en-US" sz="1200" u="sng" kern="1200" baseline="0" dirty="0" smtClean="0">
                <a:solidFill>
                  <a:schemeClr val="tx1"/>
                </a:solidFill>
                <a:effectLst/>
                <a:latin typeface="+mn-lt"/>
                <a:ea typeface="+mn-ea"/>
                <a:cs typeface="+mn-cs"/>
              </a:rPr>
              <a:t> to improve the co-location program: </a:t>
            </a:r>
            <a:r>
              <a:rPr lang="en-US" sz="1200" u="none" kern="1200" baseline="0" dirty="0" smtClean="0">
                <a:solidFill>
                  <a:schemeClr val="tx1"/>
                </a:solidFill>
                <a:effectLst/>
                <a:latin typeface="+mn-lt"/>
                <a:ea typeface="+mn-ea"/>
                <a:cs typeface="+mn-cs"/>
              </a:rPr>
              <a:t>tighten up the referral process by standardizing referrals, making them universal for all cases with DV; strongly encourage – or even require – caseworkers to involve the DV Advocate in every instance where DV may be “mild” or suspected; this includes the practice of joint home visiting – don’t reserve this practice for only the “serious” DV cases;  refine information sharing protocols</a:t>
            </a:r>
            <a:endParaRPr lang="en-US" sz="1200" u="sng" kern="1200" baseline="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Unmet Needs: </a:t>
            </a:r>
            <a:r>
              <a:rPr lang="en-US" sz="1200" u="none" kern="1200" baseline="0" dirty="0" smtClean="0">
                <a:solidFill>
                  <a:schemeClr val="tx1"/>
                </a:solidFill>
                <a:effectLst/>
                <a:latin typeface="+mn-lt"/>
                <a:ea typeface="+mn-ea"/>
                <a:cs typeface="+mn-cs"/>
              </a:rPr>
              <a:t> programs for perpetrators, </a:t>
            </a:r>
            <a:r>
              <a:rPr lang="en-US" sz="1200" b="0" i="0" u="none" strike="noStrike" kern="1200" baseline="0" dirty="0" smtClean="0">
                <a:solidFill>
                  <a:schemeClr val="tx1"/>
                </a:solidFill>
                <a:latin typeface="+mn-lt"/>
                <a:ea typeface="+mn-ea"/>
                <a:cs typeface="+mn-cs"/>
              </a:rPr>
              <a:t>more services focused on male DV victims and DV victims for whom English is not their primary language.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25</a:t>
            </a:fld>
            <a:endParaRPr lang="en-US"/>
          </a:p>
        </p:txBody>
      </p:sp>
    </p:spTree>
    <p:extLst>
      <p:ext uri="{BB962C8B-B14F-4D97-AF65-F5344CB8AC3E}">
        <p14:creationId xmlns:p14="http://schemas.microsoft.com/office/powerpoint/2010/main" val="4007455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kern="1200" dirty="0" smtClean="0">
                <a:solidFill>
                  <a:schemeClr val="tx1"/>
                </a:solidFill>
                <a:effectLst/>
                <a:latin typeface="+mn-lt"/>
                <a:ea typeface="+mn-ea"/>
                <a:cs typeface="+mn-cs"/>
              </a:rPr>
              <a:t>Implications/Best Practice/Recommendations</a:t>
            </a:r>
          </a:p>
          <a:p>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Overall</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study underscores the fact that child welfare’s recognition of domestic violence as a specific circumstance that requires specialized intervention is warranted, and that</a:t>
            </a:r>
            <a:r>
              <a:rPr lang="en-US" sz="1200" kern="1200" baseline="0" dirty="0" smtClean="0">
                <a:solidFill>
                  <a:schemeClr val="tx1"/>
                </a:solidFill>
                <a:effectLst/>
                <a:latin typeface="+mn-lt"/>
                <a:ea typeface="+mn-ea"/>
                <a:cs typeface="+mn-cs"/>
              </a:rPr>
              <a:t> the co-location model is worthwhile</a:t>
            </a:r>
            <a:endParaRPr lang="en-US" sz="1200"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Suggestions</a:t>
            </a:r>
            <a:r>
              <a:rPr lang="en-US" sz="1200" u="sng" kern="1200" baseline="0" dirty="0" smtClean="0">
                <a:solidFill>
                  <a:schemeClr val="tx1"/>
                </a:solidFill>
                <a:effectLst/>
                <a:latin typeface="+mn-lt"/>
                <a:ea typeface="+mn-ea"/>
                <a:cs typeface="+mn-cs"/>
              </a:rPr>
              <a:t> to improve the co-location program: </a:t>
            </a:r>
            <a:r>
              <a:rPr lang="en-US" sz="1200" u="none" kern="1200" baseline="0" dirty="0" smtClean="0">
                <a:solidFill>
                  <a:schemeClr val="tx1"/>
                </a:solidFill>
                <a:effectLst/>
                <a:latin typeface="+mn-lt"/>
                <a:ea typeface="+mn-ea"/>
                <a:cs typeface="+mn-cs"/>
              </a:rPr>
              <a:t>tighten up the referral process by standardizing referrals, making them universal for all cases with DV; strongly encourage – or even require – caseworkers to involve the DV Advocate in every instance where DV may be “mild” or suspected; this includes the practice of joint home visiting – don’t reserve this practice for only the “serious” DV cases;  refine information sharing protocols</a:t>
            </a:r>
            <a:endParaRPr lang="en-US" sz="1200" u="sng" kern="1200" baseline="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Unmet Needs: </a:t>
            </a:r>
            <a:r>
              <a:rPr lang="en-US" sz="1200" u="none" kern="1200" baseline="0" dirty="0" smtClean="0">
                <a:solidFill>
                  <a:schemeClr val="tx1"/>
                </a:solidFill>
                <a:effectLst/>
                <a:latin typeface="+mn-lt"/>
                <a:ea typeface="+mn-ea"/>
                <a:cs typeface="+mn-cs"/>
              </a:rPr>
              <a:t> programs for perpetrators, </a:t>
            </a:r>
            <a:r>
              <a:rPr lang="en-US" sz="1200" b="0" i="0" u="none" strike="noStrike" kern="1200" baseline="0" dirty="0" smtClean="0">
                <a:solidFill>
                  <a:schemeClr val="tx1"/>
                </a:solidFill>
                <a:latin typeface="+mn-lt"/>
                <a:ea typeface="+mn-ea"/>
                <a:cs typeface="+mn-cs"/>
              </a:rPr>
              <a:t>more services focused on male DV victims and DV victims for whom English is not their primary language.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u="none" strike="noStrike"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26</a:t>
            </a:fld>
            <a:endParaRPr lang="en-US"/>
          </a:p>
        </p:txBody>
      </p:sp>
    </p:spTree>
    <p:extLst>
      <p:ext uri="{BB962C8B-B14F-4D97-AF65-F5344CB8AC3E}">
        <p14:creationId xmlns:p14="http://schemas.microsoft.com/office/powerpoint/2010/main" val="4007455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CHSR</a:t>
            </a:r>
          </a:p>
          <a:p>
            <a:r>
              <a:rPr lang="en-US" dirty="0" smtClean="0"/>
              <a:t>OCFS</a:t>
            </a:r>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27</a:t>
            </a:fld>
            <a:endParaRPr lang="en-US"/>
          </a:p>
        </p:txBody>
      </p:sp>
    </p:spTree>
    <p:extLst>
      <p:ext uri="{BB962C8B-B14F-4D97-AF65-F5344CB8AC3E}">
        <p14:creationId xmlns:p14="http://schemas.microsoft.com/office/powerpoint/2010/main" val="8557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DBF85-0240-4B95-B54F-A9FAE1CAC24E}" type="slidenum">
              <a:rPr lang="en-US" smtClean="0"/>
              <a:t>3</a:t>
            </a:fld>
            <a:endParaRPr lang="en-US"/>
          </a:p>
        </p:txBody>
      </p:sp>
    </p:spTree>
    <p:extLst>
      <p:ext uri="{BB962C8B-B14F-4D97-AF65-F5344CB8AC3E}">
        <p14:creationId xmlns:p14="http://schemas.microsoft.com/office/powerpoint/2010/main" val="227294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DBF85-0240-4B95-B54F-A9FAE1CAC24E}" type="slidenum">
              <a:rPr lang="en-US" smtClean="0"/>
              <a:t>4</a:t>
            </a:fld>
            <a:endParaRPr lang="en-US"/>
          </a:p>
        </p:txBody>
      </p:sp>
    </p:spTree>
    <p:extLst>
      <p:ext uri="{BB962C8B-B14F-4D97-AF65-F5344CB8AC3E}">
        <p14:creationId xmlns:p14="http://schemas.microsoft.com/office/powerpoint/2010/main" val="27716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DBF85-0240-4B95-B54F-A9FAE1CAC24E}" type="slidenum">
              <a:rPr lang="en-US" smtClean="0"/>
              <a:t>5</a:t>
            </a:fld>
            <a:endParaRPr lang="en-US"/>
          </a:p>
        </p:txBody>
      </p:sp>
    </p:spTree>
    <p:extLst>
      <p:ext uri="{BB962C8B-B14F-4D97-AF65-F5344CB8AC3E}">
        <p14:creationId xmlns:p14="http://schemas.microsoft.com/office/powerpoint/2010/main" val="3301233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FDBF85-0240-4B95-B54F-A9FAE1CAC24E}" type="slidenum">
              <a:rPr lang="en-US" smtClean="0"/>
              <a:t>6</a:t>
            </a:fld>
            <a:endParaRPr lang="en-US"/>
          </a:p>
        </p:txBody>
      </p:sp>
    </p:spTree>
    <p:extLst>
      <p:ext uri="{BB962C8B-B14F-4D97-AF65-F5344CB8AC3E}">
        <p14:creationId xmlns:p14="http://schemas.microsoft.com/office/powerpoint/2010/main" val="3600398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rPr>
              <a:t>We will provide context: who the players were (State, Counties, DV non-profits, and evaluator) and location of sites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NYS experience: recognizing the significant overlap in families served by the DV and Child Welfare system, the NYS Office of Children and Family Services supported many initiatives to foster the exchange of information between systems. This included a competitive grant process to support a co-location model in which a DV Advocate is physically placed in a CPS office.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Model showed promise so came to CHSR for evaluation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Over time 20 counties have participated in the co-location model, some currently supported by OCFS and others by other sources. Where it was implemented (MAP)</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NYS is a state supervised/county administered social services system so there was a lot of site variation</a:t>
            </a: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7</a:t>
            </a:fld>
            <a:endParaRPr lang="en-US"/>
          </a:p>
        </p:txBody>
      </p:sp>
    </p:spTree>
    <p:extLst>
      <p:ext uri="{BB962C8B-B14F-4D97-AF65-F5344CB8AC3E}">
        <p14:creationId xmlns:p14="http://schemas.microsoft.com/office/powerpoint/2010/main" val="38323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Methods – stress research rigor</a:t>
            </a:r>
            <a:r>
              <a:rPr lang="en-US" b="1" baseline="0" dirty="0" smtClean="0"/>
              <a:t> and the study stages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Qualitative: field interviews and focus groups (N=335 individuals including CPS caseworkers and supervisors, co-located DV Advocates, and DV agency administrators)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Quantitative: approach was a comparison of counties with co-location and counties without co-location (surveys of 1,121 CPS caseworkers and 458 DV Advocates; and 230 CPS case records)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Limitations: no families</a:t>
            </a:r>
          </a:p>
          <a:p>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8</a:t>
            </a:fld>
            <a:endParaRPr lang="en-US"/>
          </a:p>
        </p:txBody>
      </p:sp>
    </p:spTree>
    <p:extLst>
      <p:ext uri="{BB962C8B-B14F-4D97-AF65-F5344CB8AC3E}">
        <p14:creationId xmlns:p14="http://schemas.microsoft.com/office/powerpoint/2010/main" val="287316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smtClean="0">
                <a:solidFill>
                  <a:schemeClr val="tx1"/>
                </a:solidFill>
                <a:effectLst/>
                <a:latin typeface="+mn-lt"/>
                <a:ea typeface="+mn-ea"/>
                <a:cs typeface="+mn-cs"/>
              </a:rPr>
              <a:t>Findings in Brief</a:t>
            </a:r>
          </a:p>
          <a:p>
            <a:r>
              <a:rPr lang="en-US" sz="1200" b="1" u="sng" kern="1200" dirty="0" smtClean="0">
                <a:solidFill>
                  <a:schemeClr val="tx1"/>
                </a:solidFill>
                <a:effectLst/>
                <a:latin typeface="+mn-lt"/>
                <a:ea typeface="+mn-ea"/>
                <a:cs typeface="+mn-cs"/>
              </a:rPr>
              <a:t>This offers the main findings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Overall the study found that co-location of a DV Advocate in a CPS office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fostered better CPS case practice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improved system relationships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had a positive influence on families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but raised systems issues that will continue to need to be addressed</a:t>
            </a:r>
            <a:endParaRPr lang="en-US" dirty="0"/>
          </a:p>
        </p:txBody>
      </p:sp>
      <p:sp>
        <p:nvSpPr>
          <p:cNvPr id="4" name="Slide Number Placeholder 3"/>
          <p:cNvSpPr>
            <a:spLocks noGrp="1"/>
          </p:cNvSpPr>
          <p:nvPr>
            <p:ph type="sldNum" sz="quarter" idx="10"/>
          </p:nvPr>
        </p:nvSpPr>
        <p:spPr/>
        <p:txBody>
          <a:bodyPr/>
          <a:lstStyle/>
          <a:p>
            <a:fld id="{DEFDBF85-0240-4B95-B54F-A9FAE1CAC24E}" type="slidenum">
              <a:rPr lang="en-US" smtClean="0"/>
              <a:t>9</a:t>
            </a:fld>
            <a:endParaRPr lang="en-US"/>
          </a:p>
        </p:txBody>
      </p:sp>
    </p:spTree>
    <p:extLst>
      <p:ext uri="{BB962C8B-B14F-4D97-AF65-F5344CB8AC3E}">
        <p14:creationId xmlns:p14="http://schemas.microsoft.com/office/powerpoint/2010/main" val="301550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361110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334279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112546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5D2BE-DE10-4C2D-A3F7-AE8EA7CACC3C}" type="datetimeFigureOut">
              <a:rPr lang="en-US" smtClean="0"/>
              <a:t>5/21/2014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AD3ED-35EA-4375-B37F-45D6A4645C1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5D2BE-DE10-4C2D-A3F7-AE8EA7CACC3C}"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AD3ED-35EA-4375-B37F-45D6A4645C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1419439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5D2BE-DE10-4C2D-A3F7-AE8EA7CACC3C}" type="datetimeFigureOut">
              <a:rPr lang="en-US" smtClean="0"/>
              <a:t>5/21/2014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294565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B5D2BE-DE10-4C2D-A3F7-AE8EA7CACC3C}"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40363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B5D2BE-DE10-4C2D-A3F7-AE8EA7CACC3C}" type="datetimeFigureOut">
              <a:rPr lang="en-US" smtClean="0"/>
              <a:t>5/21/2014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420362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B5D2BE-DE10-4C2D-A3F7-AE8EA7CACC3C}" type="datetimeFigureOut">
              <a:rPr lang="en-US" smtClean="0"/>
              <a:t>5/21/2014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283501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5D2BE-DE10-4C2D-A3F7-AE8EA7CACC3C}" type="datetimeFigureOut">
              <a:rPr lang="en-US" smtClean="0"/>
              <a:t>5/21/2014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387483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5D2BE-DE10-4C2D-A3F7-AE8EA7CACC3C}"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153463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5D2BE-DE10-4C2D-A3F7-AE8EA7CACC3C}" type="datetimeFigureOut">
              <a:rPr lang="en-US" smtClean="0"/>
              <a:t>5/21/2014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AD3ED-35EA-4375-B37F-45D6A4645C14}" type="slidenum">
              <a:rPr lang="en-US" smtClean="0"/>
              <a:t>‹#›</a:t>
            </a:fld>
            <a:endParaRPr lang="en-US"/>
          </a:p>
        </p:txBody>
      </p:sp>
    </p:spTree>
    <p:extLst>
      <p:ext uri="{BB962C8B-B14F-4D97-AF65-F5344CB8AC3E}">
        <p14:creationId xmlns:p14="http://schemas.microsoft.com/office/powerpoint/2010/main" val="23460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5D2BE-DE10-4C2D-A3F7-AE8EA7CACC3C}" type="datetimeFigureOut">
              <a:rPr lang="en-US" smtClean="0"/>
              <a:t>5/21/2014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3ED-35EA-4375-B37F-45D6A4645C14}" type="slidenum">
              <a:rPr lang="en-US" smtClean="0"/>
              <a:t>‹#›</a:t>
            </a:fld>
            <a:endParaRPr lang="en-US"/>
          </a:p>
        </p:txBody>
      </p:sp>
    </p:spTree>
    <p:extLst>
      <p:ext uri="{BB962C8B-B14F-4D97-AF65-F5344CB8AC3E}">
        <p14:creationId xmlns:p14="http://schemas.microsoft.com/office/powerpoint/2010/main" val="232362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5D2BE-DE10-4C2D-A3F7-AE8EA7CACC3C}" type="datetimeFigureOut">
              <a:rPr lang="en-US" smtClean="0"/>
              <a:t>5/21/2014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AD3ED-35EA-4375-B37F-45D6A4645C14}" type="slidenum">
              <a:rPr lang="en-US" smtClean="0"/>
              <a:t>‹#›</a:t>
            </a:fld>
            <a:endParaRPr lang="en-US"/>
          </a:p>
        </p:txBody>
      </p:sp>
      <p:grpSp>
        <p:nvGrpSpPr>
          <p:cNvPr id="7" name="Group 6"/>
          <p:cNvGrpSpPr/>
          <p:nvPr/>
        </p:nvGrpSpPr>
        <p:grpSpPr>
          <a:xfrm>
            <a:off x="0" y="6096000"/>
            <a:ext cx="9144000" cy="762000"/>
            <a:chOff x="0" y="6096000"/>
            <a:chExt cx="9144000" cy="762000"/>
          </a:xfrm>
        </p:grpSpPr>
        <p:sp>
          <p:nvSpPr>
            <p:cNvPr id="8" name="Rectangle 2"/>
            <p:cNvSpPr>
              <a:spLocks noChangeArrowheads="1"/>
            </p:cNvSpPr>
            <p:nvPr/>
          </p:nvSpPr>
          <p:spPr bwMode="auto">
            <a:xfrm>
              <a:off x="0" y="6096000"/>
              <a:ext cx="9144000" cy="762000"/>
            </a:xfrm>
            <a:prstGeom prst="rect">
              <a:avLst/>
            </a:prstGeom>
            <a:solidFill>
              <a:srgbClr val="506886"/>
            </a:solidFill>
            <a:ln w="9525">
              <a:solidFill>
                <a:srgbClr val="5A5A5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smtClean="0">
                <a:solidFill>
                  <a:srgbClr val="000000"/>
                </a:solidFill>
              </a:endParaRPr>
            </a:p>
          </p:txBody>
        </p:sp>
        <p:pic>
          <p:nvPicPr>
            <p:cNvPr id="9" name="Picture 3" descr="CHSR_Logo_Silver"/>
            <p:cNvPicPr>
              <a:picLocks noChangeAspect="1" noChangeArrowheads="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4400" y="6248400"/>
              <a:ext cx="41910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9.xml"/><Relationship Id="rId7" Type="http://schemas.openxmlformats.org/officeDocument/2006/relationships/diagramColors" Target="../diagrams/colors8.xml"/><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8.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1.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hemeOverride" Target="../theme/themeOverride1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 Id="rId9" Type="http://schemas.openxmlformats.org/officeDocument/2006/relationships/image" Target="../media/image5.jpeg"/></Relationships>
</file>

<file path=ppt/slides/_rels/slide2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2.xml"/><Relationship Id="rId7" Type="http://schemas.openxmlformats.org/officeDocument/2006/relationships/diagramColors" Target="../diagrams/colors10.xml"/><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diagramQuickStyle" Target="../diagrams/quickStyle10.xml"/><Relationship Id="rId5" Type="http://schemas.openxmlformats.org/officeDocument/2006/relationships/diagramLayout" Target="../diagrams/layout10.xml"/><Relationship Id="rId10" Type="http://schemas.openxmlformats.org/officeDocument/2006/relationships/image" Target="../media/image6.jpeg"/><Relationship Id="rId4" Type="http://schemas.openxmlformats.org/officeDocument/2006/relationships/diagramData" Target="../diagrams/data10.xml"/><Relationship Id="rId9"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3.xml"/><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21.xml"/><Relationship Id="rId6" Type="http://schemas.openxmlformats.org/officeDocument/2006/relationships/diagramQuickStyle" Target="../diagrams/quickStyle11.xml"/><Relationship Id="rId11" Type="http://schemas.openxmlformats.org/officeDocument/2006/relationships/image" Target="../media/image7.jpeg"/><Relationship Id="rId5" Type="http://schemas.openxmlformats.org/officeDocument/2006/relationships/diagramLayout" Target="../diagrams/layout11.xml"/><Relationship Id="rId10" Type="http://schemas.openxmlformats.org/officeDocument/2006/relationships/image" Target="../media/image6.jpeg"/><Relationship Id="rId4" Type="http://schemas.openxmlformats.org/officeDocument/2006/relationships/diagramData" Target="../diagrams/data11.xml"/><Relationship Id="rId9"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hemeOverride" Target="../theme/themeOverride25.xml"/><Relationship Id="rId5" Type="http://schemas.openxmlformats.org/officeDocument/2006/relationships/hyperlink" Target="http://ocfs.ny.gov/main/dv/child_welfare.asp" TargetMode="External"/><Relationship Id="rId4" Type="http://schemas.openxmlformats.org/officeDocument/2006/relationships/hyperlink" Target="http://www.albany.edu/chsr/csp-dv.shtml"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5.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6.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3" Type="http://schemas.openxmlformats.org/officeDocument/2006/relationships/notesSlide" Target="../notesSlides/notesSlide8.xml"/><Relationship Id="rId7" Type="http://schemas.openxmlformats.org/officeDocument/2006/relationships/diagramColors" Target="../diagrams/colors6.xml"/><Relationship Id="rId12"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5" Type="http://schemas.openxmlformats.org/officeDocument/2006/relationships/diagramLayout" Target="../diagrams/layout6.xml"/><Relationship Id="rId10" Type="http://schemas.openxmlformats.org/officeDocument/2006/relationships/diagramLayout" Target="../diagrams/layout7.xml"/><Relationship Id="rId4" Type="http://schemas.openxmlformats.org/officeDocument/2006/relationships/diagramData" Target="../diagrams/data6.xml"/><Relationship Id="rId9"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Study of the Effects of Co-Locating DV Advocates in Child Protective Services Offices: </a:t>
            </a:r>
            <a:br>
              <a:rPr lang="en-US" dirty="0" smtClean="0"/>
            </a:br>
            <a:r>
              <a:rPr lang="en-US" dirty="0" smtClean="0"/>
              <a:t>The New York Experience</a:t>
            </a:r>
            <a:endParaRPr lang="en-US" dirty="0"/>
          </a:p>
        </p:txBody>
      </p:sp>
      <p:sp>
        <p:nvSpPr>
          <p:cNvPr id="3" name="Subtitle 2"/>
          <p:cNvSpPr>
            <a:spLocks noGrp="1"/>
          </p:cNvSpPr>
          <p:nvPr>
            <p:ph type="subTitle" idx="1"/>
          </p:nvPr>
        </p:nvSpPr>
        <p:spPr/>
        <p:txBody>
          <a:bodyPr/>
          <a:lstStyle/>
          <a:p>
            <a:endParaRPr lang="en-US" dirty="0" smtClean="0"/>
          </a:p>
          <a:p>
            <a:r>
              <a:rPr lang="en-US" dirty="0" smtClean="0"/>
              <a:t>May 1, 2014</a:t>
            </a:r>
          </a:p>
          <a:p>
            <a:r>
              <a:rPr lang="en-US" dirty="0" smtClean="0">
                <a:solidFill>
                  <a:srgbClr val="002060"/>
                </a:solidFill>
              </a:rPr>
              <a:t>Rose Greene and Ellen Unruh</a:t>
            </a:r>
          </a:p>
          <a:p>
            <a:endParaRPr lang="en-US" dirty="0"/>
          </a:p>
        </p:txBody>
      </p:sp>
    </p:spTree>
    <p:extLst>
      <p:ext uri="{BB962C8B-B14F-4D97-AF65-F5344CB8AC3E}">
        <p14:creationId xmlns:p14="http://schemas.microsoft.com/office/powerpoint/2010/main" val="1510463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6" name="TextBox 5"/>
          <p:cNvSpPr txBox="1"/>
          <p:nvPr/>
        </p:nvSpPr>
        <p:spPr>
          <a:xfrm>
            <a:off x="762000" y="2209800"/>
            <a:ext cx="6629400" cy="369332"/>
          </a:xfrm>
          <a:prstGeom prst="rect">
            <a:avLst/>
          </a:prstGeom>
          <a:noFill/>
        </p:spPr>
        <p:txBody>
          <a:bodyPr wrap="square" rtlCol="0">
            <a:spAutoFit/>
          </a:bodyPr>
          <a:lstStyle/>
          <a:p>
            <a:endParaRPr lang="en-US" dirty="0"/>
          </a:p>
        </p:txBody>
      </p:sp>
      <p:sp>
        <p:nvSpPr>
          <p:cNvPr id="7" name="TextBox 6"/>
          <p:cNvSpPr txBox="1"/>
          <p:nvPr/>
        </p:nvSpPr>
        <p:spPr>
          <a:xfrm>
            <a:off x="271462" y="304800"/>
            <a:ext cx="8686800" cy="830997"/>
          </a:xfrm>
          <a:prstGeom prst="rect">
            <a:avLst/>
          </a:prstGeom>
          <a:noFill/>
        </p:spPr>
        <p:txBody>
          <a:bodyPr wrap="square" rtlCol="0">
            <a:spAutoFit/>
          </a:bodyPr>
          <a:lstStyle/>
          <a:p>
            <a:r>
              <a:rPr lang="en-US" sz="4800" dirty="0" smtClean="0"/>
              <a:t>How Did Co-Location Work?</a:t>
            </a:r>
            <a:endParaRPr lang="en-US" sz="4800" dirty="0"/>
          </a:p>
        </p:txBody>
      </p:sp>
      <p:sp>
        <p:nvSpPr>
          <p:cNvPr id="8" name="TextBox 7"/>
          <p:cNvSpPr txBox="1"/>
          <p:nvPr/>
        </p:nvSpPr>
        <p:spPr>
          <a:xfrm>
            <a:off x="257174" y="2014535"/>
            <a:ext cx="8505826" cy="923330"/>
          </a:xfrm>
          <a:prstGeom prst="rect">
            <a:avLst/>
          </a:prstGeom>
          <a:noFill/>
        </p:spPr>
        <p:txBody>
          <a:bodyPr wrap="square" rtlCol="0">
            <a:spAutoFit/>
          </a:bodyPr>
          <a:lstStyle/>
          <a:p>
            <a:r>
              <a:rPr lang="en-US" sz="5400" b="1" dirty="0" smtClean="0"/>
              <a:t>Location, Location, Location</a:t>
            </a:r>
            <a:endParaRPr lang="en-US" sz="5400" b="1" dirty="0"/>
          </a:p>
        </p:txBody>
      </p:sp>
    </p:spTree>
    <p:extLst>
      <p:ext uri="{BB962C8B-B14F-4D97-AF65-F5344CB8AC3E}">
        <p14:creationId xmlns:p14="http://schemas.microsoft.com/office/powerpoint/2010/main" val="712604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6" name="TextBox 5"/>
          <p:cNvSpPr txBox="1"/>
          <p:nvPr/>
        </p:nvSpPr>
        <p:spPr>
          <a:xfrm>
            <a:off x="762000" y="2209800"/>
            <a:ext cx="6629400" cy="369332"/>
          </a:xfrm>
          <a:prstGeom prst="rect">
            <a:avLst/>
          </a:prstGeom>
          <a:noFill/>
        </p:spPr>
        <p:txBody>
          <a:bodyPr wrap="square" rtlCol="0">
            <a:spAutoFit/>
          </a:bodyPr>
          <a:lstStyle/>
          <a:p>
            <a:endParaRPr lang="en-US" dirty="0"/>
          </a:p>
        </p:txBody>
      </p:sp>
      <p:sp>
        <p:nvSpPr>
          <p:cNvPr id="7" name="TextBox 6"/>
          <p:cNvSpPr txBox="1"/>
          <p:nvPr/>
        </p:nvSpPr>
        <p:spPr>
          <a:xfrm>
            <a:off x="271462" y="304800"/>
            <a:ext cx="8686800" cy="830997"/>
          </a:xfrm>
          <a:prstGeom prst="rect">
            <a:avLst/>
          </a:prstGeom>
          <a:noFill/>
        </p:spPr>
        <p:txBody>
          <a:bodyPr wrap="square" rtlCol="0">
            <a:spAutoFit/>
          </a:bodyPr>
          <a:lstStyle/>
          <a:p>
            <a:r>
              <a:rPr lang="en-US" sz="4800" dirty="0" smtClean="0"/>
              <a:t>How Did Co-Location Work?</a:t>
            </a:r>
            <a:endParaRPr lang="en-US" sz="4800" dirty="0"/>
          </a:p>
        </p:txBody>
      </p:sp>
      <p:sp>
        <p:nvSpPr>
          <p:cNvPr id="8" name="TextBox 7"/>
          <p:cNvSpPr txBox="1"/>
          <p:nvPr/>
        </p:nvSpPr>
        <p:spPr>
          <a:xfrm>
            <a:off x="257174" y="2014535"/>
            <a:ext cx="8505826" cy="923330"/>
          </a:xfrm>
          <a:prstGeom prst="rect">
            <a:avLst/>
          </a:prstGeom>
          <a:noFill/>
        </p:spPr>
        <p:txBody>
          <a:bodyPr wrap="square" rtlCol="0">
            <a:spAutoFit/>
          </a:bodyPr>
          <a:lstStyle/>
          <a:p>
            <a:r>
              <a:rPr lang="en-US" sz="5400" dirty="0" smtClean="0"/>
              <a:t>Location, Location, Location</a:t>
            </a:r>
            <a:endParaRPr lang="en-US" sz="5400" dirty="0"/>
          </a:p>
        </p:txBody>
      </p:sp>
      <p:sp>
        <p:nvSpPr>
          <p:cNvPr id="9" name="TextBox 8"/>
          <p:cNvSpPr txBox="1"/>
          <p:nvPr/>
        </p:nvSpPr>
        <p:spPr>
          <a:xfrm>
            <a:off x="280986" y="3494990"/>
            <a:ext cx="8101013" cy="923330"/>
          </a:xfrm>
          <a:prstGeom prst="rect">
            <a:avLst/>
          </a:prstGeom>
          <a:noFill/>
        </p:spPr>
        <p:txBody>
          <a:bodyPr wrap="square" rtlCol="0">
            <a:spAutoFit/>
          </a:bodyPr>
          <a:lstStyle/>
          <a:p>
            <a:r>
              <a:rPr lang="en-US" sz="5400" b="1" dirty="0" smtClean="0"/>
              <a:t>Identification and Referral</a:t>
            </a:r>
            <a:endParaRPr lang="en-US" sz="5400" b="1" dirty="0"/>
          </a:p>
        </p:txBody>
      </p:sp>
    </p:spTree>
    <p:extLst>
      <p:ext uri="{BB962C8B-B14F-4D97-AF65-F5344CB8AC3E}">
        <p14:creationId xmlns:p14="http://schemas.microsoft.com/office/powerpoint/2010/main" val="712604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6" name="TextBox 5"/>
          <p:cNvSpPr txBox="1"/>
          <p:nvPr/>
        </p:nvSpPr>
        <p:spPr>
          <a:xfrm>
            <a:off x="762000" y="2209800"/>
            <a:ext cx="6629400" cy="369332"/>
          </a:xfrm>
          <a:prstGeom prst="rect">
            <a:avLst/>
          </a:prstGeom>
          <a:noFill/>
        </p:spPr>
        <p:txBody>
          <a:bodyPr wrap="square" rtlCol="0">
            <a:spAutoFit/>
          </a:bodyPr>
          <a:lstStyle/>
          <a:p>
            <a:endParaRPr lang="en-US" dirty="0"/>
          </a:p>
        </p:txBody>
      </p:sp>
      <p:sp>
        <p:nvSpPr>
          <p:cNvPr id="7" name="TextBox 6"/>
          <p:cNvSpPr txBox="1"/>
          <p:nvPr/>
        </p:nvSpPr>
        <p:spPr>
          <a:xfrm>
            <a:off x="271462" y="304800"/>
            <a:ext cx="8686800" cy="830997"/>
          </a:xfrm>
          <a:prstGeom prst="rect">
            <a:avLst/>
          </a:prstGeom>
          <a:noFill/>
        </p:spPr>
        <p:txBody>
          <a:bodyPr wrap="square" rtlCol="0">
            <a:spAutoFit/>
          </a:bodyPr>
          <a:lstStyle/>
          <a:p>
            <a:r>
              <a:rPr lang="en-US" sz="4800" dirty="0" smtClean="0"/>
              <a:t>How Did Co-Location Work?</a:t>
            </a:r>
            <a:endParaRPr lang="en-US" sz="4800" dirty="0"/>
          </a:p>
        </p:txBody>
      </p:sp>
      <p:sp>
        <p:nvSpPr>
          <p:cNvPr id="8" name="TextBox 7"/>
          <p:cNvSpPr txBox="1"/>
          <p:nvPr/>
        </p:nvSpPr>
        <p:spPr>
          <a:xfrm>
            <a:off x="257174" y="2014535"/>
            <a:ext cx="8505826" cy="923330"/>
          </a:xfrm>
          <a:prstGeom prst="rect">
            <a:avLst/>
          </a:prstGeom>
          <a:noFill/>
        </p:spPr>
        <p:txBody>
          <a:bodyPr wrap="square" rtlCol="0">
            <a:spAutoFit/>
          </a:bodyPr>
          <a:lstStyle/>
          <a:p>
            <a:r>
              <a:rPr lang="en-US" sz="5400" dirty="0" smtClean="0"/>
              <a:t>Location, Location, Location</a:t>
            </a:r>
            <a:endParaRPr lang="en-US" sz="5400" dirty="0"/>
          </a:p>
        </p:txBody>
      </p:sp>
      <p:sp>
        <p:nvSpPr>
          <p:cNvPr id="9" name="TextBox 8"/>
          <p:cNvSpPr txBox="1"/>
          <p:nvPr/>
        </p:nvSpPr>
        <p:spPr>
          <a:xfrm>
            <a:off x="280986" y="3494990"/>
            <a:ext cx="8101013" cy="923330"/>
          </a:xfrm>
          <a:prstGeom prst="rect">
            <a:avLst/>
          </a:prstGeom>
          <a:noFill/>
        </p:spPr>
        <p:txBody>
          <a:bodyPr wrap="square" rtlCol="0">
            <a:spAutoFit/>
          </a:bodyPr>
          <a:lstStyle/>
          <a:p>
            <a:r>
              <a:rPr lang="en-US" sz="5400" dirty="0" smtClean="0"/>
              <a:t>Identification and Referral</a:t>
            </a:r>
            <a:endParaRPr lang="en-US" sz="5400" dirty="0"/>
          </a:p>
        </p:txBody>
      </p:sp>
      <p:sp>
        <p:nvSpPr>
          <p:cNvPr id="10" name="TextBox 9"/>
          <p:cNvSpPr txBox="1"/>
          <p:nvPr/>
        </p:nvSpPr>
        <p:spPr>
          <a:xfrm>
            <a:off x="280987" y="4876800"/>
            <a:ext cx="7010400" cy="923330"/>
          </a:xfrm>
          <a:prstGeom prst="rect">
            <a:avLst/>
          </a:prstGeom>
          <a:noFill/>
        </p:spPr>
        <p:txBody>
          <a:bodyPr wrap="square" rtlCol="0">
            <a:spAutoFit/>
          </a:bodyPr>
          <a:lstStyle/>
          <a:p>
            <a:r>
              <a:rPr lang="en-US" sz="5400" b="1" dirty="0" smtClean="0"/>
              <a:t>Worker Practice</a:t>
            </a:r>
            <a:endParaRPr lang="en-US" sz="5400" b="1" dirty="0"/>
          </a:p>
        </p:txBody>
      </p:sp>
    </p:spTree>
    <p:extLst>
      <p:ext uri="{BB962C8B-B14F-4D97-AF65-F5344CB8AC3E}">
        <p14:creationId xmlns:p14="http://schemas.microsoft.com/office/powerpoint/2010/main" val="410935624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229600" cy="1143000"/>
          </a:xfrm>
        </p:spPr>
        <p:txBody>
          <a:bodyPr>
            <a:normAutofit fontScale="90000"/>
          </a:bodyPr>
          <a:lstStyle/>
          <a:p>
            <a:pPr algn="l"/>
            <a:r>
              <a:rPr lang="en-US" b="1" dirty="0" smtClean="0"/>
              <a:t>Effect on CPS worker practice, </a:t>
            </a:r>
            <a:br>
              <a:rPr lang="en-US" b="1" dirty="0" smtClean="0"/>
            </a:br>
            <a:r>
              <a:rPr lang="en-US" b="1" dirty="0" smtClean="0"/>
              <a:t>knowledge and attitudes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814434"/>
              </p:ext>
            </p:extLst>
          </p:nvPr>
        </p:nvGraphicFramePr>
        <p:xfrm>
          <a:off x="-2743200" y="1752600"/>
          <a:ext cx="9525000" cy="45259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256234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305800" cy="1143000"/>
          </a:xfrm>
        </p:spPr>
        <p:txBody>
          <a:bodyPr/>
          <a:lstStyle/>
          <a:p>
            <a:pPr algn="l"/>
            <a:r>
              <a:rPr lang="en-US" b="1" dirty="0" smtClean="0"/>
              <a:t>CPS Caseworkers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8768299"/>
              </p:ext>
            </p:extLst>
          </p:nvPr>
        </p:nvGraphicFramePr>
        <p:xfrm>
          <a:off x="228600" y="990600"/>
          <a:ext cx="11277600" cy="6324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84614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229600" cy="1143000"/>
          </a:xfrm>
        </p:spPr>
        <p:txBody>
          <a:bodyPr>
            <a:normAutofit/>
          </a:bodyPr>
          <a:lstStyle/>
          <a:p>
            <a:pPr algn="l"/>
            <a:r>
              <a:rPr lang="en-US" b="1" dirty="0" smtClean="0"/>
              <a:t>DV Advocates more likely to:</a:t>
            </a:r>
            <a:endParaRPr lang="en-US" b="1" dirty="0"/>
          </a:p>
        </p:txBody>
      </p:sp>
      <p:graphicFrame>
        <p:nvGraphicFramePr>
          <p:cNvPr id="5" name="Chart 4"/>
          <p:cNvGraphicFramePr>
            <a:graphicFrameLocks/>
          </p:cNvGraphicFramePr>
          <p:nvPr>
            <p:extLst>
              <p:ext uri="{D42A27DB-BD31-4B8C-83A1-F6EECF244321}">
                <p14:modId xmlns:p14="http://schemas.microsoft.com/office/powerpoint/2010/main" val="684978965"/>
              </p:ext>
            </p:extLst>
          </p:nvPr>
        </p:nvGraphicFramePr>
        <p:xfrm>
          <a:off x="-2971800" y="1676400"/>
          <a:ext cx="9220200" cy="48006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772208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21658" y="0"/>
            <a:ext cx="4114800" cy="1025098"/>
          </a:xfrm>
        </p:spPr>
        <p:txBody>
          <a:bodyPr>
            <a:normAutofit/>
          </a:bodyPr>
          <a:lstStyle/>
          <a:p>
            <a:pPr algn="l"/>
            <a:r>
              <a:rPr lang="en-US" sz="4000" b="1" dirty="0" smtClean="0"/>
              <a:t>DV Advocates</a:t>
            </a:r>
            <a:endParaRPr lang="en-US" sz="4000" b="1" dirty="0"/>
          </a:p>
        </p:txBody>
      </p:sp>
      <p:graphicFrame>
        <p:nvGraphicFramePr>
          <p:cNvPr id="4" name="Chart 3"/>
          <p:cNvGraphicFramePr>
            <a:graphicFrameLocks/>
          </p:cNvGraphicFramePr>
          <p:nvPr>
            <p:extLst>
              <p:ext uri="{D42A27DB-BD31-4B8C-83A1-F6EECF244321}">
                <p14:modId xmlns:p14="http://schemas.microsoft.com/office/powerpoint/2010/main" val="1916925346"/>
              </p:ext>
            </p:extLst>
          </p:nvPr>
        </p:nvGraphicFramePr>
        <p:xfrm>
          <a:off x="-2971800" y="1066801"/>
          <a:ext cx="10668000" cy="5791199"/>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1179871" y="990597"/>
            <a:ext cx="4800600" cy="830997"/>
          </a:xfrm>
          <a:prstGeom prst="rect">
            <a:avLst/>
          </a:prstGeom>
          <a:noFill/>
        </p:spPr>
        <p:txBody>
          <a:bodyPr wrap="square" rtlCol="0">
            <a:spAutoFit/>
          </a:bodyPr>
          <a:lstStyle/>
          <a:p>
            <a:r>
              <a:rPr lang="en-US" sz="2400" dirty="0" smtClean="0"/>
              <a:t>Know enough about the CPS process to help clients through it</a:t>
            </a:r>
            <a:endParaRPr lang="en-US" sz="2400" dirty="0"/>
          </a:p>
        </p:txBody>
      </p:sp>
    </p:spTree>
    <p:extLst>
      <p:ext uri="{BB962C8B-B14F-4D97-AF65-F5344CB8AC3E}">
        <p14:creationId xmlns:p14="http://schemas.microsoft.com/office/powerpoint/2010/main" val="4244549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AFE4"/>
        </a:solidFill>
        <a:effectLst/>
      </p:bgPr>
    </p:bg>
    <p:spTree>
      <p:nvGrpSpPr>
        <p:cNvPr id="1" name=""/>
        <p:cNvGrpSpPr/>
        <p:nvPr/>
      </p:nvGrpSpPr>
      <p:grpSpPr>
        <a:xfrm>
          <a:off x="0" y="0"/>
          <a:ext cx="0" cy="0"/>
          <a:chOff x="0" y="0"/>
          <a:chExt cx="0" cy="0"/>
        </a:xfrm>
      </p:grpSpPr>
      <p:pic>
        <p:nvPicPr>
          <p:cNvPr id="2" name="Picture 21" descr="C:\Users\eu367184\AppData\Local\Microsoft\Windows\Temporary Internet Files\Content.IE5\ENVR0SZB\MP90044856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9144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5168" y="54114"/>
            <a:ext cx="7993663" cy="707886"/>
          </a:xfrm>
          <a:prstGeom prst="rect">
            <a:avLst/>
          </a:prstGeom>
        </p:spPr>
        <p:txBody>
          <a:bodyPr wrap="none">
            <a:spAutoFit/>
          </a:bodyPr>
          <a:lstStyle/>
          <a:p>
            <a:r>
              <a:rPr lang="en-US" sz="4000" dirty="0"/>
              <a:t>What effect did this have on families?</a:t>
            </a:r>
          </a:p>
        </p:txBody>
      </p:sp>
    </p:spTree>
    <p:extLst>
      <p:ext uri="{BB962C8B-B14F-4D97-AF65-F5344CB8AC3E}">
        <p14:creationId xmlns:p14="http://schemas.microsoft.com/office/powerpoint/2010/main" val="150156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40505" y="258126"/>
            <a:ext cx="4881563" cy="3077766"/>
          </a:xfrm>
          <a:prstGeom prst="rect">
            <a:avLst/>
          </a:prstGeom>
          <a:noFill/>
        </p:spPr>
        <p:txBody>
          <a:bodyPr wrap="square" rtlCol="0">
            <a:spAutoFit/>
          </a:bodyPr>
          <a:lstStyle/>
          <a:p>
            <a:r>
              <a:rPr lang="en-US" sz="4400" dirty="0" smtClean="0"/>
              <a:t>Case notes </a:t>
            </a:r>
          </a:p>
          <a:p>
            <a:r>
              <a:rPr lang="en-US" sz="4400" dirty="0" smtClean="0"/>
              <a:t>less likely to include victim-blaming language</a:t>
            </a:r>
          </a:p>
          <a:p>
            <a:endParaRPr lang="en-US" dirty="0"/>
          </a:p>
        </p:txBody>
      </p:sp>
      <p:sp>
        <p:nvSpPr>
          <p:cNvPr id="3" name="Rectangle 2"/>
          <p:cNvSpPr/>
          <p:nvPr/>
        </p:nvSpPr>
        <p:spPr>
          <a:xfrm rot="16200000">
            <a:off x="2567657" y="4168899"/>
            <a:ext cx="3613398" cy="1524000"/>
          </a:xfrm>
          <a:prstGeom prst="rect">
            <a:avLst/>
          </a:prstGeom>
          <a:solidFill>
            <a:srgbClr val="8856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rot="16200000">
            <a:off x="2527757" y="2608598"/>
            <a:ext cx="6741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12356" y="6019800"/>
            <a:ext cx="1581300" cy="461665"/>
          </a:xfrm>
          <a:prstGeom prst="rect">
            <a:avLst/>
          </a:prstGeom>
          <a:noFill/>
        </p:spPr>
        <p:txBody>
          <a:bodyPr wrap="square" rtlCol="0">
            <a:spAutoFit/>
          </a:bodyPr>
          <a:lstStyle/>
          <a:p>
            <a:r>
              <a:rPr lang="en-US" sz="2400" dirty="0" smtClean="0"/>
              <a:t>Co-Located</a:t>
            </a:r>
            <a:endParaRPr lang="en-US" sz="2400" dirty="0"/>
          </a:p>
        </p:txBody>
      </p:sp>
      <p:sp>
        <p:nvSpPr>
          <p:cNvPr id="6" name="TextBox 5"/>
          <p:cNvSpPr txBox="1"/>
          <p:nvPr/>
        </p:nvSpPr>
        <p:spPr>
          <a:xfrm>
            <a:off x="5160318" y="5667402"/>
            <a:ext cx="1647825" cy="830997"/>
          </a:xfrm>
          <a:prstGeom prst="rect">
            <a:avLst/>
          </a:prstGeom>
          <a:noFill/>
        </p:spPr>
        <p:txBody>
          <a:bodyPr wrap="square" rtlCol="0">
            <a:spAutoFit/>
          </a:bodyPr>
          <a:lstStyle/>
          <a:p>
            <a:r>
              <a:rPr lang="en-US" sz="2400" dirty="0" smtClean="0"/>
              <a:t>Not </a:t>
            </a:r>
          </a:p>
          <a:p>
            <a:r>
              <a:rPr lang="en-US" sz="2400" dirty="0" smtClean="0"/>
              <a:t>Co-Located</a:t>
            </a:r>
            <a:endParaRPr lang="en-US" sz="2400" dirty="0"/>
          </a:p>
        </p:txBody>
      </p:sp>
      <p:sp>
        <p:nvSpPr>
          <p:cNvPr id="7" name="TextBox 6"/>
          <p:cNvSpPr txBox="1"/>
          <p:nvPr/>
        </p:nvSpPr>
        <p:spPr>
          <a:xfrm>
            <a:off x="3788568" y="3012161"/>
            <a:ext cx="1171575" cy="769441"/>
          </a:xfrm>
          <a:prstGeom prst="rect">
            <a:avLst/>
          </a:prstGeom>
          <a:noFill/>
        </p:spPr>
        <p:txBody>
          <a:bodyPr wrap="square" rtlCol="0">
            <a:spAutoFit/>
          </a:bodyPr>
          <a:lstStyle/>
          <a:p>
            <a:r>
              <a:rPr lang="en-US" sz="4400" dirty="0" smtClean="0"/>
              <a:t>29%</a:t>
            </a:r>
            <a:endParaRPr lang="en-US" sz="4400" dirty="0"/>
          </a:p>
        </p:txBody>
      </p:sp>
      <p:sp>
        <p:nvSpPr>
          <p:cNvPr id="8" name="TextBox 7"/>
          <p:cNvSpPr txBox="1"/>
          <p:nvPr/>
        </p:nvSpPr>
        <p:spPr>
          <a:xfrm>
            <a:off x="5186361" y="0"/>
            <a:ext cx="1295400" cy="769441"/>
          </a:xfrm>
          <a:prstGeom prst="rect">
            <a:avLst/>
          </a:prstGeom>
          <a:noFill/>
        </p:spPr>
        <p:txBody>
          <a:bodyPr wrap="square" rtlCol="0">
            <a:spAutoFit/>
          </a:bodyPr>
          <a:lstStyle/>
          <a:p>
            <a:r>
              <a:rPr lang="en-US" sz="4400" dirty="0" smtClean="0"/>
              <a:t>46%</a:t>
            </a:r>
            <a:endParaRPr lang="en-US" sz="4400" dirty="0"/>
          </a:p>
        </p:txBody>
      </p:sp>
    </p:spTree>
    <p:extLst>
      <p:ext uri="{BB962C8B-B14F-4D97-AF65-F5344CB8AC3E}">
        <p14:creationId xmlns:p14="http://schemas.microsoft.com/office/powerpoint/2010/main" val="28116039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Client Engagement</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2695004625"/>
              </p:ext>
            </p:extLst>
          </p:nvPr>
        </p:nvGraphicFramePr>
        <p:xfrm>
          <a:off x="228599" y="1600201"/>
          <a:ext cx="8720137" cy="4495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1944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32632019"/>
              </p:ext>
            </p:extLst>
          </p:nvPr>
        </p:nvGraphicFramePr>
        <p:xfrm>
          <a:off x="228600" y="381000"/>
          <a:ext cx="8382000" cy="617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29371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2" name="Content Placeholder 5"/>
          <p:cNvGraphicFramePr>
            <a:graphicFrameLocks/>
          </p:cNvGraphicFramePr>
          <p:nvPr>
            <p:extLst>
              <p:ext uri="{D42A27DB-BD31-4B8C-83A1-F6EECF244321}">
                <p14:modId xmlns:p14="http://schemas.microsoft.com/office/powerpoint/2010/main" val="195392276"/>
              </p:ext>
            </p:extLst>
          </p:nvPr>
        </p:nvGraphicFramePr>
        <p:xfrm>
          <a:off x="228600" y="381000"/>
          <a:ext cx="8534400" cy="6172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2947987" y="6324600"/>
            <a:ext cx="1143000" cy="338554"/>
          </a:xfrm>
          <a:prstGeom prst="rect">
            <a:avLst/>
          </a:prstGeom>
          <a:noFill/>
        </p:spPr>
        <p:txBody>
          <a:bodyPr wrap="square" rtlCol="0">
            <a:spAutoFit/>
          </a:bodyPr>
          <a:lstStyle/>
          <a:p>
            <a:r>
              <a:rPr lang="en-US" sz="1600" dirty="0" smtClean="0"/>
              <a:t>123 cases</a:t>
            </a:r>
            <a:endParaRPr lang="en-US" sz="1600" dirty="0"/>
          </a:p>
        </p:txBody>
      </p:sp>
      <p:sp>
        <p:nvSpPr>
          <p:cNvPr id="4" name="TextBox 3"/>
          <p:cNvSpPr txBox="1"/>
          <p:nvPr/>
        </p:nvSpPr>
        <p:spPr>
          <a:xfrm>
            <a:off x="5181600" y="6346066"/>
            <a:ext cx="1091045" cy="338554"/>
          </a:xfrm>
          <a:prstGeom prst="rect">
            <a:avLst/>
          </a:prstGeom>
          <a:noFill/>
        </p:spPr>
        <p:txBody>
          <a:bodyPr wrap="square" rtlCol="0">
            <a:spAutoFit/>
          </a:bodyPr>
          <a:lstStyle/>
          <a:p>
            <a:r>
              <a:rPr lang="en-US" sz="1600" dirty="0" smtClean="0"/>
              <a:t>107 cases</a:t>
            </a:r>
            <a:endParaRPr lang="en-US" sz="1600" dirty="0"/>
          </a:p>
        </p:txBody>
      </p:sp>
    </p:spTree>
    <p:extLst>
      <p:ext uri="{BB962C8B-B14F-4D97-AF65-F5344CB8AC3E}">
        <p14:creationId xmlns:p14="http://schemas.microsoft.com/office/powerpoint/2010/main" val="3320235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Challenges</a:t>
            </a:r>
            <a:endParaRPr lang="en-US" sz="6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5832572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098" name="Picture 2" descr="C:\Users\eu367184\AppData\Local\Microsoft\Windows\Temporary Internet Files\Content.IE5\ENVR0SZB\MP900431028[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3001" y="1295400"/>
            <a:ext cx="1676400" cy="167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536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Challenges</a:t>
            </a:r>
            <a:endParaRPr lang="en-US" sz="6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234970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098" name="Picture 2" descr="C:\Users\eu367184\AppData\Local\Microsoft\Windows\Temporary Internet Files\Content.IE5\ENVR0SZB\MP900431028[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3001" y="1295400"/>
            <a:ext cx="1676400" cy="1673132"/>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eu367184\AppData\Local\Microsoft\Windows\Temporary Internet Files\Content.IE5\Y85LJ0JG\MP900423044[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3475" y="3048000"/>
            <a:ext cx="1695451" cy="169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53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Challenges</a:t>
            </a:r>
            <a:endParaRPr lang="en-US" sz="6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9175859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098" name="Picture 2" descr="C:\Users\eu367184\AppData\Local\Microsoft\Windows\Temporary Internet Files\Content.IE5\ENVR0SZB\MP900431028[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3001" y="1295400"/>
            <a:ext cx="1676400" cy="1673132"/>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eu367184\AppData\Local\Microsoft\Windows\Temporary Internet Files\Content.IE5\Y85LJ0JG\MP900423044[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33475" y="3048000"/>
            <a:ext cx="1695451" cy="1695451"/>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C:\Users\eu367184\AppData\Local\Microsoft\Windows\Temporary Internet Files\Content.IE5\S6QWNECS\MP900387516[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9799" y="4848225"/>
            <a:ext cx="192280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9275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Expand and replicate the co-location program</a:t>
            </a:r>
          </a:p>
          <a:p>
            <a:pPr marL="0" indent="0">
              <a:buNone/>
            </a:pPr>
            <a:endParaRPr lang="en-US" dirty="0" smtClean="0"/>
          </a:p>
        </p:txBody>
      </p:sp>
    </p:spTree>
    <p:extLst>
      <p:ext uri="{BB962C8B-B14F-4D97-AF65-F5344CB8AC3E}">
        <p14:creationId xmlns:p14="http://schemas.microsoft.com/office/powerpoint/2010/main" val="39422227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Expand and replicate the co-location program</a:t>
            </a:r>
          </a:p>
          <a:p>
            <a:pPr marL="0" indent="0">
              <a:buNone/>
            </a:pPr>
            <a:endParaRPr lang="en-US" dirty="0" smtClean="0"/>
          </a:p>
          <a:p>
            <a:r>
              <a:rPr lang="en-US" dirty="0" smtClean="0"/>
              <a:t>Support continuous quality improvement of the co-location model</a:t>
            </a:r>
          </a:p>
          <a:p>
            <a:pPr marL="0" indent="0">
              <a:buNone/>
            </a:pPr>
            <a:endParaRPr lang="en-US" dirty="0" smtClean="0"/>
          </a:p>
        </p:txBody>
      </p:sp>
    </p:spTree>
    <p:extLst>
      <p:ext uri="{BB962C8B-B14F-4D97-AF65-F5344CB8AC3E}">
        <p14:creationId xmlns:p14="http://schemas.microsoft.com/office/powerpoint/2010/main" val="16166536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Recommendations</a:t>
            </a:r>
            <a:endParaRPr lang="en-US" dirty="0"/>
          </a:p>
        </p:txBody>
      </p:sp>
      <p:sp>
        <p:nvSpPr>
          <p:cNvPr id="3" name="Content Placeholder 2"/>
          <p:cNvSpPr>
            <a:spLocks noGrp="1"/>
          </p:cNvSpPr>
          <p:nvPr>
            <p:ph idx="1"/>
          </p:nvPr>
        </p:nvSpPr>
        <p:spPr/>
        <p:txBody>
          <a:bodyPr/>
          <a:lstStyle/>
          <a:p>
            <a:r>
              <a:rPr lang="en-US" dirty="0" smtClean="0"/>
              <a:t>Expand and replicate the co-location program</a:t>
            </a:r>
          </a:p>
          <a:p>
            <a:pPr marL="0" indent="0">
              <a:buNone/>
            </a:pPr>
            <a:endParaRPr lang="en-US" dirty="0" smtClean="0"/>
          </a:p>
          <a:p>
            <a:r>
              <a:rPr lang="en-US" dirty="0" smtClean="0"/>
              <a:t>Support continuous quality improvement of the co-location model</a:t>
            </a:r>
          </a:p>
          <a:p>
            <a:pPr marL="0" indent="0">
              <a:buNone/>
            </a:pPr>
            <a:endParaRPr lang="en-US" dirty="0" smtClean="0"/>
          </a:p>
          <a:p>
            <a:r>
              <a:rPr lang="en-US" dirty="0" smtClean="0"/>
              <a:t>Pursue strategies to address unmet community needs for victims and perpetrators</a:t>
            </a:r>
          </a:p>
          <a:p>
            <a:endParaRPr lang="en-US" dirty="0" smtClean="0"/>
          </a:p>
        </p:txBody>
      </p:sp>
    </p:spTree>
    <p:extLst>
      <p:ext uri="{BB962C8B-B14F-4D97-AF65-F5344CB8AC3E}">
        <p14:creationId xmlns:p14="http://schemas.microsoft.com/office/powerpoint/2010/main" val="16166536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pPr algn="l"/>
            <a:r>
              <a:rPr lang="en-US" b="1" dirty="0" smtClean="0"/>
              <a:t>For More Information</a:t>
            </a:r>
            <a:endParaRPr lang="en-US" b="1" dirty="0"/>
          </a:p>
        </p:txBody>
      </p:sp>
      <p:sp>
        <p:nvSpPr>
          <p:cNvPr id="3" name="Content Placeholder 2"/>
          <p:cNvSpPr>
            <a:spLocks noGrp="1"/>
          </p:cNvSpPr>
          <p:nvPr>
            <p:ph idx="1"/>
          </p:nvPr>
        </p:nvSpPr>
        <p:spPr>
          <a:xfrm>
            <a:off x="152400" y="1219200"/>
            <a:ext cx="8534400" cy="4525963"/>
          </a:xfrm>
        </p:spPr>
        <p:txBody>
          <a:bodyPr/>
          <a:lstStyle/>
          <a:p>
            <a:pPr marL="0" indent="0">
              <a:buNone/>
            </a:pPr>
            <a:r>
              <a:rPr lang="en-US" sz="4000" dirty="0" smtClean="0"/>
              <a:t>Center for Human Services Research</a:t>
            </a:r>
          </a:p>
          <a:p>
            <a:pPr marL="0" indent="0">
              <a:buNone/>
            </a:pPr>
            <a:r>
              <a:rPr lang="en-US" dirty="0" smtClean="0"/>
              <a:t>-For links to CPS/DV evaluation reports:</a:t>
            </a:r>
          </a:p>
          <a:p>
            <a:pPr marL="0" indent="0">
              <a:buNone/>
            </a:pPr>
            <a:r>
              <a:rPr lang="en-US" u="sng" dirty="0">
                <a:hlinkClick r:id="rId4"/>
              </a:rPr>
              <a:t>http://</a:t>
            </a:r>
            <a:r>
              <a:rPr lang="en-US" u="sng" dirty="0" smtClean="0">
                <a:hlinkClick r:id="rId4"/>
              </a:rPr>
              <a:t>www.albany.edu/chsr/csp-dv.shtml</a:t>
            </a:r>
            <a:endParaRPr lang="en-US" u="sng" dirty="0" smtClean="0"/>
          </a:p>
          <a:p>
            <a:pPr marL="0" indent="0">
              <a:buNone/>
            </a:pPr>
            <a:endParaRPr lang="en-US" u="sng" dirty="0"/>
          </a:p>
          <a:p>
            <a:pPr marL="0" indent="0">
              <a:buNone/>
            </a:pPr>
            <a:r>
              <a:rPr lang="en-US" sz="2800" dirty="0" smtClean="0"/>
              <a:t>New York State Office for Children and Family Services</a:t>
            </a:r>
          </a:p>
          <a:p>
            <a:pPr marL="0" indent="0">
              <a:buNone/>
            </a:pPr>
            <a:r>
              <a:rPr lang="en-US" sz="2800" dirty="0" smtClean="0"/>
              <a:t>-For NY child welfare/DV practice guidance</a:t>
            </a:r>
          </a:p>
          <a:p>
            <a:pPr marL="0" indent="0">
              <a:buNone/>
            </a:pPr>
            <a:r>
              <a:rPr lang="en-US" dirty="0">
                <a:hlinkClick r:id="rId5"/>
              </a:rPr>
              <a:t>http://</a:t>
            </a:r>
            <a:r>
              <a:rPr lang="en-US" dirty="0" smtClean="0">
                <a:hlinkClick r:id="rId5"/>
              </a:rPr>
              <a:t>ocfs.ny.gov/main/dv/child_welfare.asp</a:t>
            </a:r>
            <a:endParaRPr lang="en-US" dirty="0" smtClean="0"/>
          </a:p>
          <a:p>
            <a:pPr marL="0" indent="0">
              <a:buNone/>
            </a:pPr>
            <a:endParaRPr lang="en-US" dirty="0"/>
          </a:p>
        </p:txBody>
      </p:sp>
    </p:spTree>
    <p:extLst>
      <p:ext uri="{BB962C8B-B14F-4D97-AF65-F5344CB8AC3E}">
        <p14:creationId xmlns:p14="http://schemas.microsoft.com/office/powerpoint/2010/main" val="2703174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7841310"/>
              </p:ext>
            </p:extLst>
          </p:nvPr>
        </p:nvGraphicFramePr>
        <p:xfrm>
          <a:off x="228600" y="381000"/>
          <a:ext cx="8382000" cy="617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46827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8078287"/>
              </p:ext>
            </p:extLst>
          </p:nvPr>
        </p:nvGraphicFramePr>
        <p:xfrm>
          <a:off x="228600" y="381000"/>
          <a:ext cx="8382000" cy="617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6287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70643880"/>
              </p:ext>
            </p:extLst>
          </p:nvPr>
        </p:nvGraphicFramePr>
        <p:xfrm>
          <a:off x="228600" y="381000"/>
          <a:ext cx="8382000" cy="617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6287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02885989"/>
              </p:ext>
            </p:extLst>
          </p:nvPr>
        </p:nvGraphicFramePr>
        <p:xfrm>
          <a:off x="228600" y="381000"/>
          <a:ext cx="8382000" cy="617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62877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pic>
        <p:nvPicPr>
          <p:cNvPr id="5" name="Content Placeholder 4" descr="MAP_Co_located counties2.JPG"/>
          <p:cNvPicPr>
            <a:picLocks noGrp="1"/>
          </p:cNvPicPr>
          <p:nvPr>
            <p:ph idx="1"/>
          </p:nvPr>
        </p:nvPicPr>
        <p:blipFill>
          <a:blip r:embed="rId4" cstate="print"/>
          <a:stretch>
            <a:fillRect/>
          </a:stretch>
        </p:blipFill>
        <p:spPr>
          <a:xfrm>
            <a:off x="0" y="0"/>
            <a:ext cx="9144000" cy="6019800"/>
          </a:xfrm>
          <a:prstGeom prst="rect">
            <a:avLst/>
          </a:prstGeom>
          <a:solidFill>
            <a:schemeClr val="bg1"/>
          </a:solidFill>
        </p:spPr>
      </p:pic>
      <p:sp>
        <p:nvSpPr>
          <p:cNvPr id="7" name="TextBox 6"/>
          <p:cNvSpPr txBox="1"/>
          <p:nvPr/>
        </p:nvSpPr>
        <p:spPr>
          <a:xfrm>
            <a:off x="-47625" y="6257925"/>
            <a:ext cx="9829800" cy="430887"/>
          </a:xfrm>
          <a:prstGeom prst="rect">
            <a:avLst/>
          </a:prstGeom>
          <a:noFill/>
        </p:spPr>
        <p:txBody>
          <a:bodyPr wrap="square" rtlCol="0">
            <a:spAutoFit/>
          </a:bodyPr>
          <a:lstStyle/>
          <a:p>
            <a:r>
              <a:rPr lang="en-US" sz="2100" dirty="0" smtClean="0"/>
              <a:t>Source: Center for Human Services Research, Director of Services Interviews, 2011</a:t>
            </a:r>
            <a:endParaRPr lang="en-US" sz="2100" dirty="0"/>
          </a:p>
        </p:txBody>
      </p:sp>
      <p:sp>
        <p:nvSpPr>
          <p:cNvPr id="8" name="TextBox 7"/>
          <p:cNvSpPr txBox="1"/>
          <p:nvPr/>
        </p:nvSpPr>
        <p:spPr>
          <a:xfrm>
            <a:off x="4495800" y="5562600"/>
            <a:ext cx="4419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67302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8488C4"/>
            </a:gs>
            <a:gs pos="53000">
              <a:srgbClr val="D4DEFF"/>
            </a:gs>
            <a:gs pos="83000">
              <a:srgbClr val="D4DEFF"/>
            </a:gs>
            <a:gs pos="100000">
              <a:srgbClr val="96AB94"/>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98924144"/>
              </p:ext>
            </p:extLst>
          </p:nvPr>
        </p:nvGraphicFramePr>
        <p:xfrm>
          <a:off x="76200" y="152400"/>
          <a:ext cx="9067800" cy="6705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Diagram 4"/>
          <p:cNvGraphicFramePr/>
          <p:nvPr>
            <p:extLst>
              <p:ext uri="{D42A27DB-BD31-4B8C-83A1-F6EECF244321}">
                <p14:modId xmlns:p14="http://schemas.microsoft.com/office/powerpoint/2010/main" val="3244164613"/>
              </p:ext>
            </p:extLst>
          </p:nvPr>
        </p:nvGraphicFramePr>
        <p:xfrm>
          <a:off x="76200" y="2667000"/>
          <a:ext cx="9067800" cy="52625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6" name="TextBox 5"/>
          <p:cNvSpPr txBox="1"/>
          <p:nvPr/>
        </p:nvSpPr>
        <p:spPr>
          <a:xfrm>
            <a:off x="271462" y="457200"/>
            <a:ext cx="6172200" cy="1015663"/>
          </a:xfrm>
          <a:prstGeom prst="rect">
            <a:avLst/>
          </a:prstGeom>
          <a:noFill/>
        </p:spPr>
        <p:txBody>
          <a:bodyPr wrap="square" rtlCol="0">
            <a:spAutoFit/>
          </a:bodyPr>
          <a:lstStyle/>
          <a:p>
            <a:r>
              <a:rPr lang="en-US" sz="6000" b="1" dirty="0" smtClean="0"/>
              <a:t>Qualitative</a:t>
            </a:r>
            <a:endParaRPr lang="en-US" sz="6000" b="1" dirty="0"/>
          </a:p>
        </p:txBody>
      </p:sp>
      <p:sp>
        <p:nvSpPr>
          <p:cNvPr id="7" name="TextBox 6"/>
          <p:cNvSpPr txBox="1"/>
          <p:nvPr/>
        </p:nvSpPr>
        <p:spPr>
          <a:xfrm>
            <a:off x="271462" y="2667000"/>
            <a:ext cx="4876800" cy="1015663"/>
          </a:xfrm>
          <a:prstGeom prst="rect">
            <a:avLst/>
          </a:prstGeom>
          <a:noFill/>
        </p:spPr>
        <p:txBody>
          <a:bodyPr wrap="square" rtlCol="0">
            <a:spAutoFit/>
          </a:bodyPr>
          <a:lstStyle/>
          <a:p>
            <a:r>
              <a:rPr lang="en-US" sz="6000" b="1" dirty="0" smtClean="0"/>
              <a:t>Quantitative</a:t>
            </a:r>
            <a:endParaRPr lang="en-US" sz="6000" b="1" dirty="0"/>
          </a:p>
        </p:txBody>
      </p:sp>
    </p:spTree>
    <p:extLst>
      <p:ext uri="{BB962C8B-B14F-4D97-AF65-F5344CB8AC3E}">
        <p14:creationId xmlns:p14="http://schemas.microsoft.com/office/powerpoint/2010/main" val="738651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mappingforchange.org.uk/wp-content/uploads/2009/05/community-associ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6" y="0"/>
            <a:ext cx="918970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878" y="4036"/>
            <a:ext cx="3848878" cy="769441"/>
          </a:xfrm>
          <a:prstGeom prst="rect">
            <a:avLst/>
          </a:prstGeom>
          <a:solidFill>
            <a:schemeClr val="tx2"/>
          </a:solidFill>
        </p:spPr>
        <p:txBody>
          <a:bodyPr wrap="square" rtlCol="0">
            <a:spAutoFit/>
          </a:bodyPr>
          <a:lstStyle/>
          <a:p>
            <a:r>
              <a:rPr lang="en-US" sz="4400" dirty="0" smtClean="0">
                <a:solidFill>
                  <a:schemeClr val="bg1"/>
                </a:solidFill>
              </a:rPr>
              <a:t>Improvements    </a:t>
            </a:r>
            <a:endParaRPr lang="en-US" sz="4400" dirty="0">
              <a:solidFill>
                <a:schemeClr val="bg1"/>
              </a:solidFill>
            </a:endParaRPr>
          </a:p>
        </p:txBody>
      </p:sp>
      <p:sp>
        <p:nvSpPr>
          <p:cNvPr id="6" name="TextBox 5"/>
          <p:cNvSpPr txBox="1"/>
          <p:nvPr/>
        </p:nvSpPr>
        <p:spPr>
          <a:xfrm>
            <a:off x="3810000" y="6150114"/>
            <a:ext cx="5334000" cy="707886"/>
          </a:xfrm>
          <a:prstGeom prst="rect">
            <a:avLst/>
          </a:prstGeom>
          <a:solidFill>
            <a:schemeClr val="tx2"/>
          </a:solidFill>
        </p:spPr>
        <p:txBody>
          <a:bodyPr wrap="square" rtlCol="0">
            <a:spAutoFit/>
          </a:bodyPr>
          <a:lstStyle/>
          <a:p>
            <a:r>
              <a:rPr lang="en-US" sz="4000" dirty="0" smtClean="0">
                <a:solidFill>
                  <a:schemeClr val="bg1"/>
                </a:solidFill>
              </a:rPr>
              <a:t>Yet….ongoing challenges</a:t>
            </a:r>
            <a:endParaRPr lang="en-US" sz="4000" dirty="0">
              <a:solidFill>
                <a:schemeClr val="bg1"/>
              </a:solidFill>
            </a:endParaRPr>
          </a:p>
        </p:txBody>
      </p:sp>
    </p:spTree>
    <p:extLst>
      <p:ext uri="{BB962C8B-B14F-4D97-AF65-F5344CB8AC3E}">
        <p14:creationId xmlns:p14="http://schemas.microsoft.com/office/powerpoint/2010/main" val="802072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520</TotalTime>
  <Words>1825</Words>
  <Application>Microsoft Office PowerPoint</Application>
  <PresentationFormat>On-screen Show (4:3)</PresentationFormat>
  <Paragraphs>228</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1_Office Theme</vt:lpstr>
      <vt:lpstr>A Study of the Effects of Co-Locating DV Advocates in Child Protective Services Offices:  The New York Experience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 on CPS worker practice,  knowledge and attitudes</vt:lpstr>
      <vt:lpstr>CPS Caseworkers</vt:lpstr>
      <vt:lpstr>DV Advocates more likely to:</vt:lpstr>
      <vt:lpstr>DV Advocates</vt:lpstr>
      <vt:lpstr>PowerPoint Presentation</vt:lpstr>
      <vt:lpstr>PowerPoint Presentation</vt:lpstr>
      <vt:lpstr>Client Engagement</vt:lpstr>
      <vt:lpstr>PowerPoint Presentation</vt:lpstr>
      <vt:lpstr>Challenges</vt:lpstr>
      <vt:lpstr>Challenges</vt:lpstr>
      <vt:lpstr>Challenges</vt:lpstr>
      <vt:lpstr>Recommendations</vt:lpstr>
      <vt:lpstr>Recommendations</vt:lpstr>
      <vt:lpstr>Recommendations</vt:lpstr>
      <vt:lpstr>For More Information</vt:lpstr>
    </vt:vector>
  </TitlesOfParts>
  <Company>University at Albany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Unruh</dc:creator>
  <cp:lastModifiedBy>Cori Robohn</cp:lastModifiedBy>
  <cp:revision>78</cp:revision>
  <dcterms:created xsi:type="dcterms:W3CDTF">2014-02-21T18:28:31Z</dcterms:created>
  <dcterms:modified xsi:type="dcterms:W3CDTF">2014-05-21T15:26:27Z</dcterms:modified>
</cp:coreProperties>
</file>