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BBC1-D23A-F265-916D-513152AE7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31248-F40B-B19C-D429-F2DB45E16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4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1" indent="0" algn="ctr">
              <a:buNone/>
              <a:defRPr sz="1600"/>
            </a:lvl4pPr>
            <a:lvl5pPr marL="1828734" indent="0" algn="ctr">
              <a:buNone/>
              <a:defRPr sz="1600"/>
            </a:lvl5pPr>
            <a:lvl6pPr marL="2285919" indent="0" algn="ctr">
              <a:buNone/>
              <a:defRPr sz="1600"/>
            </a:lvl6pPr>
            <a:lvl7pPr marL="2743102" indent="0" algn="ctr">
              <a:buNone/>
              <a:defRPr sz="1600"/>
            </a:lvl7pPr>
            <a:lvl8pPr marL="3200287" indent="0" algn="ctr">
              <a:buNone/>
              <a:defRPr sz="1600"/>
            </a:lvl8pPr>
            <a:lvl9pPr marL="365747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7F356-F7EC-B98D-CE41-094325AC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4F-F1F9-44E8-B4E1-DC8FE4CB647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79A7-CF24-7B86-BAE8-689B09EC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AE8C-7A3B-1131-43DC-2059D24A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F71-BDE5-4C5A-BF42-E02DAA47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8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9160-A145-BC57-0BB1-E6D59CCF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A99B4-35A8-AD0F-F529-F838EE097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C384-E987-D9B2-0638-DD9F24F3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4F-F1F9-44E8-B4E1-DC8FE4CB647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D65E3-DE88-E365-F74D-4B2E6892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2F75-CD12-6305-7F73-93C10A0E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F71-BDE5-4C5A-BF42-E02DAA47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29C6-808D-345E-E421-718D83E9D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2727A-69D1-04B7-D740-F9537628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FAEF-57D9-5BC3-0D98-9B1F5FD8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4F-F1F9-44E8-B4E1-DC8FE4CB647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0525-6503-0BAC-54AD-AE11652E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1031-51AE-0AD7-E6C8-67E72FB4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F71-BDE5-4C5A-BF42-E02DAA47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8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17B2-522E-1DE0-B357-46BC731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A652-5309-D7BB-35EA-C908EBB3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3D02-B160-3A67-2AEB-FB63D370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4F-F1F9-44E8-B4E1-DC8FE4CB647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1359F-9872-C770-959E-AD7163EE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7545-B347-C0CA-4C0D-F258C4FC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F71-BDE5-4C5A-BF42-E02DAA47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682C-8950-2944-DC32-B081E1C9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B24B-6FAF-5131-C1DC-B26B7AF2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DB5E8-C961-35DC-5F60-50E374C7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4F-F1F9-44E8-B4E1-DC8FE4CB647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E88D-90EA-242A-E46F-E074F776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9177-DDFB-BEF3-073B-069A582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F71-BDE5-4C5A-BF42-E02DAA47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8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1E92-840F-7746-2CBB-27B86471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3823-F8A4-EFC0-EABC-4DB96A52C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5F099-E9B4-9251-22D9-02565A88E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DDA6-3FAB-F056-2335-D8DC0C8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4F-F1F9-44E8-B4E1-DC8FE4CB647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B40F0-CD44-D659-FCF3-C466B681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AADA2-6EC1-A4BB-E861-BC68A3A0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F71-BDE5-4C5A-BF42-E02DAA47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A297-11AA-23D5-8737-B9CA6A08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B9196-A4EA-773D-A3ED-CB6A8ACE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1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5A72C-766A-274F-0484-A8B52BA5B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5A3EB-1EF9-4C3B-27CE-C8EF4EFDA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1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B46FB-2982-BCB1-E31C-3D6A18D26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5274A-089C-A909-5B0F-75E8BB6F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4F-F1F9-44E8-B4E1-DC8FE4CB647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C66E1-4FFB-CF26-C30B-8F12F265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D45CB-DDF2-97CA-6AF3-6995CC77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F71-BDE5-4C5A-BF42-E02DAA47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9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9A39-F745-C7A4-5A57-C5119C41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169A-D266-97F8-24BD-E6CD56A4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4F-F1F9-44E8-B4E1-DC8FE4CB647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D674F-228D-0C2F-50D6-2B22CADB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EFBC1-63CE-95C6-5AFD-6CA049D4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F71-BDE5-4C5A-BF42-E02DAA47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AA409-DB19-EEB5-2F4E-E5246622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4F-F1F9-44E8-B4E1-DC8FE4CB647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A7DC3-8B66-CBE6-FF80-D3272F24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B124-5ABB-1A71-5921-37CF3E12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F71-BDE5-4C5A-BF42-E02DAA47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2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B050-30C1-BBA4-0157-54D5D16D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E853-15C4-3179-7C6C-1B588D89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782B7-DBEB-6F3E-7E8C-EEC878BB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0"/>
            </a:lvl2pPr>
            <a:lvl3pPr marL="914368" indent="0">
              <a:buNone/>
              <a:defRPr sz="1200"/>
            </a:lvl3pPr>
            <a:lvl4pPr marL="1371551" indent="0">
              <a:buNone/>
              <a:defRPr sz="1000"/>
            </a:lvl4pPr>
            <a:lvl5pPr marL="1828734" indent="0">
              <a:buNone/>
              <a:defRPr sz="1000"/>
            </a:lvl5pPr>
            <a:lvl6pPr marL="2285919" indent="0">
              <a:buNone/>
              <a:defRPr sz="1000"/>
            </a:lvl6pPr>
            <a:lvl7pPr marL="2743102" indent="0">
              <a:buNone/>
              <a:defRPr sz="1000"/>
            </a:lvl7pPr>
            <a:lvl8pPr marL="3200287" indent="0">
              <a:buNone/>
              <a:defRPr sz="1000"/>
            </a:lvl8pPr>
            <a:lvl9pPr marL="365747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65488-8D8D-8F23-544D-E455CD37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4F-F1F9-44E8-B4E1-DC8FE4CB647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564DF-745E-14FA-E9B0-352D4C87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2496C-4086-887C-29FC-7D263AEA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F71-BDE5-4C5A-BF42-E02DAA47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5FE3-BBCF-0D6B-4DEE-A02B03D8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1EB29-4819-AD43-2DD3-D3092972E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68" indent="0">
              <a:buNone/>
              <a:defRPr sz="2400"/>
            </a:lvl3pPr>
            <a:lvl4pPr marL="1371551" indent="0">
              <a:buNone/>
              <a:defRPr sz="2000"/>
            </a:lvl4pPr>
            <a:lvl5pPr marL="1828734" indent="0">
              <a:buNone/>
              <a:defRPr sz="2000"/>
            </a:lvl5pPr>
            <a:lvl6pPr marL="2285919" indent="0">
              <a:buNone/>
              <a:defRPr sz="2000"/>
            </a:lvl6pPr>
            <a:lvl7pPr marL="2743102" indent="0">
              <a:buNone/>
              <a:defRPr sz="2000"/>
            </a:lvl7pPr>
            <a:lvl8pPr marL="3200287" indent="0">
              <a:buNone/>
              <a:defRPr sz="2000"/>
            </a:lvl8pPr>
            <a:lvl9pPr marL="365747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D84F-6739-3FBE-B322-17100BBDF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5" indent="0">
              <a:buNone/>
              <a:defRPr sz="1400"/>
            </a:lvl2pPr>
            <a:lvl3pPr marL="914368" indent="0">
              <a:buNone/>
              <a:defRPr sz="1200"/>
            </a:lvl3pPr>
            <a:lvl4pPr marL="1371551" indent="0">
              <a:buNone/>
              <a:defRPr sz="1000"/>
            </a:lvl4pPr>
            <a:lvl5pPr marL="1828734" indent="0">
              <a:buNone/>
              <a:defRPr sz="1000"/>
            </a:lvl5pPr>
            <a:lvl6pPr marL="2285919" indent="0">
              <a:buNone/>
              <a:defRPr sz="1000"/>
            </a:lvl6pPr>
            <a:lvl7pPr marL="2743102" indent="0">
              <a:buNone/>
              <a:defRPr sz="1000"/>
            </a:lvl7pPr>
            <a:lvl8pPr marL="3200287" indent="0">
              <a:buNone/>
              <a:defRPr sz="1000"/>
            </a:lvl8pPr>
            <a:lvl9pPr marL="365747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A2043-A0FD-E4CC-6D40-00D71575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24F-F1F9-44E8-B4E1-DC8FE4CB647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4AF56-3D27-6E1C-E333-95D1A469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59BC7-E5F4-48AC-D4E0-E6D81C66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87F71-BDE5-4C5A-BF42-E02DAA47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1DC91-8C81-141E-94F2-EB3BAED4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4AA79-9117-D2F7-407B-821AA973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81EE-9414-E21C-26A2-79A397652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5024F-F1F9-44E8-B4E1-DC8FE4CB6470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9598-B917-DDE5-66DF-ACDA9F6F4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BAE1D-0120-6850-FEE4-40A61085D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7F71-BDE5-4C5A-BF42-E02DAA47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5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5" indent="-228591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9" indent="-228591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4" indent="-228591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7" indent="-228591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0" indent="-228591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5" indent="-228591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8" indent="-228591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2" indent="-228591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1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9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1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8D0E0-0A09-29EA-223F-F725040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Apex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63880-26FE-76AF-016D-9B78AC732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Proposition Canvas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1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iagram of a diagram of a diagram of a diagram of a diagram of a diagram of a diagram of a diagram of a diagram of a diagram of a diagram of a diagram of&#10;&#10;Description automatically generated">
            <a:extLst>
              <a:ext uri="{FF2B5EF4-FFF2-40B4-BE49-F238E27FC236}">
                <a16:creationId xmlns:a16="http://schemas.microsoft.com/office/drawing/2014/main" id="{D4CF84A7-8E9E-BC14-7CD7-C7C5C6BC8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3" y="472184"/>
            <a:ext cx="11004234" cy="5913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0B0FB0-B9F6-D9E3-19D3-8FDD179F9BCC}"/>
              </a:ext>
            </a:extLst>
          </p:cNvPr>
          <p:cNvSpPr txBox="1"/>
          <p:nvPr/>
        </p:nvSpPr>
        <p:spPr>
          <a:xfrm>
            <a:off x="2084832" y="374648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 Game Companion</a:t>
            </a:r>
          </a:p>
        </p:txBody>
      </p:sp>
    </p:spTree>
    <p:extLst>
      <p:ext uri="{BB962C8B-B14F-4D97-AF65-F5344CB8AC3E}">
        <p14:creationId xmlns:p14="http://schemas.microsoft.com/office/powerpoint/2010/main" val="2602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iagram of a diagram of a diagram of a diagram of a diagram of a diagram of a diagram of a diagram of a diagram of a diagram of a diagram of a diagram of&#10;&#10;Description automatically generated">
            <a:extLst>
              <a:ext uri="{FF2B5EF4-FFF2-40B4-BE49-F238E27FC236}">
                <a16:creationId xmlns:a16="http://schemas.microsoft.com/office/drawing/2014/main" id="{F0F33571-0868-1F1E-FE68-4FEAE20E8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40" y="441701"/>
            <a:ext cx="10371719" cy="5974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F1E547-420B-8A86-F898-255104EBBB29}"/>
              </a:ext>
            </a:extLst>
          </p:cNvPr>
          <p:cNvSpPr txBox="1"/>
          <p:nvPr/>
        </p:nvSpPr>
        <p:spPr>
          <a:xfrm>
            <a:off x="2279904" y="441701"/>
            <a:ext cx="2434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Espresso Machine</a:t>
            </a:r>
          </a:p>
        </p:txBody>
      </p:sp>
    </p:spTree>
    <p:extLst>
      <p:ext uri="{BB962C8B-B14F-4D97-AF65-F5344CB8AC3E}">
        <p14:creationId xmlns:p14="http://schemas.microsoft.com/office/powerpoint/2010/main" val="24961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iagram with post-it notes&#10;&#10;Description automatically generated">
            <a:extLst>
              <a:ext uri="{FF2B5EF4-FFF2-40B4-BE49-F238E27FC236}">
                <a16:creationId xmlns:a16="http://schemas.microsoft.com/office/drawing/2014/main" id="{A25B92CD-7013-B495-63E3-7077826A5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0" y="441701"/>
            <a:ext cx="11309060" cy="5974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E25BD-CD30-233C-B41F-4446D79D43F9}"/>
              </a:ext>
            </a:extLst>
          </p:cNvPr>
          <p:cNvSpPr txBox="1"/>
          <p:nvPr/>
        </p:nvSpPr>
        <p:spPr>
          <a:xfrm>
            <a:off x="2560320" y="679448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CNC Machine</a:t>
            </a:r>
          </a:p>
        </p:txBody>
      </p:sp>
    </p:spTree>
    <p:extLst>
      <p:ext uri="{BB962C8B-B14F-4D97-AF65-F5344CB8AC3E}">
        <p14:creationId xmlns:p14="http://schemas.microsoft.com/office/powerpoint/2010/main" val="350634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5B479A4EAFE34B8ECC574FBBED4337" ma:contentTypeVersion="12" ma:contentTypeDescription="Create a new document." ma:contentTypeScope="" ma:versionID="6b4240dea8f647fd27ecc5f450c98699">
  <xsd:schema xmlns:xsd="http://www.w3.org/2001/XMLSchema" xmlns:xs="http://www.w3.org/2001/XMLSchema" xmlns:p="http://schemas.microsoft.com/office/2006/metadata/properties" xmlns:ns2="ecaa6e63-9357-4722-b68e-320f6a5c6e55" xmlns:ns3="f30c65a6-f962-442f-8a5a-ea3635b76f66" targetNamespace="http://schemas.microsoft.com/office/2006/metadata/properties" ma:root="true" ma:fieldsID="f5810105bde4a41b7143e69dd05e7d38" ns2:_="" ns3:_="">
    <xsd:import namespace="ecaa6e63-9357-4722-b68e-320f6a5c6e55"/>
    <xsd:import namespace="f30c65a6-f962-442f-8a5a-ea3635b76f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a6e63-9357-4722-b68e-320f6a5c6e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c65a6-f962-442f-8a5a-ea3635b76f6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fa8cb82-c4f6-47d4-a200-25035cc51720}" ma:internalName="TaxCatchAll" ma:showField="CatchAllData" ma:web="f30c65a6-f962-442f-8a5a-ea3635b76f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aa6e63-9357-4722-b68e-320f6a5c6e55">
      <Terms xmlns="http://schemas.microsoft.com/office/infopath/2007/PartnerControls"/>
    </lcf76f155ced4ddcb4097134ff3c332f>
    <TaxCatchAll xmlns="f30c65a6-f962-442f-8a5a-ea3635b76f66" xsi:nil="true"/>
  </documentManagement>
</p:properties>
</file>

<file path=customXml/itemProps1.xml><?xml version="1.0" encoding="utf-8"?>
<ds:datastoreItem xmlns:ds="http://schemas.openxmlformats.org/officeDocument/2006/customXml" ds:itemID="{D55EC610-C114-4278-9C70-F38C31833FA4}"/>
</file>

<file path=customXml/itemProps2.xml><?xml version="1.0" encoding="utf-8"?>
<ds:datastoreItem xmlns:ds="http://schemas.openxmlformats.org/officeDocument/2006/customXml" ds:itemID="{39DECD49-045B-4D80-A67D-667F0BB99FA1}"/>
</file>

<file path=customXml/itemProps3.xml><?xml version="1.0" encoding="utf-8"?>
<ds:datastoreItem xmlns:ds="http://schemas.openxmlformats.org/officeDocument/2006/customXml" ds:itemID="{3BCB6DB0-97D8-40A7-A309-1A6058EBAEA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Apex Engineering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Tinker, Lawrence A</dc:creator>
  <cp:lastModifiedBy>Rosen,Jay M</cp:lastModifiedBy>
  <cp:revision>6</cp:revision>
  <cp:lastPrinted>2022-07-11T15:29:22Z</cp:lastPrinted>
  <dcterms:created xsi:type="dcterms:W3CDTF">2022-07-11T15:02:04Z</dcterms:created>
  <dcterms:modified xsi:type="dcterms:W3CDTF">2024-02-05T00:13:19Z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0x010100CF5B479A4EAFE34B8ECC574FBBED4337</vt:lpwstr>
  </property>
</Properties>
</file>