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6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7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341" r:id="rId2"/>
    <p:sldId id="258" r:id="rId3"/>
    <p:sldId id="344" r:id="rId4"/>
    <p:sldId id="343" r:id="rId5"/>
    <p:sldId id="350" r:id="rId6"/>
    <p:sldId id="351" r:id="rId7"/>
    <p:sldId id="337" r:id="rId8"/>
    <p:sldId id="352" r:id="rId9"/>
    <p:sldId id="346" r:id="rId10"/>
    <p:sldId id="339" r:id="rId11"/>
    <p:sldId id="340" r:id="rId12"/>
    <p:sldId id="349" r:id="rId13"/>
    <p:sldId id="347" r:id="rId14"/>
    <p:sldId id="348" r:id="rId15"/>
    <p:sldId id="338" r:id="rId16"/>
    <p:sldId id="345" r:id="rId17"/>
    <p:sldId id="27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y" initials="J" lastIdx="1" clrIdx="0">
    <p:extLst>
      <p:ext uri="{19B8F6BF-5375-455C-9EA6-DF929625EA0E}">
        <p15:presenceInfo xmlns:p15="http://schemas.microsoft.com/office/powerpoint/2012/main" userId="Ja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1317" autoAdjust="0"/>
  </p:normalViewPr>
  <p:slideViewPr>
    <p:cSldViewPr snapToGrid="0">
      <p:cViewPr varScale="1">
        <p:scale>
          <a:sx n="54" d="100"/>
          <a:sy n="54" d="100"/>
        </p:scale>
        <p:origin x="114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10" Type="http://schemas.openxmlformats.org/officeDocument/2006/relationships/image" Target="../media/image24.svg"/><Relationship Id="rId4" Type="http://schemas.openxmlformats.org/officeDocument/2006/relationships/image" Target="../media/image19.svg"/><Relationship Id="rId9" Type="http://schemas.openxmlformats.org/officeDocument/2006/relationships/image" Target="../media/image6.pn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36.sv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0" Type="http://schemas.openxmlformats.org/officeDocument/2006/relationships/image" Target="../media/image34.svg"/><Relationship Id="rId4" Type="http://schemas.openxmlformats.org/officeDocument/2006/relationships/image" Target="../media/image28.svg"/><Relationship Id="rId9" Type="http://schemas.openxmlformats.org/officeDocument/2006/relationships/image" Target="../media/image33.pn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10" Type="http://schemas.openxmlformats.org/officeDocument/2006/relationships/image" Target="../media/image24.svg"/><Relationship Id="rId4" Type="http://schemas.openxmlformats.org/officeDocument/2006/relationships/image" Target="../media/image19.svg"/><Relationship Id="rId9" Type="http://schemas.openxmlformats.org/officeDocument/2006/relationships/image" Target="../media/image6.pn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36.sv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0" Type="http://schemas.openxmlformats.org/officeDocument/2006/relationships/image" Target="../media/image34.svg"/><Relationship Id="rId4" Type="http://schemas.openxmlformats.org/officeDocument/2006/relationships/image" Target="../media/image28.svg"/><Relationship Id="rId9" Type="http://schemas.openxmlformats.org/officeDocument/2006/relationships/image" Target="../media/image33.pn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AFCD203-5A19-49D8-B6AD-FFAB245438C0}" type="doc">
      <dgm:prSet loTypeId="urn:microsoft.com/office/officeart/2018/2/layout/IconVerticalSolidList" loCatId="icon" qsTypeId="urn:microsoft.com/office/officeart/2005/8/quickstyle/simple2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387E5811-EA6A-4344-BAED-ADB7575C260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Dashboarding Basics with Shiny</a:t>
          </a:r>
        </a:p>
      </dgm:t>
    </dgm:pt>
    <dgm:pt modelId="{26C8ABDF-8A37-4B2F-9E2E-6A292D33D7D3}" type="parTrans" cxnId="{D7E2C1A1-9321-4E87-BE16-467029111054}">
      <dgm:prSet/>
      <dgm:spPr/>
      <dgm:t>
        <a:bodyPr/>
        <a:lstStyle/>
        <a:p>
          <a:endParaRPr lang="en-US"/>
        </a:p>
      </dgm:t>
    </dgm:pt>
    <dgm:pt modelId="{F5B5A97F-FA5D-4410-B963-1BE964AA6AAA}" type="sibTrans" cxnId="{D7E2C1A1-9321-4E87-BE16-467029111054}">
      <dgm:prSet/>
      <dgm:spPr/>
      <dgm:t>
        <a:bodyPr/>
        <a:lstStyle/>
        <a:p>
          <a:endParaRPr lang="en-US"/>
        </a:p>
      </dgm:t>
    </dgm:pt>
    <dgm:pt modelId="{CDA82CA5-CF2A-4500-A25E-B8218C1EB6CA}">
      <dgm:prSet/>
      <dgm:spPr/>
      <dgm:t>
        <a:bodyPr/>
        <a:lstStyle/>
        <a:p>
          <a:pPr>
            <a:lnSpc>
              <a:spcPct val="100000"/>
            </a:lnSpc>
          </a:pPr>
          <a:endParaRPr lang="en-US" dirty="0"/>
        </a:p>
      </dgm:t>
    </dgm:pt>
    <dgm:pt modelId="{E02469CA-3853-42F9-B0E7-D3182CC2D0DE}" type="parTrans" cxnId="{2040DB47-DC14-4FB9-86DD-E6E6B3B87FA8}">
      <dgm:prSet/>
      <dgm:spPr/>
      <dgm:t>
        <a:bodyPr/>
        <a:lstStyle/>
        <a:p>
          <a:endParaRPr lang="en-US"/>
        </a:p>
      </dgm:t>
    </dgm:pt>
    <dgm:pt modelId="{E8979229-50F8-405F-8658-D7BF8CFFA598}" type="sibTrans" cxnId="{2040DB47-DC14-4FB9-86DD-E6E6B3B87FA8}">
      <dgm:prSet/>
      <dgm:spPr/>
      <dgm:t>
        <a:bodyPr/>
        <a:lstStyle/>
        <a:p>
          <a:endParaRPr lang="en-US"/>
        </a:p>
      </dgm:t>
    </dgm:pt>
    <dgm:pt modelId="{B92639DD-6997-4DAE-964F-10EDBDD2ECC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Vignettes of Dashboards</a:t>
          </a:r>
        </a:p>
      </dgm:t>
    </dgm:pt>
    <dgm:pt modelId="{913F91A2-91EB-47BD-ABE5-EF9161C1E411}" type="parTrans" cxnId="{34464552-7C93-4745-9644-A2723F80B38C}">
      <dgm:prSet/>
      <dgm:spPr/>
      <dgm:t>
        <a:bodyPr/>
        <a:lstStyle/>
        <a:p>
          <a:endParaRPr lang="en-US"/>
        </a:p>
      </dgm:t>
    </dgm:pt>
    <dgm:pt modelId="{38439FE7-6F79-4149-B8C6-95867BCF5B38}" type="sibTrans" cxnId="{34464552-7C93-4745-9644-A2723F80B38C}">
      <dgm:prSet/>
      <dgm:spPr/>
      <dgm:t>
        <a:bodyPr/>
        <a:lstStyle/>
        <a:p>
          <a:endParaRPr lang="en-US"/>
        </a:p>
      </dgm:t>
    </dgm:pt>
    <dgm:pt modelId="{0EEAAAE4-0C33-4E0F-9719-B519C2BCC20B}">
      <dgm:prSet custT="1"/>
      <dgm:spPr/>
      <dgm:t>
        <a:bodyPr/>
        <a:lstStyle/>
        <a:p>
          <a:pPr>
            <a:lnSpc>
              <a:spcPct val="100000"/>
            </a:lnSpc>
          </a:pPr>
          <a:endParaRPr lang="en-US" sz="1800" dirty="0"/>
        </a:p>
      </dgm:t>
    </dgm:pt>
    <dgm:pt modelId="{F6EBA726-A47E-4607-A0B2-818B74CC699B}" type="parTrans" cxnId="{63B515C1-E252-4EC0-B5A8-7C485A32F4F5}">
      <dgm:prSet/>
      <dgm:spPr/>
      <dgm:t>
        <a:bodyPr/>
        <a:lstStyle/>
        <a:p>
          <a:endParaRPr lang="en-US"/>
        </a:p>
      </dgm:t>
    </dgm:pt>
    <dgm:pt modelId="{7FC4C071-7237-4DB0-84DC-AF91E317882C}" type="sibTrans" cxnId="{63B515C1-E252-4EC0-B5A8-7C485A32F4F5}">
      <dgm:prSet/>
      <dgm:spPr/>
      <dgm:t>
        <a:bodyPr/>
        <a:lstStyle/>
        <a:p>
          <a:endParaRPr lang="en-US"/>
        </a:p>
      </dgm:t>
    </dgm:pt>
    <dgm:pt modelId="{E46FCE6B-5B4E-41B1-A520-21A5A4F4753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Reviewing the R Code </a:t>
          </a:r>
        </a:p>
      </dgm:t>
    </dgm:pt>
    <dgm:pt modelId="{E4AD6017-1AE7-4966-AF63-1DFF21F77DFC}" type="parTrans" cxnId="{CB0DC629-C6D8-44E6-9D3F-030BA483CEA8}">
      <dgm:prSet/>
      <dgm:spPr/>
      <dgm:t>
        <a:bodyPr/>
        <a:lstStyle/>
        <a:p>
          <a:endParaRPr lang="en-US"/>
        </a:p>
      </dgm:t>
    </dgm:pt>
    <dgm:pt modelId="{12C0D389-B954-4D00-ABF7-031E562F916E}" type="sibTrans" cxnId="{CB0DC629-C6D8-44E6-9D3F-030BA483CEA8}">
      <dgm:prSet/>
      <dgm:spPr/>
      <dgm:t>
        <a:bodyPr/>
        <a:lstStyle/>
        <a:p>
          <a:endParaRPr lang="en-US"/>
        </a:p>
      </dgm:t>
    </dgm:pt>
    <dgm:pt modelId="{F9E4C965-D871-475D-8649-6F4A7940E162}">
      <dgm:prSet custT="1"/>
      <dgm:spPr/>
      <dgm:t>
        <a:bodyPr/>
        <a:lstStyle/>
        <a:p>
          <a:pPr>
            <a:lnSpc>
              <a:spcPct val="100000"/>
            </a:lnSpc>
          </a:pPr>
          <a:endParaRPr lang="en-US" sz="1800" dirty="0"/>
        </a:p>
      </dgm:t>
    </dgm:pt>
    <dgm:pt modelId="{9B72015D-8E88-4A49-9602-1908C95A1F77}" type="parTrans" cxnId="{09AA75A7-54AD-4675-BE71-EAC520790EA8}">
      <dgm:prSet/>
      <dgm:spPr/>
      <dgm:t>
        <a:bodyPr/>
        <a:lstStyle/>
        <a:p>
          <a:endParaRPr lang="en-US"/>
        </a:p>
      </dgm:t>
    </dgm:pt>
    <dgm:pt modelId="{FA02B392-6FAB-4FC0-AA93-3CD8A859DE5B}" type="sibTrans" cxnId="{09AA75A7-54AD-4675-BE71-EAC520790EA8}">
      <dgm:prSet/>
      <dgm:spPr/>
      <dgm:t>
        <a:bodyPr/>
        <a:lstStyle/>
        <a:p>
          <a:endParaRPr lang="en-US"/>
        </a:p>
      </dgm:t>
    </dgm:pt>
    <dgm:pt modelId="{3E53CB5F-D257-421D-863B-0FDF124E5B4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/>
            <a:t> </a:t>
          </a:r>
          <a:endParaRPr lang="en-US" sz="1800" dirty="0"/>
        </a:p>
      </dgm:t>
    </dgm:pt>
    <dgm:pt modelId="{CE71CE73-2721-4A1D-97AE-B34BA2F97A57}" type="parTrans" cxnId="{4F348BAF-EF68-4C65-B398-0249269F115C}">
      <dgm:prSet/>
      <dgm:spPr/>
      <dgm:t>
        <a:bodyPr/>
        <a:lstStyle/>
        <a:p>
          <a:endParaRPr lang="en-US"/>
        </a:p>
      </dgm:t>
    </dgm:pt>
    <dgm:pt modelId="{46721247-5A47-4C3E-AB78-8CE89BA52961}" type="sibTrans" cxnId="{4F348BAF-EF68-4C65-B398-0249269F115C}">
      <dgm:prSet/>
      <dgm:spPr/>
      <dgm:t>
        <a:bodyPr/>
        <a:lstStyle/>
        <a:p>
          <a:endParaRPr lang="en-US"/>
        </a:p>
      </dgm:t>
    </dgm:pt>
    <dgm:pt modelId="{042692FE-0776-48C6-BB9A-1317203702B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Cool Dashboard Examples</a:t>
          </a:r>
        </a:p>
      </dgm:t>
    </dgm:pt>
    <dgm:pt modelId="{174BFA7D-5C94-4930-936F-4CDC30535274}" type="parTrans" cxnId="{9F796FE3-4C80-422D-9FFB-23882440CF10}">
      <dgm:prSet/>
      <dgm:spPr/>
      <dgm:t>
        <a:bodyPr/>
        <a:lstStyle/>
        <a:p>
          <a:endParaRPr lang="en-US"/>
        </a:p>
      </dgm:t>
    </dgm:pt>
    <dgm:pt modelId="{029BC276-DC83-4F3D-A28D-05EC21C6B691}" type="sibTrans" cxnId="{9F796FE3-4C80-422D-9FFB-23882440CF10}">
      <dgm:prSet/>
      <dgm:spPr/>
      <dgm:t>
        <a:bodyPr/>
        <a:lstStyle/>
        <a:p>
          <a:endParaRPr lang="en-US"/>
        </a:p>
      </dgm:t>
    </dgm:pt>
    <dgm:pt modelId="{DC7D45F0-377C-4054-8C86-1034C9EB144E}" type="pres">
      <dgm:prSet presAssocID="{9AFCD203-5A19-49D8-B6AD-FFAB245438C0}" presName="root" presStyleCnt="0">
        <dgm:presLayoutVars>
          <dgm:dir val="rev"/>
          <dgm:resizeHandles val="exact"/>
        </dgm:presLayoutVars>
      </dgm:prSet>
      <dgm:spPr/>
    </dgm:pt>
    <dgm:pt modelId="{6F50677E-9806-4AEE-AEDB-E798D58E093B}" type="pres">
      <dgm:prSet presAssocID="{387E5811-EA6A-4344-BAED-ADB7575C2600}" presName="compNode" presStyleCnt="0"/>
      <dgm:spPr/>
    </dgm:pt>
    <dgm:pt modelId="{84C461C8-F27C-44DB-B261-CD79058E4A3E}" type="pres">
      <dgm:prSet presAssocID="{387E5811-EA6A-4344-BAED-ADB7575C2600}" presName="bgRect" presStyleLbl="bgShp" presStyleIdx="0" presStyleCnt="4" custLinFactNeighborX="3412" custLinFactNeighborY="-895"/>
      <dgm:spPr>
        <a:ln w="38100">
          <a:solidFill>
            <a:srgbClr val="FF9900"/>
          </a:solidFill>
        </a:ln>
      </dgm:spPr>
    </dgm:pt>
    <dgm:pt modelId="{804C5E3C-671A-4CDE-9579-E87443C75D10}" type="pres">
      <dgm:prSet presAssocID="{387E5811-EA6A-4344-BAED-ADB7575C2600}" presName="iconRect" presStyleLbl="node1" presStyleIdx="0" presStyleCnt="4" custLinFactNeighborX="6243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FB1882E8-A183-40C3-BBED-5F3468CE7890}" type="pres">
      <dgm:prSet presAssocID="{387E5811-EA6A-4344-BAED-ADB7575C2600}" presName="spaceRect" presStyleCnt="0"/>
      <dgm:spPr/>
    </dgm:pt>
    <dgm:pt modelId="{54F9AED7-FC86-4751-AB13-163516EB5B4C}" type="pres">
      <dgm:prSet presAssocID="{387E5811-EA6A-4344-BAED-ADB7575C2600}" presName="parTx" presStyleLbl="revTx" presStyleIdx="0" presStyleCnt="7" custScaleX="137932" custLinFactNeighborX="33132" custLinFactNeighborY="-895">
        <dgm:presLayoutVars>
          <dgm:chMax val="0"/>
          <dgm:chPref val="0"/>
        </dgm:presLayoutVars>
      </dgm:prSet>
      <dgm:spPr/>
    </dgm:pt>
    <dgm:pt modelId="{F08C6BA6-4F28-4A56-8705-A340B6BB288E}" type="pres">
      <dgm:prSet presAssocID="{387E5811-EA6A-4344-BAED-ADB7575C2600}" presName="desTx" presStyleLbl="revTx" presStyleIdx="1" presStyleCnt="7" custScaleX="139642" custLinFactNeighborX="-18687" custLinFactNeighborY="-895">
        <dgm:presLayoutVars/>
      </dgm:prSet>
      <dgm:spPr/>
    </dgm:pt>
    <dgm:pt modelId="{6E289A21-29F2-4351-A3B2-1906B7A71C34}" type="pres">
      <dgm:prSet presAssocID="{F5B5A97F-FA5D-4410-B963-1BE964AA6AAA}" presName="sibTrans" presStyleCnt="0"/>
      <dgm:spPr/>
    </dgm:pt>
    <dgm:pt modelId="{69C49A08-2166-4D86-B002-54EB1065C44E}" type="pres">
      <dgm:prSet presAssocID="{B92639DD-6997-4DAE-964F-10EDBDD2ECC6}" presName="compNode" presStyleCnt="0"/>
      <dgm:spPr/>
    </dgm:pt>
    <dgm:pt modelId="{E1D732A0-CBC1-4427-AB2E-080834886720}" type="pres">
      <dgm:prSet presAssocID="{B92639DD-6997-4DAE-964F-10EDBDD2ECC6}" presName="bgRect" presStyleLbl="bgShp" presStyleIdx="1" presStyleCnt="4" custLinFactNeighborX="-2964"/>
      <dgm:spPr>
        <a:ln w="38100">
          <a:noFill/>
        </a:ln>
      </dgm:spPr>
    </dgm:pt>
    <dgm:pt modelId="{78389B53-9C58-4B1B-A9F0-13857D9922A2}" type="pres">
      <dgm:prSet presAssocID="{B92639DD-6997-4DAE-964F-10EDBDD2ECC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esentation with Org Chart"/>
        </a:ext>
      </dgm:extLst>
    </dgm:pt>
    <dgm:pt modelId="{7D5FB12C-BE25-4309-BEF7-CAFAE0FB45F3}" type="pres">
      <dgm:prSet presAssocID="{B92639DD-6997-4DAE-964F-10EDBDD2ECC6}" presName="spaceRect" presStyleCnt="0"/>
      <dgm:spPr/>
    </dgm:pt>
    <dgm:pt modelId="{3DB1F875-1E14-46D8-9AC5-C0321CC6D109}" type="pres">
      <dgm:prSet presAssocID="{B92639DD-6997-4DAE-964F-10EDBDD2ECC6}" presName="parTx" presStyleLbl="revTx" presStyleIdx="2" presStyleCnt="7" custScaleX="163308" custScaleY="92436" custLinFactNeighborX="30371" custLinFactNeighborY="4953">
        <dgm:presLayoutVars>
          <dgm:chMax val="0"/>
          <dgm:chPref val="0"/>
        </dgm:presLayoutVars>
      </dgm:prSet>
      <dgm:spPr/>
    </dgm:pt>
    <dgm:pt modelId="{1A6C5820-053E-4754-B6AF-4483D7DDA2E8}" type="pres">
      <dgm:prSet presAssocID="{B92639DD-6997-4DAE-964F-10EDBDD2ECC6}" presName="desTx" presStyleLbl="revTx" presStyleIdx="3" presStyleCnt="7">
        <dgm:presLayoutVars/>
      </dgm:prSet>
      <dgm:spPr/>
    </dgm:pt>
    <dgm:pt modelId="{AAA904C4-3F8F-487A-B289-66F4EC45AF2E}" type="pres">
      <dgm:prSet presAssocID="{38439FE7-6F79-4149-B8C6-95867BCF5B38}" presName="sibTrans" presStyleCnt="0"/>
      <dgm:spPr/>
    </dgm:pt>
    <dgm:pt modelId="{7909EB64-BC82-4784-AA93-C7C238EADC1C}" type="pres">
      <dgm:prSet presAssocID="{E46FCE6B-5B4E-41B1-A520-21A5A4F47538}" presName="compNode" presStyleCnt="0"/>
      <dgm:spPr/>
    </dgm:pt>
    <dgm:pt modelId="{317C813D-A7ED-44B5-85B5-9D0FC80D5630}" type="pres">
      <dgm:prSet presAssocID="{E46FCE6B-5B4E-41B1-A520-21A5A4F47538}" presName="bgRect" presStyleLbl="bgShp" presStyleIdx="2" presStyleCnt="4" custLinFactNeighborX="-2964" custLinFactNeighborY="3384"/>
      <dgm:spPr/>
    </dgm:pt>
    <dgm:pt modelId="{31C53071-B176-4FED-AA3E-420944AECF6D}" type="pres">
      <dgm:prSet presAssocID="{E46FCE6B-5B4E-41B1-A520-21A5A4F47538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97D3058E-8FED-4505-948D-EA8048609810}" type="pres">
      <dgm:prSet presAssocID="{E46FCE6B-5B4E-41B1-A520-21A5A4F47538}" presName="spaceRect" presStyleCnt="0"/>
      <dgm:spPr/>
    </dgm:pt>
    <dgm:pt modelId="{36C98A9F-22F5-450F-81C5-2F3C0FE34C02}" type="pres">
      <dgm:prSet presAssocID="{E46FCE6B-5B4E-41B1-A520-21A5A4F47538}" presName="parTx" presStyleLbl="revTx" presStyleIdx="4" presStyleCnt="7" custLinFactNeighborY="3384">
        <dgm:presLayoutVars>
          <dgm:chMax val="0"/>
          <dgm:chPref val="0"/>
        </dgm:presLayoutVars>
      </dgm:prSet>
      <dgm:spPr/>
    </dgm:pt>
    <dgm:pt modelId="{3F395179-A3BC-4ADD-BF4F-161B22FB58F4}" type="pres">
      <dgm:prSet presAssocID="{E46FCE6B-5B4E-41B1-A520-21A5A4F47538}" presName="desTx" presStyleLbl="revTx" presStyleIdx="5" presStyleCnt="7">
        <dgm:presLayoutVars/>
      </dgm:prSet>
      <dgm:spPr/>
    </dgm:pt>
    <dgm:pt modelId="{4627477E-AAA9-4176-B22F-B514A488F771}" type="pres">
      <dgm:prSet presAssocID="{12C0D389-B954-4D00-ABF7-031E562F916E}" presName="sibTrans" presStyleCnt="0"/>
      <dgm:spPr/>
    </dgm:pt>
    <dgm:pt modelId="{05778438-FB13-4F04-A994-01EE3FF34992}" type="pres">
      <dgm:prSet presAssocID="{042692FE-0776-48C6-BB9A-1317203702B4}" presName="compNode" presStyleCnt="0"/>
      <dgm:spPr/>
    </dgm:pt>
    <dgm:pt modelId="{CBDACB1E-1AC4-4D0F-A1DD-821875E75EF8}" type="pres">
      <dgm:prSet presAssocID="{042692FE-0776-48C6-BB9A-1317203702B4}" presName="bgRect" presStyleLbl="bgShp" presStyleIdx="3" presStyleCnt="4" custLinFactNeighborX="-2964"/>
      <dgm:spPr/>
    </dgm:pt>
    <dgm:pt modelId="{CC73DFEC-731F-47D5-9D01-63E5A3DBBD84}" type="pres">
      <dgm:prSet presAssocID="{042692FE-0776-48C6-BB9A-1317203702B4}" presName="iconRect" presStyleLbl="node1" presStyleIdx="3" presStyleCnt="4"/>
      <dgm:spPr>
        <a:blipFill>
          <a:blip xmlns:r="http://schemas.openxmlformats.org/officeDocument/2006/relationships" r:embed="rId7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399B8C4F-C37A-4828-8AA2-DE025E8B4D6A}" type="pres">
      <dgm:prSet presAssocID="{042692FE-0776-48C6-BB9A-1317203702B4}" presName="spaceRect" presStyleCnt="0"/>
      <dgm:spPr/>
    </dgm:pt>
    <dgm:pt modelId="{6DA5AB74-CF61-4E7D-AB0A-4349315CD129}" type="pres">
      <dgm:prSet presAssocID="{042692FE-0776-48C6-BB9A-1317203702B4}" presName="parTx" presStyleLbl="revTx" presStyleIdx="6" presStyleCnt="7" custLinFactNeighborY="3384">
        <dgm:presLayoutVars>
          <dgm:chMax val="0"/>
          <dgm:chPref val="0"/>
        </dgm:presLayoutVars>
      </dgm:prSet>
      <dgm:spPr/>
    </dgm:pt>
  </dgm:ptLst>
  <dgm:cxnLst>
    <dgm:cxn modelId="{DF363203-2A83-4A97-A958-B6D43F3CBFAE}" type="presOf" srcId="{042692FE-0776-48C6-BB9A-1317203702B4}" destId="{6DA5AB74-CF61-4E7D-AB0A-4349315CD129}" srcOrd="0" destOrd="0" presId="urn:microsoft.com/office/officeart/2018/2/layout/IconVerticalSolidList"/>
    <dgm:cxn modelId="{C0124C0D-9124-4834-9103-A797689F04E7}" type="presOf" srcId="{B92639DD-6997-4DAE-964F-10EDBDD2ECC6}" destId="{3DB1F875-1E14-46D8-9AC5-C0321CC6D109}" srcOrd="0" destOrd="0" presId="urn:microsoft.com/office/officeart/2018/2/layout/IconVerticalSolidList"/>
    <dgm:cxn modelId="{D7EBCA25-DEE5-41EE-99AB-CB9CA6F1EAD9}" type="presOf" srcId="{CDA82CA5-CF2A-4500-A25E-B8218C1EB6CA}" destId="{F08C6BA6-4F28-4A56-8705-A340B6BB288E}" srcOrd="0" destOrd="0" presId="urn:microsoft.com/office/officeart/2018/2/layout/IconVerticalSolidList"/>
    <dgm:cxn modelId="{CB0DC629-C6D8-44E6-9D3F-030BA483CEA8}" srcId="{9AFCD203-5A19-49D8-B6AD-FFAB245438C0}" destId="{E46FCE6B-5B4E-41B1-A520-21A5A4F47538}" srcOrd="2" destOrd="0" parTransId="{E4AD6017-1AE7-4966-AF63-1DFF21F77DFC}" sibTransId="{12C0D389-B954-4D00-ABF7-031E562F916E}"/>
    <dgm:cxn modelId="{E2F53444-1EF4-4BEE-93D4-75DF0B749B6D}" type="presOf" srcId="{0EEAAAE4-0C33-4E0F-9719-B519C2BCC20B}" destId="{1A6C5820-053E-4754-B6AF-4483D7DDA2E8}" srcOrd="0" destOrd="0" presId="urn:microsoft.com/office/officeart/2018/2/layout/IconVerticalSolidList"/>
    <dgm:cxn modelId="{2040DB47-DC14-4FB9-86DD-E6E6B3B87FA8}" srcId="{387E5811-EA6A-4344-BAED-ADB7575C2600}" destId="{CDA82CA5-CF2A-4500-A25E-B8218C1EB6CA}" srcOrd="0" destOrd="0" parTransId="{E02469CA-3853-42F9-B0E7-D3182CC2D0DE}" sibTransId="{E8979229-50F8-405F-8658-D7BF8CFFA598}"/>
    <dgm:cxn modelId="{34464552-7C93-4745-9644-A2723F80B38C}" srcId="{9AFCD203-5A19-49D8-B6AD-FFAB245438C0}" destId="{B92639DD-6997-4DAE-964F-10EDBDD2ECC6}" srcOrd="1" destOrd="0" parTransId="{913F91A2-91EB-47BD-ABE5-EF9161C1E411}" sibTransId="{38439FE7-6F79-4149-B8C6-95867BCF5B38}"/>
    <dgm:cxn modelId="{E9F2377A-9614-4134-AA13-1B382051D76C}" type="presOf" srcId="{E46FCE6B-5B4E-41B1-A520-21A5A4F47538}" destId="{36C98A9F-22F5-450F-81C5-2F3C0FE34C02}" srcOrd="0" destOrd="0" presId="urn:microsoft.com/office/officeart/2018/2/layout/IconVerticalSolidList"/>
    <dgm:cxn modelId="{92C4B29D-6580-4635-AF22-37EE1E98A0D8}" type="presOf" srcId="{F9E4C965-D871-475D-8649-6F4A7940E162}" destId="{3F395179-A3BC-4ADD-BF4F-161B22FB58F4}" srcOrd="0" destOrd="0" presId="urn:microsoft.com/office/officeart/2018/2/layout/IconVerticalSolidList"/>
    <dgm:cxn modelId="{D7E2C1A1-9321-4E87-BE16-467029111054}" srcId="{9AFCD203-5A19-49D8-B6AD-FFAB245438C0}" destId="{387E5811-EA6A-4344-BAED-ADB7575C2600}" srcOrd="0" destOrd="0" parTransId="{26C8ABDF-8A37-4B2F-9E2E-6A292D33D7D3}" sibTransId="{F5B5A97F-FA5D-4410-B963-1BE964AA6AAA}"/>
    <dgm:cxn modelId="{9F3996A2-913C-4200-A3B3-14F2D9A7C62B}" type="presOf" srcId="{9AFCD203-5A19-49D8-B6AD-FFAB245438C0}" destId="{DC7D45F0-377C-4054-8C86-1034C9EB144E}" srcOrd="0" destOrd="0" presId="urn:microsoft.com/office/officeart/2018/2/layout/IconVerticalSolidList"/>
    <dgm:cxn modelId="{09AA75A7-54AD-4675-BE71-EAC520790EA8}" srcId="{E46FCE6B-5B4E-41B1-A520-21A5A4F47538}" destId="{F9E4C965-D871-475D-8649-6F4A7940E162}" srcOrd="0" destOrd="0" parTransId="{9B72015D-8E88-4A49-9602-1908C95A1F77}" sibTransId="{FA02B392-6FAB-4FC0-AA93-3CD8A859DE5B}"/>
    <dgm:cxn modelId="{4F348BAF-EF68-4C65-B398-0249269F115C}" srcId="{E46FCE6B-5B4E-41B1-A520-21A5A4F47538}" destId="{3E53CB5F-D257-421D-863B-0FDF124E5B4A}" srcOrd="1" destOrd="0" parTransId="{CE71CE73-2721-4A1D-97AE-B34BA2F97A57}" sibTransId="{46721247-5A47-4C3E-AB78-8CE89BA52961}"/>
    <dgm:cxn modelId="{63B515C1-E252-4EC0-B5A8-7C485A32F4F5}" srcId="{B92639DD-6997-4DAE-964F-10EDBDD2ECC6}" destId="{0EEAAAE4-0C33-4E0F-9719-B519C2BCC20B}" srcOrd="0" destOrd="0" parTransId="{F6EBA726-A47E-4607-A0B2-818B74CC699B}" sibTransId="{7FC4C071-7237-4DB0-84DC-AF91E317882C}"/>
    <dgm:cxn modelId="{602F7FC6-85F0-4224-93E0-C219B2FD27F8}" type="presOf" srcId="{3E53CB5F-D257-421D-863B-0FDF124E5B4A}" destId="{3F395179-A3BC-4ADD-BF4F-161B22FB58F4}" srcOrd="0" destOrd="1" presId="urn:microsoft.com/office/officeart/2018/2/layout/IconVerticalSolidList"/>
    <dgm:cxn modelId="{9F796FE3-4C80-422D-9FFB-23882440CF10}" srcId="{9AFCD203-5A19-49D8-B6AD-FFAB245438C0}" destId="{042692FE-0776-48C6-BB9A-1317203702B4}" srcOrd="3" destOrd="0" parTransId="{174BFA7D-5C94-4930-936F-4CDC30535274}" sibTransId="{029BC276-DC83-4F3D-A28D-05EC21C6B691}"/>
    <dgm:cxn modelId="{E02CF9FE-50A2-4B4C-91D3-AA9394747C75}" type="presOf" srcId="{387E5811-EA6A-4344-BAED-ADB7575C2600}" destId="{54F9AED7-FC86-4751-AB13-163516EB5B4C}" srcOrd="0" destOrd="0" presId="urn:microsoft.com/office/officeart/2018/2/layout/IconVerticalSolidList"/>
    <dgm:cxn modelId="{328FA853-504B-4B97-8179-808CD1BDE3B5}" type="presParOf" srcId="{DC7D45F0-377C-4054-8C86-1034C9EB144E}" destId="{6F50677E-9806-4AEE-AEDB-E798D58E093B}" srcOrd="0" destOrd="0" presId="urn:microsoft.com/office/officeart/2018/2/layout/IconVerticalSolidList"/>
    <dgm:cxn modelId="{7E582D98-348B-4E87-BDFB-62EDE9009186}" type="presParOf" srcId="{6F50677E-9806-4AEE-AEDB-E798D58E093B}" destId="{84C461C8-F27C-44DB-B261-CD79058E4A3E}" srcOrd="0" destOrd="0" presId="urn:microsoft.com/office/officeart/2018/2/layout/IconVerticalSolidList"/>
    <dgm:cxn modelId="{513681B4-4DFC-40C8-954B-562432B71885}" type="presParOf" srcId="{6F50677E-9806-4AEE-AEDB-E798D58E093B}" destId="{804C5E3C-671A-4CDE-9579-E87443C75D10}" srcOrd="1" destOrd="0" presId="urn:microsoft.com/office/officeart/2018/2/layout/IconVerticalSolidList"/>
    <dgm:cxn modelId="{E1E87B3B-1031-4AD7-9512-5DD7E55C292F}" type="presParOf" srcId="{6F50677E-9806-4AEE-AEDB-E798D58E093B}" destId="{FB1882E8-A183-40C3-BBED-5F3468CE7890}" srcOrd="2" destOrd="0" presId="urn:microsoft.com/office/officeart/2018/2/layout/IconVerticalSolidList"/>
    <dgm:cxn modelId="{0F371950-0598-4CFD-A7A7-7CA0D323D4AB}" type="presParOf" srcId="{6F50677E-9806-4AEE-AEDB-E798D58E093B}" destId="{54F9AED7-FC86-4751-AB13-163516EB5B4C}" srcOrd="3" destOrd="0" presId="urn:microsoft.com/office/officeart/2018/2/layout/IconVerticalSolidList"/>
    <dgm:cxn modelId="{36DE40F3-FF04-435A-9409-43F7EAB3B0B6}" type="presParOf" srcId="{6F50677E-9806-4AEE-AEDB-E798D58E093B}" destId="{F08C6BA6-4F28-4A56-8705-A340B6BB288E}" srcOrd="4" destOrd="0" presId="urn:microsoft.com/office/officeart/2018/2/layout/IconVerticalSolidList"/>
    <dgm:cxn modelId="{7FEC3699-D5AD-4229-B4C3-0335E7858C3D}" type="presParOf" srcId="{DC7D45F0-377C-4054-8C86-1034C9EB144E}" destId="{6E289A21-29F2-4351-A3B2-1906B7A71C34}" srcOrd="1" destOrd="0" presId="urn:microsoft.com/office/officeart/2018/2/layout/IconVerticalSolidList"/>
    <dgm:cxn modelId="{91D8EC38-39A0-43F8-9AB8-B710101670FA}" type="presParOf" srcId="{DC7D45F0-377C-4054-8C86-1034C9EB144E}" destId="{69C49A08-2166-4D86-B002-54EB1065C44E}" srcOrd="2" destOrd="0" presId="urn:microsoft.com/office/officeart/2018/2/layout/IconVerticalSolidList"/>
    <dgm:cxn modelId="{5AE2EEFB-5656-47E0-ACA6-C8EEED1A95FF}" type="presParOf" srcId="{69C49A08-2166-4D86-B002-54EB1065C44E}" destId="{E1D732A0-CBC1-4427-AB2E-080834886720}" srcOrd="0" destOrd="0" presId="urn:microsoft.com/office/officeart/2018/2/layout/IconVerticalSolidList"/>
    <dgm:cxn modelId="{8772F532-FB45-4E9A-8673-B221B9134ADF}" type="presParOf" srcId="{69C49A08-2166-4D86-B002-54EB1065C44E}" destId="{78389B53-9C58-4B1B-A9F0-13857D9922A2}" srcOrd="1" destOrd="0" presId="urn:microsoft.com/office/officeart/2018/2/layout/IconVerticalSolidList"/>
    <dgm:cxn modelId="{CC9ACE83-406C-4092-AEB8-7823A3C75A8A}" type="presParOf" srcId="{69C49A08-2166-4D86-B002-54EB1065C44E}" destId="{7D5FB12C-BE25-4309-BEF7-CAFAE0FB45F3}" srcOrd="2" destOrd="0" presId="urn:microsoft.com/office/officeart/2018/2/layout/IconVerticalSolidList"/>
    <dgm:cxn modelId="{E6B5ECA7-2602-45BF-A084-C3018A426ADB}" type="presParOf" srcId="{69C49A08-2166-4D86-B002-54EB1065C44E}" destId="{3DB1F875-1E14-46D8-9AC5-C0321CC6D109}" srcOrd="3" destOrd="0" presId="urn:microsoft.com/office/officeart/2018/2/layout/IconVerticalSolidList"/>
    <dgm:cxn modelId="{6B0C025D-05B2-42CD-A6F2-FF39C1714C49}" type="presParOf" srcId="{69C49A08-2166-4D86-B002-54EB1065C44E}" destId="{1A6C5820-053E-4754-B6AF-4483D7DDA2E8}" srcOrd="4" destOrd="0" presId="urn:microsoft.com/office/officeart/2018/2/layout/IconVerticalSolidList"/>
    <dgm:cxn modelId="{76A4AACF-8A7B-448D-9714-1875A0EF267A}" type="presParOf" srcId="{DC7D45F0-377C-4054-8C86-1034C9EB144E}" destId="{AAA904C4-3F8F-487A-B289-66F4EC45AF2E}" srcOrd="3" destOrd="0" presId="urn:microsoft.com/office/officeart/2018/2/layout/IconVerticalSolidList"/>
    <dgm:cxn modelId="{9C8DAFCB-0FB8-45BD-8D60-249349C81ADE}" type="presParOf" srcId="{DC7D45F0-377C-4054-8C86-1034C9EB144E}" destId="{7909EB64-BC82-4784-AA93-C7C238EADC1C}" srcOrd="4" destOrd="0" presId="urn:microsoft.com/office/officeart/2018/2/layout/IconVerticalSolidList"/>
    <dgm:cxn modelId="{BBB0FB23-2E41-45E2-A800-37313C95A847}" type="presParOf" srcId="{7909EB64-BC82-4784-AA93-C7C238EADC1C}" destId="{317C813D-A7ED-44B5-85B5-9D0FC80D5630}" srcOrd="0" destOrd="0" presId="urn:microsoft.com/office/officeart/2018/2/layout/IconVerticalSolidList"/>
    <dgm:cxn modelId="{55D0E782-2AF5-4DA7-A6A1-03524F9879D5}" type="presParOf" srcId="{7909EB64-BC82-4784-AA93-C7C238EADC1C}" destId="{31C53071-B176-4FED-AA3E-420944AECF6D}" srcOrd="1" destOrd="0" presId="urn:microsoft.com/office/officeart/2018/2/layout/IconVerticalSolidList"/>
    <dgm:cxn modelId="{6E3724E4-8F2D-4760-BE39-C072CA1E77C7}" type="presParOf" srcId="{7909EB64-BC82-4784-AA93-C7C238EADC1C}" destId="{97D3058E-8FED-4505-948D-EA8048609810}" srcOrd="2" destOrd="0" presId="urn:microsoft.com/office/officeart/2018/2/layout/IconVerticalSolidList"/>
    <dgm:cxn modelId="{6286471A-7B49-4F46-A678-F619E2595700}" type="presParOf" srcId="{7909EB64-BC82-4784-AA93-C7C238EADC1C}" destId="{36C98A9F-22F5-450F-81C5-2F3C0FE34C02}" srcOrd="3" destOrd="0" presId="urn:microsoft.com/office/officeart/2018/2/layout/IconVerticalSolidList"/>
    <dgm:cxn modelId="{3775B616-34FC-47B5-8D3F-7B3C00F3E96C}" type="presParOf" srcId="{7909EB64-BC82-4784-AA93-C7C238EADC1C}" destId="{3F395179-A3BC-4ADD-BF4F-161B22FB58F4}" srcOrd="4" destOrd="0" presId="urn:microsoft.com/office/officeart/2018/2/layout/IconVerticalSolidList"/>
    <dgm:cxn modelId="{694A2979-71BE-4DBF-B70D-D457B5DBA001}" type="presParOf" srcId="{DC7D45F0-377C-4054-8C86-1034C9EB144E}" destId="{4627477E-AAA9-4176-B22F-B514A488F771}" srcOrd="5" destOrd="0" presId="urn:microsoft.com/office/officeart/2018/2/layout/IconVerticalSolidList"/>
    <dgm:cxn modelId="{9CC07474-AA9D-4F0D-83B4-15432451E139}" type="presParOf" srcId="{DC7D45F0-377C-4054-8C86-1034C9EB144E}" destId="{05778438-FB13-4F04-A994-01EE3FF34992}" srcOrd="6" destOrd="0" presId="urn:microsoft.com/office/officeart/2018/2/layout/IconVerticalSolidList"/>
    <dgm:cxn modelId="{568CD1E3-938A-4E0C-AE8F-8A7AC9034D43}" type="presParOf" srcId="{05778438-FB13-4F04-A994-01EE3FF34992}" destId="{CBDACB1E-1AC4-4D0F-A1DD-821875E75EF8}" srcOrd="0" destOrd="0" presId="urn:microsoft.com/office/officeart/2018/2/layout/IconVerticalSolidList"/>
    <dgm:cxn modelId="{002AE9C9-E2CA-4F13-9827-AF723F59CDB4}" type="presParOf" srcId="{05778438-FB13-4F04-A994-01EE3FF34992}" destId="{CC73DFEC-731F-47D5-9D01-63E5A3DBBD84}" srcOrd="1" destOrd="0" presId="urn:microsoft.com/office/officeart/2018/2/layout/IconVerticalSolidList"/>
    <dgm:cxn modelId="{0A072340-BF49-4112-99AD-BF8233BB8FA7}" type="presParOf" srcId="{05778438-FB13-4F04-A994-01EE3FF34992}" destId="{399B8C4F-C37A-4828-8AA2-DE025E8B4D6A}" srcOrd="2" destOrd="0" presId="urn:microsoft.com/office/officeart/2018/2/layout/IconVerticalSolidList"/>
    <dgm:cxn modelId="{51BF5C58-2391-4A3A-A952-EF5ACF5C6FA9}" type="presParOf" srcId="{05778438-FB13-4F04-A994-01EE3FF34992}" destId="{6DA5AB74-CF61-4E7D-AB0A-4349315CD12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8C998C2-EEB4-495A-9F73-821A385C87A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07A8917-0AA0-4708-B1A0-0D7E92C2960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What is Shiny?</a:t>
          </a:r>
        </a:p>
      </dgm:t>
    </dgm:pt>
    <dgm:pt modelId="{6AC4196D-4F59-445B-AAC0-C5BA3037608E}" type="parTrans" cxnId="{1E01A520-AA34-4950-8E4A-38D4D0F8EDA2}">
      <dgm:prSet/>
      <dgm:spPr/>
      <dgm:t>
        <a:bodyPr/>
        <a:lstStyle/>
        <a:p>
          <a:endParaRPr lang="en-US"/>
        </a:p>
      </dgm:t>
    </dgm:pt>
    <dgm:pt modelId="{F580A7F4-5C72-45B9-9BF8-4702A2254E54}" type="sibTrans" cxnId="{1E01A520-AA34-4950-8E4A-38D4D0F8EDA2}">
      <dgm:prSet/>
      <dgm:spPr/>
      <dgm:t>
        <a:bodyPr/>
        <a:lstStyle/>
        <a:p>
          <a:endParaRPr lang="en-US"/>
        </a:p>
      </dgm:t>
    </dgm:pt>
    <dgm:pt modelId="{F9454BC9-233D-4D7A-A433-82442064D74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 dirty="0"/>
            <a:t>Range of R Packages visualizing data</a:t>
          </a:r>
        </a:p>
      </dgm:t>
    </dgm:pt>
    <dgm:pt modelId="{BCB75D6A-98AA-4CC7-B199-0C5A7AF276F2}" type="parTrans" cxnId="{C687CBA6-BD0D-4B5C-8546-8BA8B2610928}">
      <dgm:prSet/>
      <dgm:spPr/>
      <dgm:t>
        <a:bodyPr/>
        <a:lstStyle/>
        <a:p>
          <a:endParaRPr lang="en-US"/>
        </a:p>
      </dgm:t>
    </dgm:pt>
    <dgm:pt modelId="{5A82CA8E-471E-4749-96FC-3735C55A8B2F}" type="sibTrans" cxnId="{C687CBA6-BD0D-4B5C-8546-8BA8B2610928}">
      <dgm:prSet/>
      <dgm:spPr/>
      <dgm:t>
        <a:bodyPr/>
        <a:lstStyle/>
        <a:p>
          <a:endParaRPr lang="en-US"/>
        </a:p>
      </dgm:t>
    </dgm:pt>
    <dgm:pt modelId="{F7093712-C25F-4B0E-AA21-C713E31E6C1B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200" dirty="0"/>
            <a:t>Shiny transforms a “Coder” to an “Artist”</a:t>
          </a:r>
        </a:p>
      </dgm:t>
    </dgm:pt>
    <dgm:pt modelId="{E8F54739-F05F-42C5-BED8-35A6AC5E67C9}" type="parTrans" cxnId="{002BFD81-F98F-493A-943A-E95BD063F459}">
      <dgm:prSet/>
      <dgm:spPr/>
      <dgm:t>
        <a:bodyPr/>
        <a:lstStyle/>
        <a:p>
          <a:endParaRPr lang="en-US"/>
        </a:p>
      </dgm:t>
    </dgm:pt>
    <dgm:pt modelId="{7ACE3AFF-5E98-4D99-8088-DD77D58C6701}" type="sibTrans" cxnId="{002BFD81-F98F-493A-943A-E95BD063F459}">
      <dgm:prSet/>
      <dgm:spPr/>
      <dgm:t>
        <a:bodyPr/>
        <a:lstStyle/>
        <a:p>
          <a:endParaRPr lang="en-US"/>
        </a:p>
      </dgm:t>
    </dgm:pt>
    <dgm:pt modelId="{43CCDB27-7AA0-4141-9CDC-B01B3EC9C8B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 dirty="0"/>
            <a:t>Don’t forget its all about insights</a:t>
          </a:r>
        </a:p>
      </dgm:t>
    </dgm:pt>
    <dgm:pt modelId="{861EB743-DC97-4E00-B9CE-27A0C9FA9098}" type="parTrans" cxnId="{708CFE2F-2F74-4966-9F4D-A0BE5C72744F}">
      <dgm:prSet/>
      <dgm:spPr/>
      <dgm:t>
        <a:bodyPr/>
        <a:lstStyle/>
        <a:p>
          <a:endParaRPr lang="en-US"/>
        </a:p>
      </dgm:t>
    </dgm:pt>
    <dgm:pt modelId="{14BF841A-C43B-41E1-85B2-4AF47069A1AD}" type="sibTrans" cxnId="{708CFE2F-2F74-4966-9F4D-A0BE5C72744F}">
      <dgm:prSet/>
      <dgm:spPr/>
      <dgm:t>
        <a:bodyPr/>
        <a:lstStyle/>
        <a:p>
          <a:endParaRPr lang="en-US"/>
        </a:p>
      </dgm:t>
    </dgm:pt>
    <dgm:pt modelId="{822D3514-417D-440A-9065-3AA93CC5974B}" type="pres">
      <dgm:prSet presAssocID="{98C998C2-EEB4-495A-9F73-821A385C87A1}" presName="root" presStyleCnt="0">
        <dgm:presLayoutVars>
          <dgm:dir/>
          <dgm:resizeHandles val="exact"/>
        </dgm:presLayoutVars>
      </dgm:prSet>
      <dgm:spPr/>
    </dgm:pt>
    <dgm:pt modelId="{DB396261-61EE-493B-A798-95B08E8F0EBD}" type="pres">
      <dgm:prSet presAssocID="{407A8917-0AA0-4708-B1A0-0D7E92C29608}" presName="compNode" presStyleCnt="0"/>
      <dgm:spPr/>
    </dgm:pt>
    <dgm:pt modelId="{607F4629-1FC2-4045-8A3B-C93A9DDB0CF2}" type="pres">
      <dgm:prSet presAssocID="{407A8917-0AA0-4708-B1A0-0D7E92C29608}" presName="bgRect" presStyleLbl="bgShp" presStyleIdx="0" presStyleCnt="4"/>
      <dgm:spPr/>
    </dgm:pt>
    <dgm:pt modelId="{FC0D693D-9FBE-4B35-A7D9-BA506A88142E}" type="pres">
      <dgm:prSet presAssocID="{407A8917-0AA0-4708-B1A0-0D7E92C2960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835EA359-D7B5-4EDA-9147-497B2D30FD3D}" type="pres">
      <dgm:prSet presAssocID="{407A8917-0AA0-4708-B1A0-0D7E92C29608}" presName="spaceRect" presStyleCnt="0"/>
      <dgm:spPr/>
    </dgm:pt>
    <dgm:pt modelId="{3F4C1065-6102-45D6-AAF0-8BB135314506}" type="pres">
      <dgm:prSet presAssocID="{407A8917-0AA0-4708-B1A0-0D7E92C29608}" presName="parTx" presStyleLbl="revTx" presStyleIdx="0" presStyleCnt="4">
        <dgm:presLayoutVars>
          <dgm:chMax val="0"/>
          <dgm:chPref val="0"/>
        </dgm:presLayoutVars>
      </dgm:prSet>
      <dgm:spPr/>
    </dgm:pt>
    <dgm:pt modelId="{D9F47FD0-7BAC-44DD-A2C4-F0ACA093D299}" type="pres">
      <dgm:prSet presAssocID="{F580A7F4-5C72-45B9-9BF8-4702A2254E54}" presName="sibTrans" presStyleCnt="0"/>
      <dgm:spPr/>
    </dgm:pt>
    <dgm:pt modelId="{287BD2D5-3A23-42A5-A48C-5A43057830F6}" type="pres">
      <dgm:prSet presAssocID="{F9454BC9-233D-4D7A-A433-82442064D74A}" presName="compNode" presStyleCnt="0"/>
      <dgm:spPr/>
    </dgm:pt>
    <dgm:pt modelId="{7F57649E-82CB-4057-A61E-AC4C456E312E}" type="pres">
      <dgm:prSet presAssocID="{F9454BC9-233D-4D7A-A433-82442064D74A}" presName="bgRect" presStyleLbl="bgShp" presStyleIdx="1" presStyleCnt="4"/>
      <dgm:spPr/>
    </dgm:pt>
    <dgm:pt modelId="{9B6A7889-B729-4B06-A994-25F12BFC31B7}" type="pres">
      <dgm:prSet presAssocID="{F9454BC9-233D-4D7A-A433-82442064D74A}" presName="iconRect" presStyleLbl="node1" presStyleIdx="1" presStyleCnt="4"/>
      <dgm:spPr>
        <a:blipFill>
          <a:blip xmlns:r="http://schemas.openxmlformats.org/officeDocument/2006/relationships"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yes"/>
        </a:ext>
      </dgm:extLst>
    </dgm:pt>
    <dgm:pt modelId="{C17F0083-36E0-4BCC-9D9B-32247171E2B2}" type="pres">
      <dgm:prSet presAssocID="{F9454BC9-233D-4D7A-A433-82442064D74A}" presName="spaceRect" presStyleCnt="0"/>
      <dgm:spPr/>
    </dgm:pt>
    <dgm:pt modelId="{398FBE1C-3B94-4A4E-BDD1-5F7C7E25A00F}" type="pres">
      <dgm:prSet presAssocID="{F9454BC9-233D-4D7A-A433-82442064D74A}" presName="parTx" presStyleLbl="revTx" presStyleIdx="1" presStyleCnt="4">
        <dgm:presLayoutVars>
          <dgm:chMax val="0"/>
          <dgm:chPref val="0"/>
        </dgm:presLayoutVars>
      </dgm:prSet>
      <dgm:spPr/>
    </dgm:pt>
    <dgm:pt modelId="{361979A0-C97B-4BCC-90BB-5794ED90FD4E}" type="pres">
      <dgm:prSet presAssocID="{5A82CA8E-471E-4749-96FC-3735C55A8B2F}" presName="sibTrans" presStyleCnt="0"/>
      <dgm:spPr/>
    </dgm:pt>
    <dgm:pt modelId="{3C4DFB74-B80B-4477-9688-8138EDA19638}" type="pres">
      <dgm:prSet presAssocID="{F7093712-C25F-4B0E-AA21-C713E31E6C1B}" presName="compNode" presStyleCnt="0"/>
      <dgm:spPr/>
    </dgm:pt>
    <dgm:pt modelId="{8988445C-82DE-4F72-9474-66C6D12F929B}" type="pres">
      <dgm:prSet presAssocID="{F7093712-C25F-4B0E-AA21-C713E31E6C1B}" presName="bgRect" presStyleLbl="bgShp" presStyleIdx="2" presStyleCnt="4"/>
      <dgm:spPr/>
    </dgm:pt>
    <dgm:pt modelId="{B2C0D055-6732-4FDF-B8B1-75ADE140335E}" type="pres">
      <dgm:prSet presAssocID="{F7093712-C25F-4B0E-AA21-C713E31E6C1B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lette"/>
        </a:ext>
      </dgm:extLst>
    </dgm:pt>
    <dgm:pt modelId="{BC63D4E7-33B7-4750-A485-DA63464D9579}" type="pres">
      <dgm:prSet presAssocID="{F7093712-C25F-4B0E-AA21-C713E31E6C1B}" presName="spaceRect" presStyleCnt="0"/>
      <dgm:spPr/>
    </dgm:pt>
    <dgm:pt modelId="{F77C715D-E5CC-43AB-B2F6-37DA15B6605B}" type="pres">
      <dgm:prSet presAssocID="{F7093712-C25F-4B0E-AA21-C713E31E6C1B}" presName="parTx" presStyleLbl="revTx" presStyleIdx="2" presStyleCnt="4">
        <dgm:presLayoutVars>
          <dgm:chMax val="0"/>
          <dgm:chPref val="0"/>
        </dgm:presLayoutVars>
      </dgm:prSet>
      <dgm:spPr/>
    </dgm:pt>
    <dgm:pt modelId="{887900F0-F648-4DDA-A372-8C95AB892F75}" type="pres">
      <dgm:prSet presAssocID="{7ACE3AFF-5E98-4D99-8088-DD77D58C6701}" presName="sibTrans" presStyleCnt="0"/>
      <dgm:spPr/>
    </dgm:pt>
    <dgm:pt modelId="{9D4E6B2A-2AEA-49CE-950F-39A822E2E68C}" type="pres">
      <dgm:prSet presAssocID="{43CCDB27-7AA0-4141-9CDC-B01B3EC9C8BD}" presName="compNode" presStyleCnt="0"/>
      <dgm:spPr/>
    </dgm:pt>
    <dgm:pt modelId="{21416425-AA34-4176-B1EC-08577B634CCA}" type="pres">
      <dgm:prSet presAssocID="{43CCDB27-7AA0-4141-9CDC-B01B3EC9C8BD}" presName="bgRect" presStyleLbl="bgShp" presStyleIdx="3" presStyleCnt="4"/>
      <dgm:spPr/>
    </dgm:pt>
    <dgm:pt modelId="{04517C3E-9DAF-4F74-B51A-82A040B5DAA4}" type="pres">
      <dgm:prSet presAssocID="{43CCDB27-7AA0-4141-9CDC-B01B3EC9C8BD}" presName="iconRect" presStyleLbl="node1" presStyleIdx="3" presStyleCnt="4"/>
      <dgm:spPr>
        <a:blipFill dpi="0" rotWithShape="1"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/>
    </dgm:pt>
    <dgm:pt modelId="{1977608C-F197-4B1B-8D51-854AE9D3ABEC}" type="pres">
      <dgm:prSet presAssocID="{43CCDB27-7AA0-4141-9CDC-B01B3EC9C8BD}" presName="spaceRect" presStyleCnt="0"/>
      <dgm:spPr/>
    </dgm:pt>
    <dgm:pt modelId="{8A572C9A-5EF8-485E-98C3-F658B39DE015}" type="pres">
      <dgm:prSet presAssocID="{43CCDB27-7AA0-4141-9CDC-B01B3EC9C8BD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1E01A520-AA34-4950-8E4A-38D4D0F8EDA2}" srcId="{98C998C2-EEB4-495A-9F73-821A385C87A1}" destId="{407A8917-0AA0-4708-B1A0-0D7E92C29608}" srcOrd="0" destOrd="0" parTransId="{6AC4196D-4F59-445B-AAC0-C5BA3037608E}" sibTransId="{F580A7F4-5C72-45B9-9BF8-4702A2254E54}"/>
    <dgm:cxn modelId="{708CFE2F-2F74-4966-9F4D-A0BE5C72744F}" srcId="{98C998C2-EEB4-495A-9F73-821A385C87A1}" destId="{43CCDB27-7AA0-4141-9CDC-B01B3EC9C8BD}" srcOrd="3" destOrd="0" parTransId="{861EB743-DC97-4E00-B9CE-27A0C9FA9098}" sibTransId="{14BF841A-C43B-41E1-85B2-4AF47069A1AD}"/>
    <dgm:cxn modelId="{2DB74332-9AD5-4B43-9E6F-65BB2190BB67}" type="presOf" srcId="{98C998C2-EEB4-495A-9F73-821A385C87A1}" destId="{822D3514-417D-440A-9065-3AA93CC5974B}" srcOrd="0" destOrd="0" presId="urn:microsoft.com/office/officeart/2018/2/layout/IconVerticalSolidList"/>
    <dgm:cxn modelId="{EC486A33-21CB-4E58-B170-266E8DE171C2}" type="presOf" srcId="{F7093712-C25F-4B0E-AA21-C713E31E6C1B}" destId="{F77C715D-E5CC-43AB-B2F6-37DA15B6605B}" srcOrd="0" destOrd="0" presId="urn:microsoft.com/office/officeart/2018/2/layout/IconVerticalSolidList"/>
    <dgm:cxn modelId="{F837814C-AD16-44D3-B0D1-05805390A584}" type="presOf" srcId="{407A8917-0AA0-4708-B1A0-0D7E92C29608}" destId="{3F4C1065-6102-45D6-AAF0-8BB135314506}" srcOrd="0" destOrd="0" presId="urn:microsoft.com/office/officeart/2018/2/layout/IconVerticalSolidList"/>
    <dgm:cxn modelId="{7C7A4F53-7F68-4D6F-9769-853744D7E647}" type="presOf" srcId="{43CCDB27-7AA0-4141-9CDC-B01B3EC9C8BD}" destId="{8A572C9A-5EF8-485E-98C3-F658B39DE015}" srcOrd="0" destOrd="0" presId="urn:microsoft.com/office/officeart/2018/2/layout/IconVerticalSolidList"/>
    <dgm:cxn modelId="{002BFD81-F98F-493A-943A-E95BD063F459}" srcId="{98C998C2-EEB4-495A-9F73-821A385C87A1}" destId="{F7093712-C25F-4B0E-AA21-C713E31E6C1B}" srcOrd="2" destOrd="0" parTransId="{E8F54739-F05F-42C5-BED8-35A6AC5E67C9}" sibTransId="{7ACE3AFF-5E98-4D99-8088-DD77D58C6701}"/>
    <dgm:cxn modelId="{C687CBA6-BD0D-4B5C-8546-8BA8B2610928}" srcId="{98C998C2-EEB4-495A-9F73-821A385C87A1}" destId="{F9454BC9-233D-4D7A-A433-82442064D74A}" srcOrd="1" destOrd="0" parTransId="{BCB75D6A-98AA-4CC7-B199-0C5A7AF276F2}" sibTransId="{5A82CA8E-471E-4749-96FC-3735C55A8B2F}"/>
    <dgm:cxn modelId="{DE1833DE-4178-427F-BAB4-2D41F2618B31}" type="presOf" srcId="{F9454BC9-233D-4D7A-A433-82442064D74A}" destId="{398FBE1C-3B94-4A4E-BDD1-5F7C7E25A00F}" srcOrd="0" destOrd="0" presId="urn:microsoft.com/office/officeart/2018/2/layout/IconVerticalSolidList"/>
    <dgm:cxn modelId="{56DB579B-FACB-4545-87EC-D37F85DEA126}" type="presParOf" srcId="{822D3514-417D-440A-9065-3AA93CC5974B}" destId="{DB396261-61EE-493B-A798-95B08E8F0EBD}" srcOrd="0" destOrd="0" presId="urn:microsoft.com/office/officeart/2018/2/layout/IconVerticalSolidList"/>
    <dgm:cxn modelId="{1566932D-B98B-4548-AC41-A3DA715C7B67}" type="presParOf" srcId="{DB396261-61EE-493B-A798-95B08E8F0EBD}" destId="{607F4629-1FC2-4045-8A3B-C93A9DDB0CF2}" srcOrd="0" destOrd="0" presId="urn:microsoft.com/office/officeart/2018/2/layout/IconVerticalSolidList"/>
    <dgm:cxn modelId="{9DA496EB-6323-435E-B713-9D4F0776C919}" type="presParOf" srcId="{DB396261-61EE-493B-A798-95B08E8F0EBD}" destId="{FC0D693D-9FBE-4B35-A7D9-BA506A88142E}" srcOrd="1" destOrd="0" presId="urn:microsoft.com/office/officeart/2018/2/layout/IconVerticalSolidList"/>
    <dgm:cxn modelId="{01CA0E6B-0F77-4C55-9558-AFAA6E2AB047}" type="presParOf" srcId="{DB396261-61EE-493B-A798-95B08E8F0EBD}" destId="{835EA359-D7B5-4EDA-9147-497B2D30FD3D}" srcOrd="2" destOrd="0" presId="urn:microsoft.com/office/officeart/2018/2/layout/IconVerticalSolidList"/>
    <dgm:cxn modelId="{1146BE01-C7E2-4A3F-BD7A-94ADC5DADE0F}" type="presParOf" srcId="{DB396261-61EE-493B-A798-95B08E8F0EBD}" destId="{3F4C1065-6102-45D6-AAF0-8BB135314506}" srcOrd="3" destOrd="0" presId="urn:microsoft.com/office/officeart/2018/2/layout/IconVerticalSolidList"/>
    <dgm:cxn modelId="{03894F1C-9351-41C1-8EBD-F29B1E0B4CFF}" type="presParOf" srcId="{822D3514-417D-440A-9065-3AA93CC5974B}" destId="{D9F47FD0-7BAC-44DD-A2C4-F0ACA093D299}" srcOrd="1" destOrd="0" presId="urn:microsoft.com/office/officeart/2018/2/layout/IconVerticalSolidList"/>
    <dgm:cxn modelId="{07B54E33-0A79-4802-BA2F-BE47E81B4819}" type="presParOf" srcId="{822D3514-417D-440A-9065-3AA93CC5974B}" destId="{287BD2D5-3A23-42A5-A48C-5A43057830F6}" srcOrd="2" destOrd="0" presId="urn:microsoft.com/office/officeart/2018/2/layout/IconVerticalSolidList"/>
    <dgm:cxn modelId="{96DAA310-9278-40AC-878E-150C97BE2163}" type="presParOf" srcId="{287BD2D5-3A23-42A5-A48C-5A43057830F6}" destId="{7F57649E-82CB-4057-A61E-AC4C456E312E}" srcOrd="0" destOrd="0" presId="urn:microsoft.com/office/officeart/2018/2/layout/IconVerticalSolidList"/>
    <dgm:cxn modelId="{AE5D6822-9363-4A57-82A9-F65CA1095F0D}" type="presParOf" srcId="{287BD2D5-3A23-42A5-A48C-5A43057830F6}" destId="{9B6A7889-B729-4B06-A994-25F12BFC31B7}" srcOrd="1" destOrd="0" presId="urn:microsoft.com/office/officeart/2018/2/layout/IconVerticalSolidList"/>
    <dgm:cxn modelId="{5570B8A1-21AE-44D8-A3F4-BB4F955742F4}" type="presParOf" srcId="{287BD2D5-3A23-42A5-A48C-5A43057830F6}" destId="{C17F0083-36E0-4BCC-9D9B-32247171E2B2}" srcOrd="2" destOrd="0" presId="urn:microsoft.com/office/officeart/2018/2/layout/IconVerticalSolidList"/>
    <dgm:cxn modelId="{30ABD253-FE51-4B32-8478-AA84DF033277}" type="presParOf" srcId="{287BD2D5-3A23-42A5-A48C-5A43057830F6}" destId="{398FBE1C-3B94-4A4E-BDD1-5F7C7E25A00F}" srcOrd="3" destOrd="0" presId="urn:microsoft.com/office/officeart/2018/2/layout/IconVerticalSolidList"/>
    <dgm:cxn modelId="{08AE9ED7-CD86-4E17-A793-F6017F07DE4E}" type="presParOf" srcId="{822D3514-417D-440A-9065-3AA93CC5974B}" destId="{361979A0-C97B-4BCC-90BB-5794ED90FD4E}" srcOrd="3" destOrd="0" presId="urn:microsoft.com/office/officeart/2018/2/layout/IconVerticalSolidList"/>
    <dgm:cxn modelId="{9448A005-DBB5-4867-9812-D959168A8386}" type="presParOf" srcId="{822D3514-417D-440A-9065-3AA93CC5974B}" destId="{3C4DFB74-B80B-4477-9688-8138EDA19638}" srcOrd="4" destOrd="0" presId="urn:microsoft.com/office/officeart/2018/2/layout/IconVerticalSolidList"/>
    <dgm:cxn modelId="{3AB3736B-8487-48C7-ABDF-22C7BA69B2DA}" type="presParOf" srcId="{3C4DFB74-B80B-4477-9688-8138EDA19638}" destId="{8988445C-82DE-4F72-9474-66C6D12F929B}" srcOrd="0" destOrd="0" presId="urn:microsoft.com/office/officeart/2018/2/layout/IconVerticalSolidList"/>
    <dgm:cxn modelId="{62A5BA8E-3B60-4AD6-858C-5844198CA519}" type="presParOf" srcId="{3C4DFB74-B80B-4477-9688-8138EDA19638}" destId="{B2C0D055-6732-4FDF-B8B1-75ADE140335E}" srcOrd="1" destOrd="0" presId="urn:microsoft.com/office/officeart/2018/2/layout/IconVerticalSolidList"/>
    <dgm:cxn modelId="{6AD846AD-C5A1-4AA7-80AF-CBFEBC1A3864}" type="presParOf" srcId="{3C4DFB74-B80B-4477-9688-8138EDA19638}" destId="{BC63D4E7-33B7-4750-A485-DA63464D9579}" srcOrd="2" destOrd="0" presId="urn:microsoft.com/office/officeart/2018/2/layout/IconVerticalSolidList"/>
    <dgm:cxn modelId="{746C7D8A-A1F5-458E-8220-38D5BEE10B71}" type="presParOf" srcId="{3C4DFB74-B80B-4477-9688-8138EDA19638}" destId="{F77C715D-E5CC-43AB-B2F6-37DA15B6605B}" srcOrd="3" destOrd="0" presId="urn:microsoft.com/office/officeart/2018/2/layout/IconVerticalSolidList"/>
    <dgm:cxn modelId="{A014BE71-30D0-4F77-87EF-CE97B887199D}" type="presParOf" srcId="{822D3514-417D-440A-9065-3AA93CC5974B}" destId="{887900F0-F648-4DDA-A372-8C95AB892F75}" srcOrd="5" destOrd="0" presId="urn:microsoft.com/office/officeart/2018/2/layout/IconVerticalSolidList"/>
    <dgm:cxn modelId="{B5A25DB3-A870-4EBC-9A9B-E8F91AE15856}" type="presParOf" srcId="{822D3514-417D-440A-9065-3AA93CC5974B}" destId="{9D4E6B2A-2AEA-49CE-950F-39A822E2E68C}" srcOrd="6" destOrd="0" presId="urn:microsoft.com/office/officeart/2018/2/layout/IconVerticalSolidList"/>
    <dgm:cxn modelId="{AB492B7C-59C8-4FCE-BE9C-BE32312C1F52}" type="presParOf" srcId="{9D4E6B2A-2AEA-49CE-950F-39A822E2E68C}" destId="{21416425-AA34-4176-B1EC-08577B634CCA}" srcOrd="0" destOrd="0" presId="urn:microsoft.com/office/officeart/2018/2/layout/IconVerticalSolidList"/>
    <dgm:cxn modelId="{EBEEEB86-9BF5-4C09-B617-B76E045DBE50}" type="presParOf" srcId="{9D4E6B2A-2AEA-49CE-950F-39A822E2E68C}" destId="{04517C3E-9DAF-4F74-B51A-82A040B5DAA4}" srcOrd="1" destOrd="0" presId="urn:microsoft.com/office/officeart/2018/2/layout/IconVerticalSolidList"/>
    <dgm:cxn modelId="{C089AFC3-84AA-4730-B741-16B64451AC94}" type="presParOf" srcId="{9D4E6B2A-2AEA-49CE-950F-39A822E2E68C}" destId="{1977608C-F197-4B1B-8D51-854AE9D3ABEC}" srcOrd="2" destOrd="0" presId="urn:microsoft.com/office/officeart/2018/2/layout/IconVerticalSolidList"/>
    <dgm:cxn modelId="{DED6D84C-0810-43BA-A9AD-EA1280816F5C}" type="presParOf" srcId="{9D4E6B2A-2AEA-49CE-950F-39A822E2E68C}" destId="{8A572C9A-5EF8-485E-98C3-F658B39DE01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D83EDE1-2B7B-4C6A-BC32-22B4B49CDED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61F5291-AC88-4C87-8E75-CAA2C3F8CB22}">
      <dgm:prSet/>
      <dgm:spPr/>
      <dgm:t>
        <a:bodyPr/>
        <a:lstStyle/>
        <a:p>
          <a:r>
            <a:rPr lang="en-US"/>
            <a:t>Install shiny and shiny dashboard packages</a:t>
          </a:r>
        </a:p>
      </dgm:t>
    </dgm:pt>
    <dgm:pt modelId="{01776FE3-B1AC-4A23-8F04-FE9D0BF70B2D}" type="parTrans" cxnId="{8981A4D9-A321-41E3-91DD-6D1CF6494828}">
      <dgm:prSet/>
      <dgm:spPr/>
      <dgm:t>
        <a:bodyPr/>
        <a:lstStyle/>
        <a:p>
          <a:endParaRPr lang="en-US"/>
        </a:p>
      </dgm:t>
    </dgm:pt>
    <dgm:pt modelId="{CBD8C7F4-E771-4308-87C0-160F0C85B4F6}" type="sibTrans" cxnId="{8981A4D9-A321-41E3-91DD-6D1CF6494828}">
      <dgm:prSet/>
      <dgm:spPr/>
      <dgm:t>
        <a:bodyPr/>
        <a:lstStyle/>
        <a:p>
          <a:endParaRPr lang="en-US"/>
        </a:p>
      </dgm:t>
    </dgm:pt>
    <dgm:pt modelId="{CBCFA15D-AB91-49B3-B46C-B18919A9E090}">
      <dgm:prSet/>
      <dgm:spPr/>
      <dgm:t>
        <a:bodyPr/>
        <a:lstStyle/>
        <a:p>
          <a:r>
            <a:rPr lang="en-US"/>
            <a:t>Understand the Core concepts</a:t>
          </a:r>
        </a:p>
      </dgm:t>
    </dgm:pt>
    <dgm:pt modelId="{7AD966E9-973F-4941-B6C6-352E662ABB7C}" type="parTrans" cxnId="{74566E27-3DAC-484F-86B7-8E564532860B}">
      <dgm:prSet/>
      <dgm:spPr/>
      <dgm:t>
        <a:bodyPr/>
        <a:lstStyle/>
        <a:p>
          <a:endParaRPr lang="en-US"/>
        </a:p>
      </dgm:t>
    </dgm:pt>
    <dgm:pt modelId="{864E21E7-8736-4AF6-9444-D15E989C60CD}" type="sibTrans" cxnId="{74566E27-3DAC-484F-86B7-8E564532860B}">
      <dgm:prSet/>
      <dgm:spPr/>
      <dgm:t>
        <a:bodyPr/>
        <a:lstStyle/>
        <a:p>
          <a:endParaRPr lang="en-US"/>
        </a:p>
      </dgm:t>
    </dgm:pt>
    <dgm:pt modelId="{AEF4848F-A5DE-4008-BFA8-34C64BE1A9B8}">
      <dgm:prSet/>
      <dgm:spPr/>
      <dgm:t>
        <a:bodyPr/>
        <a:lstStyle/>
        <a:p>
          <a:r>
            <a:rPr lang="en-US"/>
            <a:t>User Interface (“UI’) : Layout design</a:t>
          </a:r>
        </a:p>
      </dgm:t>
    </dgm:pt>
    <dgm:pt modelId="{F3C08CFE-5C7C-42D0-9539-08A04A0FEBB1}" type="parTrans" cxnId="{30F219A3-35AE-4F15-8EB3-CF182D02118A}">
      <dgm:prSet/>
      <dgm:spPr/>
      <dgm:t>
        <a:bodyPr/>
        <a:lstStyle/>
        <a:p>
          <a:endParaRPr lang="en-US"/>
        </a:p>
      </dgm:t>
    </dgm:pt>
    <dgm:pt modelId="{7446ADAB-01CC-47BE-B3CA-CBAAC58ED005}" type="sibTrans" cxnId="{30F219A3-35AE-4F15-8EB3-CF182D02118A}">
      <dgm:prSet/>
      <dgm:spPr/>
      <dgm:t>
        <a:bodyPr/>
        <a:lstStyle/>
        <a:p>
          <a:endParaRPr lang="en-US"/>
        </a:p>
      </dgm:t>
    </dgm:pt>
    <dgm:pt modelId="{D6B257E5-276D-493D-96E9-6746C0761620}">
      <dgm:prSet/>
      <dgm:spPr/>
      <dgm:t>
        <a:bodyPr/>
        <a:lstStyle/>
        <a:p>
          <a:r>
            <a:rPr lang="en-US"/>
            <a:t>Server: Defines, Processes and Renders data</a:t>
          </a:r>
        </a:p>
      </dgm:t>
    </dgm:pt>
    <dgm:pt modelId="{971AD20A-C4EF-480E-8C27-67D1F4D75232}" type="parTrans" cxnId="{3B2B2342-DDCB-4264-A1DE-29890D6F7C31}">
      <dgm:prSet/>
      <dgm:spPr/>
      <dgm:t>
        <a:bodyPr/>
        <a:lstStyle/>
        <a:p>
          <a:endParaRPr lang="en-US"/>
        </a:p>
      </dgm:t>
    </dgm:pt>
    <dgm:pt modelId="{18ED87AE-4EAD-4AF8-80F4-F94991F0B605}" type="sibTrans" cxnId="{3B2B2342-DDCB-4264-A1DE-29890D6F7C31}">
      <dgm:prSet/>
      <dgm:spPr/>
      <dgm:t>
        <a:bodyPr/>
        <a:lstStyle/>
        <a:p>
          <a:endParaRPr lang="en-US"/>
        </a:p>
      </dgm:t>
    </dgm:pt>
    <dgm:pt modelId="{68A2D6EE-29D5-455F-8C44-38532801DFB9}">
      <dgm:prSet/>
      <dgm:spPr/>
      <dgm:t>
        <a:bodyPr/>
        <a:lstStyle/>
        <a:p>
          <a:r>
            <a:rPr lang="en-US"/>
            <a:t>Under the hood: HTML / CSS / JavaScript</a:t>
          </a:r>
        </a:p>
      </dgm:t>
    </dgm:pt>
    <dgm:pt modelId="{63B60CC5-C46A-4B27-B433-B21AE23153BF}" type="parTrans" cxnId="{223FE6C3-49C1-4204-A908-2E9756455D55}">
      <dgm:prSet/>
      <dgm:spPr/>
      <dgm:t>
        <a:bodyPr/>
        <a:lstStyle/>
        <a:p>
          <a:endParaRPr lang="en-US"/>
        </a:p>
      </dgm:t>
    </dgm:pt>
    <dgm:pt modelId="{292F2A06-9EB4-40B8-B4F6-3240F83A021E}" type="sibTrans" cxnId="{223FE6C3-49C1-4204-A908-2E9756455D55}">
      <dgm:prSet/>
      <dgm:spPr/>
      <dgm:t>
        <a:bodyPr/>
        <a:lstStyle/>
        <a:p>
          <a:endParaRPr lang="en-US"/>
        </a:p>
      </dgm:t>
    </dgm:pt>
    <dgm:pt modelId="{9D0E2CFF-7573-41DD-8DEB-840D3104AC24}" type="pres">
      <dgm:prSet presAssocID="{FD83EDE1-2B7B-4C6A-BC32-22B4B49CDEDE}" presName="root" presStyleCnt="0">
        <dgm:presLayoutVars>
          <dgm:dir/>
          <dgm:resizeHandles val="exact"/>
        </dgm:presLayoutVars>
      </dgm:prSet>
      <dgm:spPr/>
    </dgm:pt>
    <dgm:pt modelId="{F91EDEAF-ED9A-4A82-B200-79CE43903417}" type="pres">
      <dgm:prSet presAssocID="{461F5291-AC88-4C87-8E75-CAA2C3F8CB22}" presName="compNode" presStyleCnt="0"/>
      <dgm:spPr/>
    </dgm:pt>
    <dgm:pt modelId="{99F92F30-9253-46BE-8CF9-F0599C82BE40}" type="pres">
      <dgm:prSet presAssocID="{461F5291-AC88-4C87-8E75-CAA2C3F8CB22}" presName="bgRect" presStyleLbl="bgShp" presStyleIdx="0" presStyleCnt="5"/>
      <dgm:spPr/>
    </dgm:pt>
    <dgm:pt modelId="{B5E03762-5CC7-453E-9ED0-297775741C52}" type="pres">
      <dgm:prSet presAssocID="{461F5291-AC88-4C87-8E75-CAA2C3F8CB22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k"/>
        </a:ext>
      </dgm:extLst>
    </dgm:pt>
    <dgm:pt modelId="{3158B813-73A4-40FD-931E-AF2E05DDF270}" type="pres">
      <dgm:prSet presAssocID="{461F5291-AC88-4C87-8E75-CAA2C3F8CB22}" presName="spaceRect" presStyleCnt="0"/>
      <dgm:spPr/>
    </dgm:pt>
    <dgm:pt modelId="{F897A8CC-8F04-4037-B4D2-B7A076EADBA8}" type="pres">
      <dgm:prSet presAssocID="{461F5291-AC88-4C87-8E75-CAA2C3F8CB22}" presName="parTx" presStyleLbl="revTx" presStyleIdx="0" presStyleCnt="5">
        <dgm:presLayoutVars>
          <dgm:chMax val="0"/>
          <dgm:chPref val="0"/>
        </dgm:presLayoutVars>
      </dgm:prSet>
      <dgm:spPr/>
    </dgm:pt>
    <dgm:pt modelId="{E8406A6F-7DBC-48BD-BC9B-52065FBA5B79}" type="pres">
      <dgm:prSet presAssocID="{CBD8C7F4-E771-4308-87C0-160F0C85B4F6}" presName="sibTrans" presStyleCnt="0"/>
      <dgm:spPr/>
    </dgm:pt>
    <dgm:pt modelId="{7BB023F2-3559-4F7A-94D5-857620F6ECF8}" type="pres">
      <dgm:prSet presAssocID="{CBCFA15D-AB91-49B3-B46C-B18919A9E090}" presName="compNode" presStyleCnt="0"/>
      <dgm:spPr/>
    </dgm:pt>
    <dgm:pt modelId="{7D0458E6-F8AE-44DF-AE07-75125F0428E7}" type="pres">
      <dgm:prSet presAssocID="{CBCFA15D-AB91-49B3-B46C-B18919A9E090}" presName="bgRect" presStyleLbl="bgShp" presStyleIdx="1" presStyleCnt="5"/>
      <dgm:spPr/>
    </dgm:pt>
    <dgm:pt modelId="{9D452EBA-54C2-4DD3-B03F-3827A7E5081B}" type="pres">
      <dgm:prSet presAssocID="{CBCFA15D-AB91-49B3-B46C-B18919A9E090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9BCBCD57-4651-4789-9FBF-CD895454712F}" type="pres">
      <dgm:prSet presAssocID="{CBCFA15D-AB91-49B3-B46C-B18919A9E090}" presName="spaceRect" presStyleCnt="0"/>
      <dgm:spPr/>
    </dgm:pt>
    <dgm:pt modelId="{04C2E96F-DD6F-4D7A-8AA1-7DD0131D30CC}" type="pres">
      <dgm:prSet presAssocID="{CBCFA15D-AB91-49B3-B46C-B18919A9E090}" presName="parTx" presStyleLbl="revTx" presStyleIdx="1" presStyleCnt="5">
        <dgm:presLayoutVars>
          <dgm:chMax val="0"/>
          <dgm:chPref val="0"/>
        </dgm:presLayoutVars>
      </dgm:prSet>
      <dgm:spPr/>
    </dgm:pt>
    <dgm:pt modelId="{B2A27DD1-4D6A-4E05-8E2A-5C257882FD4C}" type="pres">
      <dgm:prSet presAssocID="{864E21E7-8736-4AF6-9444-D15E989C60CD}" presName="sibTrans" presStyleCnt="0"/>
      <dgm:spPr/>
    </dgm:pt>
    <dgm:pt modelId="{E84B8A08-70B1-4B8A-B5A8-11A683F7BA2E}" type="pres">
      <dgm:prSet presAssocID="{AEF4848F-A5DE-4008-BFA8-34C64BE1A9B8}" presName="compNode" presStyleCnt="0"/>
      <dgm:spPr/>
    </dgm:pt>
    <dgm:pt modelId="{138D7751-31B8-4A85-8896-ADBB98987726}" type="pres">
      <dgm:prSet presAssocID="{AEF4848F-A5DE-4008-BFA8-34C64BE1A9B8}" presName="bgRect" presStyleLbl="bgShp" presStyleIdx="2" presStyleCnt="5"/>
      <dgm:spPr/>
    </dgm:pt>
    <dgm:pt modelId="{C3F58C3A-D78F-4488-877C-15D859C4CD55}" type="pres">
      <dgm:prSet presAssocID="{AEF4848F-A5DE-4008-BFA8-34C64BE1A9B8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thernet"/>
        </a:ext>
      </dgm:extLst>
    </dgm:pt>
    <dgm:pt modelId="{EAD77A68-1BA2-47BB-96ED-6318AFBF1303}" type="pres">
      <dgm:prSet presAssocID="{AEF4848F-A5DE-4008-BFA8-34C64BE1A9B8}" presName="spaceRect" presStyleCnt="0"/>
      <dgm:spPr/>
    </dgm:pt>
    <dgm:pt modelId="{F0DEB8D1-A09C-4D69-821E-3C3478A55208}" type="pres">
      <dgm:prSet presAssocID="{AEF4848F-A5DE-4008-BFA8-34C64BE1A9B8}" presName="parTx" presStyleLbl="revTx" presStyleIdx="2" presStyleCnt="5">
        <dgm:presLayoutVars>
          <dgm:chMax val="0"/>
          <dgm:chPref val="0"/>
        </dgm:presLayoutVars>
      </dgm:prSet>
      <dgm:spPr/>
    </dgm:pt>
    <dgm:pt modelId="{0486905D-24E0-4B10-B12C-376A3136F776}" type="pres">
      <dgm:prSet presAssocID="{7446ADAB-01CC-47BE-B3CA-CBAAC58ED005}" presName="sibTrans" presStyleCnt="0"/>
      <dgm:spPr/>
    </dgm:pt>
    <dgm:pt modelId="{660B8BA4-4473-4CA4-87E8-49E397137CD4}" type="pres">
      <dgm:prSet presAssocID="{D6B257E5-276D-493D-96E9-6746C0761620}" presName="compNode" presStyleCnt="0"/>
      <dgm:spPr/>
    </dgm:pt>
    <dgm:pt modelId="{475015FE-4F62-4424-8899-6E215700AB87}" type="pres">
      <dgm:prSet presAssocID="{D6B257E5-276D-493D-96E9-6746C0761620}" presName="bgRect" presStyleLbl="bgShp" presStyleIdx="3" presStyleCnt="5"/>
      <dgm:spPr/>
    </dgm:pt>
    <dgm:pt modelId="{7198235C-BDCA-4E58-B895-5501A8845015}" type="pres">
      <dgm:prSet presAssocID="{D6B257E5-276D-493D-96E9-6746C0761620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228A572C-AFC6-4DB7-A933-EB90566D7A7B}" type="pres">
      <dgm:prSet presAssocID="{D6B257E5-276D-493D-96E9-6746C0761620}" presName="spaceRect" presStyleCnt="0"/>
      <dgm:spPr/>
    </dgm:pt>
    <dgm:pt modelId="{89A079A0-B858-45B2-82F3-C5E67837E073}" type="pres">
      <dgm:prSet presAssocID="{D6B257E5-276D-493D-96E9-6746C0761620}" presName="parTx" presStyleLbl="revTx" presStyleIdx="3" presStyleCnt="5">
        <dgm:presLayoutVars>
          <dgm:chMax val="0"/>
          <dgm:chPref val="0"/>
        </dgm:presLayoutVars>
      </dgm:prSet>
      <dgm:spPr/>
    </dgm:pt>
    <dgm:pt modelId="{FE8ACB22-0C9C-4369-8C56-A96518176E30}" type="pres">
      <dgm:prSet presAssocID="{18ED87AE-4EAD-4AF8-80F4-F94991F0B605}" presName="sibTrans" presStyleCnt="0"/>
      <dgm:spPr/>
    </dgm:pt>
    <dgm:pt modelId="{EC022086-3728-4C21-896B-AEA611728887}" type="pres">
      <dgm:prSet presAssocID="{68A2D6EE-29D5-455F-8C44-38532801DFB9}" presName="compNode" presStyleCnt="0"/>
      <dgm:spPr/>
    </dgm:pt>
    <dgm:pt modelId="{2BB937F7-596D-40ED-8901-8EFBE3ADDE28}" type="pres">
      <dgm:prSet presAssocID="{68A2D6EE-29D5-455F-8C44-38532801DFB9}" presName="bgRect" presStyleLbl="bgShp" presStyleIdx="4" presStyleCnt="5"/>
      <dgm:spPr/>
    </dgm:pt>
    <dgm:pt modelId="{56486F0F-E0FD-4FC9-B909-F0BF592D816B}" type="pres">
      <dgm:prSet presAssocID="{68A2D6EE-29D5-455F-8C44-38532801DFB9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64E9D731-C5AF-4583-BB98-44C9158C9C2D}" type="pres">
      <dgm:prSet presAssocID="{68A2D6EE-29D5-455F-8C44-38532801DFB9}" presName="spaceRect" presStyleCnt="0"/>
      <dgm:spPr/>
    </dgm:pt>
    <dgm:pt modelId="{61DBA13A-8D5D-4731-8EE4-88C57C944353}" type="pres">
      <dgm:prSet presAssocID="{68A2D6EE-29D5-455F-8C44-38532801DFB9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74566E27-3DAC-484F-86B7-8E564532860B}" srcId="{FD83EDE1-2B7B-4C6A-BC32-22B4B49CDEDE}" destId="{CBCFA15D-AB91-49B3-B46C-B18919A9E090}" srcOrd="1" destOrd="0" parTransId="{7AD966E9-973F-4941-B6C6-352E662ABB7C}" sibTransId="{864E21E7-8736-4AF6-9444-D15E989C60CD}"/>
    <dgm:cxn modelId="{BF4C6D37-B86D-4D12-9E2F-256D8C3A72D5}" type="presOf" srcId="{D6B257E5-276D-493D-96E9-6746C0761620}" destId="{89A079A0-B858-45B2-82F3-C5E67837E073}" srcOrd="0" destOrd="0" presId="urn:microsoft.com/office/officeart/2018/2/layout/IconVerticalSolidList"/>
    <dgm:cxn modelId="{3B2B2342-DDCB-4264-A1DE-29890D6F7C31}" srcId="{FD83EDE1-2B7B-4C6A-BC32-22B4B49CDEDE}" destId="{D6B257E5-276D-493D-96E9-6746C0761620}" srcOrd="3" destOrd="0" parTransId="{971AD20A-C4EF-480E-8C27-67D1F4D75232}" sibTransId="{18ED87AE-4EAD-4AF8-80F4-F94991F0B605}"/>
    <dgm:cxn modelId="{DE9C7667-759E-47E5-9C06-8ACC453C240C}" type="presOf" srcId="{AEF4848F-A5DE-4008-BFA8-34C64BE1A9B8}" destId="{F0DEB8D1-A09C-4D69-821E-3C3478A55208}" srcOrd="0" destOrd="0" presId="urn:microsoft.com/office/officeart/2018/2/layout/IconVerticalSolidList"/>
    <dgm:cxn modelId="{4A105B6A-8A1D-4F43-A44A-BF49B28014A0}" type="presOf" srcId="{CBCFA15D-AB91-49B3-B46C-B18919A9E090}" destId="{04C2E96F-DD6F-4D7A-8AA1-7DD0131D30CC}" srcOrd="0" destOrd="0" presId="urn:microsoft.com/office/officeart/2018/2/layout/IconVerticalSolidList"/>
    <dgm:cxn modelId="{45721B8A-DF70-4D7D-BE72-94A2A0D4AF98}" type="presOf" srcId="{461F5291-AC88-4C87-8E75-CAA2C3F8CB22}" destId="{F897A8CC-8F04-4037-B4D2-B7A076EADBA8}" srcOrd="0" destOrd="0" presId="urn:microsoft.com/office/officeart/2018/2/layout/IconVerticalSolidList"/>
    <dgm:cxn modelId="{C4BAC78A-62EB-4729-B63A-C8F87908BFBD}" type="presOf" srcId="{68A2D6EE-29D5-455F-8C44-38532801DFB9}" destId="{61DBA13A-8D5D-4731-8EE4-88C57C944353}" srcOrd="0" destOrd="0" presId="urn:microsoft.com/office/officeart/2018/2/layout/IconVerticalSolidList"/>
    <dgm:cxn modelId="{30F219A3-35AE-4F15-8EB3-CF182D02118A}" srcId="{FD83EDE1-2B7B-4C6A-BC32-22B4B49CDEDE}" destId="{AEF4848F-A5DE-4008-BFA8-34C64BE1A9B8}" srcOrd="2" destOrd="0" parTransId="{F3C08CFE-5C7C-42D0-9539-08A04A0FEBB1}" sibTransId="{7446ADAB-01CC-47BE-B3CA-CBAAC58ED005}"/>
    <dgm:cxn modelId="{223FE6C3-49C1-4204-A908-2E9756455D55}" srcId="{FD83EDE1-2B7B-4C6A-BC32-22B4B49CDEDE}" destId="{68A2D6EE-29D5-455F-8C44-38532801DFB9}" srcOrd="4" destOrd="0" parTransId="{63B60CC5-C46A-4B27-B433-B21AE23153BF}" sibTransId="{292F2A06-9EB4-40B8-B4F6-3240F83A021E}"/>
    <dgm:cxn modelId="{8981A4D9-A321-41E3-91DD-6D1CF6494828}" srcId="{FD83EDE1-2B7B-4C6A-BC32-22B4B49CDEDE}" destId="{461F5291-AC88-4C87-8E75-CAA2C3F8CB22}" srcOrd="0" destOrd="0" parTransId="{01776FE3-B1AC-4A23-8F04-FE9D0BF70B2D}" sibTransId="{CBD8C7F4-E771-4308-87C0-160F0C85B4F6}"/>
    <dgm:cxn modelId="{26F599E2-A0FE-41D4-9A5F-E8EE447590BD}" type="presOf" srcId="{FD83EDE1-2B7B-4C6A-BC32-22B4B49CDEDE}" destId="{9D0E2CFF-7573-41DD-8DEB-840D3104AC24}" srcOrd="0" destOrd="0" presId="urn:microsoft.com/office/officeart/2018/2/layout/IconVerticalSolidList"/>
    <dgm:cxn modelId="{D244DCDC-84B3-46B7-A375-685399682C6D}" type="presParOf" srcId="{9D0E2CFF-7573-41DD-8DEB-840D3104AC24}" destId="{F91EDEAF-ED9A-4A82-B200-79CE43903417}" srcOrd="0" destOrd="0" presId="urn:microsoft.com/office/officeart/2018/2/layout/IconVerticalSolidList"/>
    <dgm:cxn modelId="{B255199E-C1E3-460E-9FFD-145FE6F666C6}" type="presParOf" srcId="{F91EDEAF-ED9A-4A82-B200-79CE43903417}" destId="{99F92F30-9253-46BE-8CF9-F0599C82BE40}" srcOrd="0" destOrd="0" presId="urn:microsoft.com/office/officeart/2018/2/layout/IconVerticalSolidList"/>
    <dgm:cxn modelId="{446C8DF0-2CC2-43C6-AB11-B16F6CE58FA2}" type="presParOf" srcId="{F91EDEAF-ED9A-4A82-B200-79CE43903417}" destId="{B5E03762-5CC7-453E-9ED0-297775741C52}" srcOrd="1" destOrd="0" presId="urn:microsoft.com/office/officeart/2018/2/layout/IconVerticalSolidList"/>
    <dgm:cxn modelId="{C19EC2EB-7081-4A7B-95B1-F05CD9D5DCAF}" type="presParOf" srcId="{F91EDEAF-ED9A-4A82-B200-79CE43903417}" destId="{3158B813-73A4-40FD-931E-AF2E05DDF270}" srcOrd="2" destOrd="0" presId="urn:microsoft.com/office/officeart/2018/2/layout/IconVerticalSolidList"/>
    <dgm:cxn modelId="{7802BECB-75AB-4617-8798-A21C3AE924BB}" type="presParOf" srcId="{F91EDEAF-ED9A-4A82-B200-79CE43903417}" destId="{F897A8CC-8F04-4037-B4D2-B7A076EADBA8}" srcOrd="3" destOrd="0" presId="urn:microsoft.com/office/officeart/2018/2/layout/IconVerticalSolidList"/>
    <dgm:cxn modelId="{D528C989-8888-4088-AE77-0FA0A36FDA46}" type="presParOf" srcId="{9D0E2CFF-7573-41DD-8DEB-840D3104AC24}" destId="{E8406A6F-7DBC-48BD-BC9B-52065FBA5B79}" srcOrd="1" destOrd="0" presId="urn:microsoft.com/office/officeart/2018/2/layout/IconVerticalSolidList"/>
    <dgm:cxn modelId="{1349999A-AEBA-47F8-85CF-3F5D2262BBD2}" type="presParOf" srcId="{9D0E2CFF-7573-41DD-8DEB-840D3104AC24}" destId="{7BB023F2-3559-4F7A-94D5-857620F6ECF8}" srcOrd="2" destOrd="0" presId="urn:microsoft.com/office/officeart/2018/2/layout/IconVerticalSolidList"/>
    <dgm:cxn modelId="{67C870B9-099A-4FCD-9CA5-57341C046ACF}" type="presParOf" srcId="{7BB023F2-3559-4F7A-94D5-857620F6ECF8}" destId="{7D0458E6-F8AE-44DF-AE07-75125F0428E7}" srcOrd="0" destOrd="0" presId="urn:microsoft.com/office/officeart/2018/2/layout/IconVerticalSolidList"/>
    <dgm:cxn modelId="{875AE6A7-3472-412B-AE13-3D18D5A2AF9A}" type="presParOf" srcId="{7BB023F2-3559-4F7A-94D5-857620F6ECF8}" destId="{9D452EBA-54C2-4DD3-B03F-3827A7E5081B}" srcOrd="1" destOrd="0" presId="urn:microsoft.com/office/officeart/2018/2/layout/IconVerticalSolidList"/>
    <dgm:cxn modelId="{14481AFE-20A6-42E8-8CBD-5C4CF5D71A88}" type="presParOf" srcId="{7BB023F2-3559-4F7A-94D5-857620F6ECF8}" destId="{9BCBCD57-4651-4789-9FBF-CD895454712F}" srcOrd="2" destOrd="0" presId="urn:microsoft.com/office/officeart/2018/2/layout/IconVerticalSolidList"/>
    <dgm:cxn modelId="{BF396881-1DCE-4A79-B564-4DBF99D1AC32}" type="presParOf" srcId="{7BB023F2-3559-4F7A-94D5-857620F6ECF8}" destId="{04C2E96F-DD6F-4D7A-8AA1-7DD0131D30CC}" srcOrd="3" destOrd="0" presId="urn:microsoft.com/office/officeart/2018/2/layout/IconVerticalSolidList"/>
    <dgm:cxn modelId="{E7B3D089-77C4-45E2-A717-66111E578255}" type="presParOf" srcId="{9D0E2CFF-7573-41DD-8DEB-840D3104AC24}" destId="{B2A27DD1-4D6A-4E05-8E2A-5C257882FD4C}" srcOrd="3" destOrd="0" presId="urn:microsoft.com/office/officeart/2018/2/layout/IconVerticalSolidList"/>
    <dgm:cxn modelId="{D21760C2-9FC7-4300-B168-A3A5FBD8BB70}" type="presParOf" srcId="{9D0E2CFF-7573-41DD-8DEB-840D3104AC24}" destId="{E84B8A08-70B1-4B8A-B5A8-11A683F7BA2E}" srcOrd="4" destOrd="0" presId="urn:microsoft.com/office/officeart/2018/2/layout/IconVerticalSolidList"/>
    <dgm:cxn modelId="{9586130E-3D4E-4CBF-840C-02B4B868A0C5}" type="presParOf" srcId="{E84B8A08-70B1-4B8A-B5A8-11A683F7BA2E}" destId="{138D7751-31B8-4A85-8896-ADBB98987726}" srcOrd="0" destOrd="0" presId="urn:microsoft.com/office/officeart/2018/2/layout/IconVerticalSolidList"/>
    <dgm:cxn modelId="{F2E6218E-7C98-489D-860C-CC8565BCBBBB}" type="presParOf" srcId="{E84B8A08-70B1-4B8A-B5A8-11A683F7BA2E}" destId="{C3F58C3A-D78F-4488-877C-15D859C4CD55}" srcOrd="1" destOrd="0" presId="urn:microsoft.com/office/officeart/2018/2/layout/IconVerticalSolidList"/>
    <dgm:cxn modelId="{5793B5A8-912B-4CB7-8251-4DAF7809BD2B}" type="presParOf" srcId="{E84B8A08-70B1-4B8A-B5A8-11A683F7BA2E}" destId="{EAD77A68-1BA2-47BB-96ED-6318AFBF1303}" srcOrd="2" destOrd="0" presId="urn:microsoft.com/office/officeart/2018/2/layout/IconVerticalSolidList"/>
    <dgm:cxn modelId="{A7D50EE9-D58E-4D12-99F4-58F6E89A0190}" type="presParOf" srcId="{E84B8A08-70B1-4B8A-B5A8-11A683F7BA2E}" destId="{F0DEB8D1-A09C-4D69-821E-3C3478A55208}" srcOrd="3" destOrd="0" presId="urn:microsoft.com/office/officeart/2018/2/layout/IconVerticalSolidList"/>
    <dgm:cxn modelId="{D5CB3617-AF7C-4413-83C4-5797A4CBD6A9}" type="presParOf" srcId="{9D0E2CFF-7573-41DD-8DEB-840D3104AC24}" destId="{0486905D-24E0-4B10-B12C-376A3136F776}" srcOrd="5" destOrd="0" presId="urn:microsoft.com/office/officeart/2018/2/layout/IconVerticalSolidList"/>
    <dgm:cxn modelId="{9ECC9A20-8FC0-46CE-B312-1BC7359B3D11}" type="presParOf" srcId="{9D0E2CFF-7573-41DD-8DEB-840D3104AC24}" destId="{660B8BA4-4473-4CA4-87E8-49E397137CD4}" srcOrd="6" destOrd="0" presId="urn:microsoft.com/office/officeart/2018/2/layout/IconVerticalSolidList"/>
    <dgm:cxn modelId="{912289B2-7DAE-4609-9BCC-1DAE58286480}" type="presParOf" srcId="{660B8BA4-4473-4CA4-87E8-49E397137CD4}" destId="{475015FE-4F62-4424-8899-6E215700AB87}" srcOrd="0" destOrd="0" presId="urn:microsoft.com/office/officeart/2018/2/layout/IconVerticalSolidList"/>
    <dgm:cxn modelId="{8D7FD9C8-FBC2-4227-9C2E-B205883066DF}" type="presParOf" srcId="{660B8BA4-4473-4CA4-87E8-49E397137CD4}" destId="{7198235C-BDCA-4E58-B895-5501A8845015}" srcOrd="1" destOrd="0" presId="urn:microsoft.com/office/officeart/2018/2/layout/IconVerticalSolidList"/>
    <dgm:cxn modelId="{0928AD25-8B27-4271-A153-089548F39D4B}" type="presParOf" srcId="{660B8BA4-4473-4CA4-87E8-49E397137CD4}" destId="{228A572C-AFC6-4DB7-A933-EB90566D7A7B}" srcOrd="2" destOrd="0" presId="urn:microsoft.com/office/officeart/2018/2/layout/IconVerticalSolidList"/>
    <dgm:cxn modelId="{37A9B629-9724-4D75-AF64-4A99DDCD5319}" type="presParOf" srcId="{660B8BA4-4473-4CA4-87E8-49E397137CD4}" destId="{89A079A0-B858-45B2-82F3-C5E67837E073}" srcOrd="3" destOrd="0" presId="urn:microsoft.com/office/officeart/2018/2/layout/IconVerticalSolidList"/>
    <dgm:cxn modelId="{BF88D8A7-1F94-44B7-B0F8-502C3FE90557}" type="presParOf" srcId="{9D0E2CFF-7573-41DD-8DEB-840D3104AC24}" destId="{FE8ACB22-0C9C-4369-8C56-A96518176E30}" srcOrd="7" destOrd="0" presId="urn:microsoft.com/office/officeart/2018/2/layout/IconVerticalSolidList"/>
    <dgm:cxn modelId="{72E8215D-A0E1-435A-BEA0-77433D3C66F5}" type="presParOf" srcId="{9D0E2CFF-7573-41DD-8DEB-840D3104AC24}" destId="{EC022086-3728-4C21-896B-AEA611728887}" srcOrd="8" destOrd="0" presId="urn:microsoft.com/office/officeart/2018/2/layout/IconVerticalSolidList"/>
    <dgm:cxn modelId="{C3A7F70D-CD69-4B22-9121-E24CAFB57E2B}" type="presParOf" srcId="{EC022086-3728-4C21-896B-AEA611728887}" destId="{2BB937F7-596D-40ED-8901-8EFBE3ADDE28}" srcOrd="0" destOrd="0" presId="urn:microsoft.com/office/officeart/2018/2/layout/IconVerticalSolidList"/>
    <dgm:cxn modelId="{8822EFD5-863D-42D8-B74E-023FE88E0E33}" type="presParOf" srcId="{EC022086-3728-4C21-896B-AEA611728887}" destId="{56486F0F-E0FD-4FC9-B909-F0BF592D816B}" srcOrd="1" destOrd="0" presId="urn:microsoft.com/office/officeart/2018/2/layout/IconVerticalSolidList"/>
    <dgm:cxn modelId="{287A7F4A-F54F-484E-81D6-9BF7B5ADEE32}" type="presParOf" srcId="{EC022086-3728-4C21-896B-AEA611728887}" destId="{64E9D731-C5AF-4583-BB98-44C9158C9C2D}" srcOrd="2" destOrd="0" presId="urn:microsoft.com/office/officeart/2018/2/layout/IconVerticalSolidList"/>
    <dgm:cxn modelId="{E3399041-1555-4C64-AC76-AFA4079E0979}" type="presParOf" srcId="{EC022086-3728-4C21-896B-AEA611728887}" destId="{61DBA13A-8D5D-4731-8EE4-88C57C94435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AFCD203-5A19-49D8-B6AD-FFAB245438C0}" type="doc">
      <dgm:prSet loTypeId="urn:microsoft.com/office/officeart/2018/2/layout/IconVerticalSolidList" loCatId="icon" qsTypeId="urn:microsoft.com/office/officeart/2005/8/quickstyle/simple2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387E5811-EA6A-4344-BAED-ADB7575C260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Dashboarding Basics with Shiny</a:t>
          </a:r>
        </a:p>
      </dgm:t>
    </dgm:pt>
    <dgm:pt modelId="{26C8ABDF-8A37-4B2F-9E2E-6A292D33D7D3}" type="parTrans" cxnId="{D7E2C1A1-9321-4E87-BE16-467029111054}">
      <dgm:prSet/>
      <dgm:spPr/>
      <dgm:t>
        <a:bodyPr/>
        <a:lstStyle/>
        <a:p>
          <a:endParaRPr lang="en-US"/>
        </a:p>
      </dgm:t>
    </dgm:pt>
    <dgm:pt modelId="{F5B5A97F-FA5D-4410-B963-1BE964AA6AAA}" type="sibTrans" cxnId="{D7E2C1A1-9321-4E87-BE16-467029111054}">
      <dgm:prSet/>
      <dgm:spPr/>
      <dgm:t>
        <a:bodyPr/>
        <a:lstStyle/>
        <a:p>
          <a:endParaRPr lang="en-US"/>
        </a:p>
      </dgm:t>
    </dgm:pt>
    <dgm:pt modelId="{CDA82CA5-CF2A-4500-A25E-B8218C1EB6CA}">
      <dgm:prSet/>
      <dgm:spPr/>
      <dgm:t>
        <a:bodyPr/>
        <a:lstStyle/>
        <a:p>
          <a:pPr>
            <a:lnSpc>
              <a:spcPct val="100000"/>
            </a:lnSpc>
          </a:pPr>
          <a:endParaRPr lang="en-US" dirty="0"/>
        </a:p>
      </dgm:t>
    </dgm:pt>
    <dgm:pt modelId="{E02469CA-3853-42F9-B0E7-D3182CC2D0DE}" type="parTrans" cxnId="{2040DB47-DC14-4FB9-86DD-E6E6B3B87FA8}">
      <dgm:prSet/>
      <dgm:spPr/>
      <dgm:t>
        <a:bodyPr/>
        <a:lstStyle/>
        <a:p>
          <a:endParaRPr lang="en-US"/>
        </a:p>
      </dgm:t>
    </dgm:pt>
    <dgm:pt modelId="{E8979229-50F8-405F-8658-D7BF8CFFA598}" type="sibTrans" cxnId="{2040DB47-DC14-4FB9-86DD-E6E6B3B87FA8}">
      <dgm:prSet/>
      <dgm:spPr/>
      <dgm:t>
        <a:bodyPr/>
        <a:lstStyle/>
        <a:p>
          <a:endParaRPr lang="en-US"/>
        </a:p>
      </dgm:t>
    </dgm:pt>
    <dgm:pt modelId="{B92639DD-6997-4DAE-964F-10EDBDD2ECC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Vignettes of Dashboards</a:t>
          </a:r>
        </a:p>
      </dgm:t>
    </dgm:pt>
    <dgm:pt modelId="{913F91A2-91EB-47BD-ABE5-EF9161C1E411}" type="parTrans" cxnId="{34464552-7C93-4745-9644-A2723F80B38C}">
      <dgm:prSet/>
      <dgm:spPr/>
      <dgm:t>
        <a:bodyPr/>
        <a:lstStyle/>
        <a:p>
          <a:endParaRPr lang="en-US"/>
        </a:p>
      </dgm:t>
    </dgm:pt>
    <dgm:pt modelId="{38439FE7-6F79-4149-B8C6-95867BCF5B38}" type="sibTrans" cxnId="{34464552-7C93-4745-9644-A2723F80B38C}">
      <dgm:prSet/>
      <dgm:spPr/>
      <dgm:t>
        <a:bodyPr/>
        <a:lstStyle/>
        <a:p>
          <a:endParaRPr lang="en-US"/>
        </a:p>
      </dgm:t>
    </dgm:pt>
    <dgm:pt modelId="{0EEAAAE4-0C33-4E0F-9719-B519C2BCC20B}">
      <dgm:prSet custT="1"/>
      <dgm:spPr/>
      <dgm:t>
        <a:bodyPr/>
        <a:lstStyle/>
        <a:p>
          <a:pPr>
            <a:lnSpc>
              <a:spcPct val="100000"/>
            </a:lnSpc>
          </a:pPr>
          <a:endParaRPr lang="en-US" sz="1800" dirty="0"/>
        </a:p>
      </dgm:t>
    </dgm:pt>
    <dgm:pt modelId="{F6EBA726-A47E-4607-A0B2-818B74CC699B}" type="parTrans" cxnId="{63B515C1-E252-4EC0-B5A8-7C485A32F4F5}">
      <dgm:prSet/>
      <dgm:spPr/>
      <dgm:t>
        <a:bodyPr/>
        <a:lstStyle/>
        <a:p>
          <a:endParaRPr lang="en-US"/>
        </a:p>
      </dgm:t>
    </dgm:pt>
    <dgm:pt modelId="{7FC4C071-7237-4DB0-84DC-AF91E317882C}" type="sibTrans" cxnId="{63B515C1-E252-4EC0-B5A8-7C485A32F4F5}">
      <dgm:prSet/>
      <dgm:spPr/>
      <dgm:t>
        <a:bodyPr/>
        <a:lstStyle/>
        <a:p>
          <a:endParaRPr lang="en-US"/>
        </a:p>
      </dgm:t>
    </dgm:pt>
    <dgm:pt modelId="{E46FCE6B-5B4E-41B1-A520-21A5A4F4753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Reviewing the R Code</a:t>
          </a:r>
        </a:p>
      </dgm:t>
    </dgm:pt>
    <dgm:pt modelId="{E4AD6017-1AE7-4966-AF63-1DFF21F77DFC}" type="parTrans" cxnId="{CB0DC629-C6D8-44E6-9D3F-030BA483CEA8}">
      <dgm:prSet/>
      <dgm:spPr/>
      <dgm:t>
        <a:bodyPr/>
        <a:lstStyle/>
        <a:p>
          <a:endParaRPr lang="en-US"/>
        </a:p>
      </dgm:t>
    </dgm:pt>
    <dgm:pt modelId="{12C0D389-B954-4D00-ABF7-031E562F916E}" type="sibTrans" cxnId="{CB0DC629-C6D8-44E6-9D3F-030BA483CEA8}">
      <dgm:prSet/>
      <dgm:spPr/>
      <dgm:t>
        <a:bodyPr/>
        <a:lstStyle/>
        <a:p>
          <a:endParaRPr lang="en-US"/>
        </a:p>
      </dgm:t>
    </dgm:pt>
    <dgm:pt modelId="{F9E4C965-D871-475D-8649-6F4A7940E162}">
      <dgm:prSet custT="1"/>
      <dgm:spPr/>
      <dgm:t>
        <a:bodyPr/>
        <a:lstStyle/>
        <a:p>
          <a:pPr>
            <a:lnSpc>
              <a:spcPct val="100000"/>
            </a:lnSpc>
          </a:pPr>
          <a:endParaRPr lang="en-US" sz="1800" dirty="0"/>
        </a:p>
      </dgm:t>
    </dgm:pt>
    <dgm:pt modelId="{9B72015D-8E88-4A49-9602-1908C95A1F77}" type="parTrans" cxnId="{09AA75A7-54AD-4675-BE71-EAC520790EA8}">
      <dgm:prSet/>
      <dgm:spPr/>
      <dgm:t>
        <a:bodyPr/>
        <a:lstStyle/>
        <a:p>
          <a:endParaRPr lang="en-US"/>
        </a:p>
      </dgm:t>
    </dgm:pt>
    <dgm:pt modelId="{FA02B392-6FAB-4FC0-AA93-3CD8A859DE5B}" type="sibTrans" cxnId="{09AA75A7-54AD-4675-BE71-EAC520790EA8}">
      <dgm:prSet/>
      <dgm:spPr/>
      <dgm:t>
        <a:bodyPr/>
        <a:lstStyle/>
        <a:p>
          <a:endParaRPr lang="en-US"/>
        </a:p>
      </dgm:t>
    </dgm:pt>
    <dgm:pt modelId="{3E53CB5F-D257-421D-863B-0FDF124E5B4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/>
            <a:t> </a:t>
          </a:r>
          <a:endParaRPr lang="en-US" sz="1800" dirty="0"/>
        </a:p>
      </dgm:t>
    </dgm:pt>
    <dgm:pt modelId="{CE71CE73-2721-4A1D-97AE-B34BA2F97A57}" type="parTrans" cxnId="{4F348BAF-EF68-4C65-B398-0249269F115C}">
      <dgm:prSet/>
      <dgm:spPr/>
      <dgm:t>
        <a:bodyPr/>
        <a:lstStyle/>
        <a:p>
          <a:endParaRPr lang="en-US"/>
        </a:p>
      </dgm:t>
    </dgm:pt>
    <dgm:pt modelId="{46721247-5A47-4C3E-AB78-8CE89BA52961}" type="sibTrans" cxnId="{4F348BAF-EF68-4C65-B398-0249269F115C}">
      <dgm:prSet/>
      <dgm:spPr/>
      <dgm:t>
        <a:bodyPr/>
        <a:lstStyle/>
        <a:p>
          <a:endParaRPr lang="en-US"/>
        </a:p>
      </dgm:t>
    </dgm:pt>
    <dgm:pt modelId="{042692FE-0776-48C6-BB9A-1317203702B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Cool Dashboard Examples</a:t>
          </a:r>
        </a:p>
      </dgm:t>
    </dgm:pt>
    <dgm:pt modelId="{174BFA7D-5C94-4930-936F-4CDC30535274}" type="parTrans" cxnId="{9F796FE3-4C80-422D-9FFB-23882440CF10}">
      <dgm:prSet/>
      <dgm:spPr/>
      <dgm:t>
        <a:bodyPr/>
        <a:lstStyle/>
        <a:p>
          <a:endParaRPr lang="en-US"/>
        </a:p>
      </dgm:t>
    </dgm:pt>
    <dgm:pt modelId="{029BC276-DC83-4F3D-A28D-05EC21C6B691}" type="sibTrans" cxnId="{9F796FE3-4C80-422D-9FFB-23882440CF10}">
      <dgm:prSet/>
      <dgm:spPr/>
      <dgm:t>
        <a:bodyPr/>
        <a:lstStyle/>
        <a:p>
          <a:endParaRPr lang="en-US"/>
        </a:p>
      </dgm:t>
    </dgm:pt>
    <dgm:pt modelId="{DC7D45F0-377C-4054-8C86-1034C9EB144E}" type="pres">
      <dgm:prSet presAssocID="{9AFCD203-5A19-49D8-B6AD-FFAB245438C0}" presName="root" presStyleCnt="0">
        <dgm:presLayoutVars>
          <dgm:dir val="rev"/>
          <dgm:resizeHandles val="exact"/>
        </dgm:presLayoutVars>
      </dgm:prSet>
      <dgm:spPr/>
    </dgm:pt>
    <dgm:pt modelId="{6F50677E-9806-4AEE-AEDB-E798D58E093B}" type="pres">
      <dgm:prSet presAssocID="{387E5811-EA6A-4344-BAED-ADB7575C2600}" presName="compNode" presStyleCnt="0"/>
      <dgm:spPr/>
    </dgm:pt>
    <dgm:pt modelId="{84C461C8-F27C-44DB-B261-CD79058E4A3E}" type="pres">
      <dgm:prSet presAssocID="{387E5811-EA6A-4344-BAED-ADB7575C2600}" presName="bgRect" presStyleLbl="bgShp" presStyleIdx="0" presStyleCnt="4" custLinFactNeighborX="3412" custLinFactNeighborY="-895"/>
      <dgm:spPr>
        <a:ln w="38100">
          <a:noFill/>
        </a:ln>
      </dgm:spPr>
    </dgm:pt>
    <dgm:pt modelId="{804C5E3C-671A-4CDE-9579-E87443C75D10}" type="pres">
      <dgm:prSet presAssocID="{387E5811-EA6A-4344-BAED-ADB7575C2600}" presName="iconRect" presStyleLbl="node1" presStyleIdx="0" presStyleCnt="4" custLinFactNeighborX="6243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FB1882E8-A183-40C3-BBED-5F3468CE7890}" type="pres">
      <dgm:prSet presAssocID="{387E5811-EA6A-4344-BAED-ADB7575C2600}" presName="spaceRect" presStyleCnt="0"/>
      <dgm:spPr/>
    </dgm:pt>
    <dgm:pt modelId="{54F9AED7-FC86-4751-AB13-163516EB5B4C}" type="pres">
      <dgm:prSet presAssocID="{387E5811-EA6A-4344-BAED-ADB7575C2600}" presName="parTx" presStyleLbl="revTx" presStyleIdx="0" presStyleCnt="7" custScaleX="137932" custLinFactNeighborX="33132" custLinFactNeighborY="-895">
        <dgm:presLayoutVars>
          <dgm:chMax val="0"/>
          <dgm:chPref val="0"/>
        </dgm:presLayoutVars>
      </dgm:prSet>
      <dgm:spPr/>
    </dgm:pt>
    <dgm:pt modelId="{F08C6BA6-4F28-4A56-8705-A340B6BB288E}" type="pres">
      <dgm:prSet presAssocID="{387E5811-EA6A-4344-BAED-ADB7575C2600}" presName="desTx" presStyleLbl="revTx" presStyleIdx="1" presStyleCnt="7" custScaleX="139642" custLinFactNeighborX="-18687" custLinFactNeighborY="-895">
        <dgm:presLayoutVars/>
      </dgm:prSet>
      <dgm:spPr/>
    </dgm:pt>
    <dgm:pt modelId="{6E289A21-29F2-4351-A3B2-1906B7A71C34}" type="pres">
      <dgm:prSet presAssocID="{F5B5A97F-FA5D-4410-B963-1BE964AA6AAA}" presName="sibTrans" presStyleCnt="0"/>
      <dgm:spPr/>
    </dgm:pt>
    <dgm:pt modelId="{69C49A08-2166-4D86-B002-54EB1065C44E}" type="pres">
      <dgm:prSet presAssocID="{B92639DD-6997-4DAE-964F-10EDBDD2ECC6}" presName="compNode" presStyleCnt="0"/>
      <dgm:spPr/>
    </dgm:pt>
    <dgm:pt modelId="{E1D732A0-CBC1-4427-AB2E-080834886720}" type="pres">
      <dgm:prSet presAssocID="{B92639DD-6997-4DAE-964F-10EDBDD2ECC6}" presName="bgRect" presStyleLbl="bgShp" presStyleIdx="1" presStyleCnt="4" custLinFactNeighborX="-2964"/>
      <dgm:spPr>
        <a:ln w="38100">
          <a:solidFill>
            <a:srgbClr val="FF9900"/>
          </a:solidFill>
        </a:ln>
      </dgm:spPr>
    </dgm:pt>
    <dgm:pt modelId="{78389B53-9C58-4B1B-A9F0-13857D9922A2}" type="pres">
      <dgm:prSet presAssocID="{B92639DD-6997-4DAE-964F-10EDBDD2ECC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esentation with Org Chart"/>
        </a:ext>
      </dgm:extLst>
    </dgm:pt>
    <dgm:pt modelId="{7D5FB12C-BE25-4309-BEF7-CAFAE0FB45F3}" type="pres">
      <dgm:prSet presAssocID="{B92639DD-6997-4DAE-964F-10EDBDD2ECC6}" presName="spaceRect" presStyleCnt="0"/>
      <dgm:spPr/>
    </dgm:pt>
    <dgm:pt modelId="{3DB1F875-1E14-46D8-9AC5-C0321CC6D109}" type="pres">
      <dgm:prSet presAssocID="{B92639DD-6997-4DAE-964F-10EDBDD2ECC6}" presName="parTx" presStyleLbl="revTx" presStyleIdx="2" presStyleCnt="7" custScaleX="163308" custScaleY="92436" custLinFactNeighborX="30371" custLinFactNeighborY="4953">
        <dgm:presLayoutVars>
          <dgm:chMax val="0"/>
          <dgm:chPref val="0"/>
        </dgm:presLayoutVars>
      </dgm:prSet>
      <dgm:spPr/>
    </dgm:pt>
    <dgm:pt modelId="{1A6C5820-053E-4754-B6AF-4483D7DDA2E8}" type="pres">
      <dgm:prSet presAssocID="{B92639DD-6997-4DAE-964F-10EDBDD2ECC6}" presName="desTx" presStyleLbl="revTx" presStyleIdx="3" presStyleCnt="7">
        <dgm:presLayoutVars/>
      </dgm:prSet>
      <dgm:spPr/>
    </dgm:pt>
    <dgm:pt modelId="{AAA904C4-3F8F-487A-B289-66F4EC45AF2E}" type="pres">
      <dgm:prSet presAssocID="{38439FE7-6F79-4149-B8C6-95867BCF5B38}" presName="sibTrans" presStyleCnt="0"/>
      <dgm:spPr/>
    </dgm:pt>
    <dgm:pt modelId="{7909EB64-BC82-4784-AA93-C7C238EADC1C}" type="pres">
      <dgm:prSet presAssocID="{E46FCE6B-5B4E-41B1-A520-21A5A4F47538}" presName="compNode" presStyleCnt="0"/>
      <dgm:spPr/>
    </dgm:pt>
    <dgm:pt modelId="{317C813D-A7ED-44B5-85B5-9D0FC80D5630}" type="pres">
      <dgm:prSet presAssocID="{E46FCE6B-5B4E-41B1-A520-21A5A4F47538}" presName="bgRect" presStyleLbl="bgShp" presStyleIdx="2" presStyleCnt="4" custLinFactNeighborX="-2964" custLinFactNeighborY="3384"/>
      <dgm:spPr/>
    </dgm:pt>
    <dgm:pt modelId="{31C53071-B176-4FED-AA3E-420944AECF6D}" type="pres">
      <dgm:prSet presAssocID="{E46FCE6B-5B4E-41B1-A520-21A5A4F47538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97D3058E-8FED-4505-948D-EA8048609810}" type="pres">
      <dgm:prSet presAssocID="{E46FCE6B-5B4E-41B1-A520-21A5A4F47538}" presName="spaceRect" presStyleCnt="0"/>
      <dgm:spPr/>
    </dgm:pt>
    <dgm:pt modelId="{36C98A9F-22F5-450F-81C5-2F3C0FE34C02}" type="pres">
      <dgm:prSet presAssocID="{E46FCE6B-5B4E-41B1-A520-21A5A4F47538}" presName="parTx" presStyleLbl="revTx" presStyleIdx="4" presStyleCnt="7" custLinFactNeighborY="3384">
        <dgm:presLayoutVars>
          <dgm:chMax val="0"/>
          <dgm:chPref val="0"/>
        </dgm:presLayoutVars>
      </dgm:prSet>
      <dgm:spPr/>
    </dgm:pt>
    <dgm:pt modelId="{3F395179-A3BC-4ADD-BF4F-161B22FB58F4}" type="pres">
      <dgm:prSet presAssocID="{E46FCE6B-5B4E-41B1-A520-21A5A4F47538}" presName="desTx" presStyleLbl="revTx" presStyleIdx="5" presStyleCnt="7">
        <dgm:presLayoutVars/>
      </dgm:prSet>
      <dgm:spPr/>
    </dgm:pt>
    <dgm:pt modelId="{4627477E-AAA9-4176-B22F-B514A488F771}" type="pres">
      <dgm:prSet presAssocID="{12C0D389-B954-4D00-ABF7-031E562F916E}" presName="sibTrans" presStyleCnt="0"/>
      <dgm:spPr/>
    </dgm:pt>
    <dgm:pt modelId="{05778438-FB13-4F04-A994-01EE3FF34992}" type="pres">
      <dgm:prSet presAssocID="{042692FE-0776-48C6-BB9A-1317203702B4}" presName="compNode" presStyleCnt="0"/>
      <dgm:spPr/>
    </dgm:pt>
    <dgm:pt modelId="{CBDACB1E-1AC4-4D0F-A1DD-821875E75EF8}" type="pres">
      <dgm:prSet presAssocID="{042692FE-0776-48C6-BB9A-1317203702B4}" presName="bgRect" presStyleLbl="bgShp" presStyleIdx="3" presStyleCnt="4" custLinFactNeighborX="-2964"/>
      <dgm:spPr/>
    </dgm:pt>
    <dgm:pt modelId="{CC73DFEC-731F-47D5-9D01-63E5A3DBBD84}" type="pres">
      <dgm:prSet presAssocID="{042692FE-0776-48C6-BB9A-1317203702B4}" presName="iconRect" presStyleLbl="node1" presStyleIdx="3" presStyleCnt="4"/>
      <dgm:spPr>
        <a:blipFill>
          <a:blip xmlns:r="http://schemas.openxmlformats.org/officeDocument/2006/relationships" r:embed="rId7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399B8C4F-C37A-4828-8AA2-DE025E8B4D6A}" type="pres">
      <dgm:prSet presAssocID="{042692FE-0776-48C6-BB9A-1317203702B4}" presName="spaceRect" presStyleCnt="0"/>
      <dgm:spPr/>
    </dgm:pt>
    <dgm:pt modelId="{6DA5AB74-CF61-4E7D-AB0A-4349315CD129}" type="pres">
      <dgm:prSet presAssocID="{042692FE-0776-48C6-BB9A-1317203702B4}" presName="parTx" presStyleLbl="revTx" presStyleIdx="6" presStyleCnt="7" custLinFactNeighborY="3384">
        <dgm:presLayoutVars>
          <dgm:chMax val="0"/>
          <dgm:chPref val="0"/>
        </dgm:presLayoutVars>
      </dgm:prSet>
      <dgm:spPr/>
    </dgm:pt>
  </dgm:ptLst>
  <dgm:cxnLst>
    <dgm:cxn modelId="{DF363203-2A83-4A97-A958-B6D43F3CBFAE}" type="presOf" srcId="{042692FE-0776-48C6-BB9A-1317203702B4}" destId="{6DA5AB74-CF61-4E7D-AB0A-4349315CD129}" srcOrd="0" destOrd="0" presId="urn:microsoft.com/office/officeart/2018/2/layout/IconVerticalSolidList"/>
    <dgm:cxn modelId="{C0124C0D-9124-4834-9103-A797689F04E7}" type="presOf" srcId="{B92639DD-6997-4DAE-964F-10EDBDD2ECC6}" destId="{3DB1F875-1E14-46D8-9AC5-C0321CC6D109}" srcOrd="0" destOrd="0" presId="urn:microsoft.com/office/officeart/2018/2/layout/IconVerticalSolidList"/>
    <dgm:cxn modelId="{D7EBCA25-DEE5-41EE-99AB-CB9CA6F1EAD9}" type="presOf" srcId="{CDA82CA5-CF2A-4500-A25E-B8218C1EB6CA}" destId="{F08C6BA6-4F28-4A56-8705-A340B6BB288E}" srcOrd="0" destOrd="0" presId="urn:microsoft.com/office/officeart/2018/2/layout/IconVerticalSolidList"/>
    <dgm:cxn modelId="{CB0DC629-C6D8-44E6-9D3F-030BA483CEA8}" srcId="{9AFCD203-5A19-49D8-B6AD-FFAB245438C0}" destId="{E46FCE6B-5B4E-41B1-A520-21A5A4F47538}" srcOrd="2" destOrd="0" parTransId="{E4AD6017-1AE7-4966-AF63-1DFF21F77DFC}" sibTransId="{12C0D389-B954-4D00-ABF7-031E562F916E}"/>
    <dgm:cxn modelId="{E2F53444-1EF4-4BEE-93D4-75DF0B749B6D}" type="presOf" srcId="{0EEAAAE4-0C33-4E0F-9719-B519C2BCC20B}" destId="{1A6C5820-053E-4754-B6AF-4483D7DDA2E8}" srcOrd="0" destOrd="0" presId="urn:microsoft.com/office/officeart/2018/2/layout/IconVerticalSolidList"/>
    <dgm:cxn modelId="{2040DB47-DC14-4FB9-86DD-E6E6B3B87FA8}" srcId="{387E5811-EA6A-4344-BAED-ADB7575C2600}" destId="{CDA82CA5-CF2A-4500-A25E-B8218C1EB6CA}" srcOrd="0" destOrd="0" parTransId="{E02469CA-3853-42F9-B0E7-D3182CC2D0DE}" sibTransId="{E8979229-50F8-405F-8658-D7BF8CFFA598}"/>
    <dgm:cxn modelId="{34464552-7C93-4745-9644-A2723F80B38C}" srcId="{9AFCD203-5A19-49D8-B6AD-FFAB245438C0}" destId="{B92639DD-6997-4DAE-964F-10EDBDD2ECC6}" srcOrd="1" destOrd="0" parTransId="{913F91A2-91EB-47BD-ABE5-EF9161C1E411}" sibTransId="{38439FE7-6F79-4149-B8C6-95867BCF5B38}"/>
    <dgm:cxn modelId="{E9F2377A-9614-4134-AA13-1B382051D76C}" type="presOf" srcId="{E46FCE6B-5B4E-41B1-A520-21A5A4F47538}" destId="{36C98A9F-22F5-450F-81C5-2F3C0FE34C02}" srcOrd="0" destOrd="0" presId="urn:microsoft.com/office/officeart/2018/2/layout/IconVerticalSolidList"/>
    <dgm:cxn modelId="{92C4B29D-6580-4635-AF22-37EE1E98A0D8}" type="presOf" srcId="{F9E4C965-D871-475D-8649-6F4A7940E162}" destId="{3F395179-A3BC-4ADD-BF4F-161B22FB58F4}" srcOrd="0" destOrd="0" presId="urn:microsoft.com/office/officeart/2018/2/layout/IconVerticalSolidList"/>
    <dgm:cxn modelId="{D7E2C1A1-9321-4E87-BE16-467029111054}" srcId="{9AFCD203-5A19-49D8-B6AD-FFAB245438C0}" destId="{387E5811-EA6A-4344-BAED-ADB7575C2600}" srcOrd="0" destOrd="0" parTransId="{26C8ABDF-8A37-4B2F-9E2E-6A292D33D7D3}" sibTransId="{F5B5A97F-FA5D-4410-B963-1BE964AA6AAA}"/>
    <dgm:cxn modelId="{9F3996A2-913C-4200-A3B3-14F2D9A7C62B}" type="presOf" srcId="{9AFCD203-5A19-49D8-B6AD-FFAB245438C0}" destId="{DC7D45F0-377C-4054-8C86-1034C9EB144E}" srcOrd="0" destOrd="0" presId="urn:microsoft.com/office/officeart/2018/2/layout/IconVerticalSolidList"/>
    <dgm:cxn modelId="{09AA75A7-54AD-4675-BE71-EAC520790EA8}" srcId="{E46FCE6B-5B4E-41B1-A520-21A5A4F47538}" destId="{F9E4C965-D871-475D-8649-6F4A7940E162}" srcOrd="0" destOrd="0" parTransId="{9B72015D-8E88-4A49-9602-1908C95A1F77}" sibTransId="{FA02B392-6FAB-4FC0-AA93-3CD8A859DE5B}"/>
    <dgm:cxn modelId="{4F348BAF-EF68-4C65-B398-0249269F115C}" srcId="{E46FCE6B-5B4E-41B1-A520-21A5A4F47538}" destId="{3E53CB5F-D257-421D-863B-0FDF124E5B4A}" srcOrd="1" destOrd="0" parTransId="{CE71CE73-2721-4A1D-97AE-B34BA2F97A57}" sibTransId="{46721247-5A47-4C3E-AB78-8CE89BA52961}"/>
    <dgm:cxn modelId="{63B515C1-E252-4EC0-B5A8-7C485A32F4F5}" srcId="{B92639DD-6997-4DAE-964F-10EDBDD2ECC6}" destId="{0EEAAAE4-0C33-4E0F-9719-B519C2BCC20B}" srcOrd="0" destOrd="0" parTransId="{F6EBA726-A47E-4607-A0B2-818B74CC699B}" sibTransId="{7FC4C071-7237-4DB0-84DC-AF91E317882C}"/>
    <dgm:cxn modelId="{602F7FC6-85F0-4224-93E0-C219B2FD27F8}" type="presOf" srcId="{3E53CB5F-D257-421D-863B-0FDF124E5B4A}" destId="{3F395179-A3BC-4ADD-BF4F-161B22FB58F4}" srcOrd="0" destOrd="1" presId="urn:microsoft.com/office/officeart/2018/2/layout/IconVerticalSolidList"/>
    <dgm:cxn modelId="{9F796FE3-4C80-422D-9FFB-23882440CF10}" srcId="{9AFCD203-5A19-49D8-B6AD-FFAB245438C0}" destId="{042692FE-0776-48C6-BB9A-1317203702B4}" srcOrd="3" destOrd="0" parTransId="{174BFA7D-5C94-4930-936F-4CDC30535274}" sibTransId="{029BC276-DC83-4F3D-A28D-05EC21C6B691}"/>
    <dgm:cxn modelId="{E02CF9FE-50A2-4B4C-91D3-AA9394747C75}" type="presOf" srcId="{387E5811-EA6A-4344-BAED-ADB7575C2600}" destId="{54F9AED7-FC86-4751-AB13-163516EB5B4C}" srcOrd="0" destOrd="0" presId="urn:microsoft.com/office/officeart/2018/2/layout/IconVerticalSolidList"/>
    <dgm:cxn modelId="{328FA853-504B-4B97-8179-808CD1BDE3B5}" type="presParOf" srcId="{DC7D45F0-377C-4054-8C86-1034C9EB144E}" destId="{6F50677E-9806-4AEE-AEDB-E798D58E093B}" srcOrd="0" destOrd="0" presId="urn:microsoft.com/office/officeart/2018/2/layout/IconVerticalSolidList"/>
    <dgm:cxn modelId="{7E582D98-348B-4E87-BDFB-62EDE9009186}" type="presParOf" srcId="{6F50677E-9806-4AEE-AEDB-E798D58E093B}" destId="{84C461C8-F27C-44DB-B261-CD79058E4A3E}" srcOrd="0" destOrd="0" presId="urn:microsoft.com/office/officeart/2018/2/layout/IconVerticalSolidList"/>
    <dgm:cxn modelId="{513681B4-4DFC-40C8-954B-562432B71885}" type="presParOf" srcId="{6F50677E-9806-4AEE-AEDB-E798D58E093B}" destId="{804C5E3C-671A-4CDE-9579-E87443C75D10}" srcOrd="1" destOrd="0" presId="urn:microsoft.com/office/officeart/2018/2/layout/IconVerticalSolidList"/>
    <dgm:cxn modelId="{E1E87B3B-1031-4AD7-9512-5DD7E55C292F}" type="presParOf" srcId="{6F50677E-9806-4AEE-AEDB-E798D58E093B}" destId="{FB1882E8-A183-40C3-BBED-5F3468CE7890}" srcOrd="2" destOrd="0" presId="urn:microsoft.com/office/officeart/2018/2/layout/IconVerticalSolidList"/>
    <dgm:cxn modelId="{0F371950-0598-4CFD-A7A7-7CA0D323D4AB}" type="presParOf" srcId="{6F50677E-9806-4AEE-AEDB-E798D58E093B}" destId="{54F9AED7-FC86-4751-AB13-163516EB5B4C}" srcOrd="3" destOrd="0" presId="urn:microsoft.com/office/officeart/2018/2/layout/IconVerticalSolidList"/>
    <dgm:cxn modelId="{36DE40F3-FF04-435A-9409-43F7EAB3B0B6}" type="presParOf" srcId="{6F50677E-9806-4AEE-AEDB-E798D58E093B}" destId="{F08C6BA6-4F28-4A56-8705-A340B6BB288E}" srcOrd="4" destOrd="0" presId="urn:microsoft.com/office/officeart/2018/2/layout/IconVerticalSolidList"/>
    <dgm:cxn modelId="{7FEC3699-D5AD-4229-B4C3-0335E7858C3D}" type="presParOf" srcId="{DC7D45F0-377C-4054-8C86-1034C9EB144E}" destId="{6E289A21-29F2-4351-A3B2-1906B7A71C34}" srcOrd="1" destOrd="0" presId="urn:microsoft.com/office/officeart/2018/2/layout/IconVerticalSolidList"/>
    <dgm:cxn modelId="{91D8EC38-39A0-43F8-9AB8-B710101670FA}" type="presParOf" srcId="{DC7D45F0-377C-4054-8C86-1034C9EB144E}" destId="{69C49A08-2166-4D86-B002-54EB1065C44E}" srcOrd="2" destOrd="0" presId="urn:microsoft.com/office/officeart/2018/2/layout/IconVerticalSolidList"/>
    <dgm:cxn modelId="{5AE2EEFB-5656-47E0-ACA6-C8EEED1A95FF}" type="presParOf" srcId="{69C49A08-2166-4D86-B002-54EB1065C44E}" destId="{E1D732A0-CBC1-4427-AB2E-080834886720}" srcOrd="0" destOrd="0" presId="urn:microsoft.com/office/officeart/2018/2/layout/IconVerticalSolidList"/>
    <dgm:cxn modelId="{8772F532-FB45-4E9A-8673-B221B9134ADF}" type="presParOf" srcId="{69C49A08-2166-4D86-B002-54EB1065C44E}" destId="{78389B53-9C58-4B1B-A9F0-13857D9922A2}" srcOrd="1" destOrd="0" presId="urn:microsoft.com/office/officeart/2018/2/layout/IconVerticalSolidList"/>
    <dgm:cxn modelId="{CC9ACE83-406C-4092-AEB8-7823A3C75A8A}" type="presParOf" srcId="{69C49A08-2166-4D86-B002-54EB1065C44E}" destId="{7D5FB12C-BE25-4309-BEF7-CAFAE0FB45F3}" srcOrd="2" destOrd="0" presId="urn:microsoft.com/office/officeart/2018/2/layout/IconVerticalSolidList"/>
    <dgm:cxn modelId="{E6B5ECA7-2602-45BF-A084-C3018A426ADB}" type="presParOf" srcId="{69C49A08-2166-4D86-B002-54EB1065C44E}" destId="{3DB1F875-1E14-46D8-9AC5-C0321CC6D109}" srcOrd="3" destOrd="0" presId="urn:microsoft.com/office/officeart/2018/2/layout/IconVerticalSolidList"/>
    <dgm:cxn modelId="{6B0C025D-05B2-42CD-A6F2-FF39C1714C49}" type="presParOf" srcId="{69C49A08-2166-4D86-B002-54EB1065C44E}" destId="{1A6C5820-053E-4754-B6AF-4483D7DDA2E8}" srcOrd="4" destOrd="0" presId="urn:microsoft.com/office/officeart/2018/2/layout/IconVerticalSolidList"/>
    <dgm:cxn modelId="{76A4AACF-8A7B-448D-9714-1875A0EF267A}" type="presParOf" srcId="{DC7D45F0-377C-4054-8C86-1034C9EB144E}" destId="{AAA904C4-3F8F-487A-B289-66F4EC45AF2E}" srcOrd="3" destOrd="0" presId="urn:microsoft.com/office/officeart/2018/2/layout/IconVerticalSolidList"/>
    <dgm:cxn modelId="{9C8DAFCB-0FB8-45BD-8D60-249349C81ADE}" type="presParOf" srcId="{DC7D45F0-377C-4054-8C86-1034C9EB144E}" destId="{7909EB64-BC82-4784-AA93-C7C238EADC1C}" srcOrd="4" destOrd="0" presId="urn:microsoft.com/office/officeart/2018/2/layout/IconVerticalSolidList"/>
    <dgm:cxn modelId="{BBB0FB23-2E41-45E2-A800-37313C95A847}" type="presParOf" srcId="{7909EB64-BC82-4784-AA93-C7C238EADC1C}" destId="{317C813D-A7ED-44B5-85B5-9D0FC80D5630}" srcOrd="0" destOrd="0" presId="urn:microsoft.com/office/officeart/2018/2/layout/IconVerticalSolidList"/>
    <dgm:cxn modelId="{55D0E782-2AF5-4DA7-A6A1-03524F9879D5}" type="presParOf" srcId="{7909EB64-BC82-4784-AA93-C7C238EADC1C}" destId="{31C53071-B176-4FED-AA3E-420944AECF6D}" srcOrd="1" destOrd="0" presId="urn:microsoft.com/office/officeart/2018/2/layout/IconVerticalSolidList"/>
    <dgm:cxn modelId="{6E3724E4-8F2D-4760-BE39-C072CA1E77C7}" type="presParOf" srcId="{7909EB64-BC82-4784-AA93-C7C238EADC1C}" destId="{97D3058E-8FED-4505-948D-EA8048609810}" srcOrd="2" destOrd="0" presId="urn:microsoft.com/office/officeart/2018/2/layout/IconVerticalSolidList"/>
    <dgm:cxn modelId="{6286471A-7B49-4F46-A678-F619E2595700}" type="presParOf" srcId="{7909EB64-BC82-4784-AA93-C7C238EADC1C}" destId="{36C98A9F-22F5-450F-81C5-2F3C0FE34C02}" srcOrd="3" destOrd="0" presId="urn:microsoft.com/office/officeart/2018/2/layout/IconVerticalSolidList"/>
    <dgm:cxn modelId="{3775B616-34FC-47B5-8D3F-7B3C00F3E96C}" type="presParOf" srcId="{7909EB64-BC82-4784-AA93-C7C238EADC1C}" destId="{3F395179-A3BC-4ADD-BF4F-161B22FB58F4}" srcOrd="4" destOrd="0" presId="urn:microsoft.com/office/officeart/2018/2/layout/IconVerticalSolidList"/>
    <dgm:cxn modelId="{694A2979-71BE-4DBF-B70D-D457B5DBA001}" type="presParOf" srcId="{DC7D45F0-377C-4054-8C86-1034C9EB144E}" destId="{4627477E-AAA9-4176-B22F-B514A488F771}" srcOrd="5" destOrd="0" presId="urn:microsoft.com/office/officeart/2018/2/layout/IconVerticalSolidList"/>
    <dgm:cxn modelId="{9CC07474-AA9D-4F0D-83B4-15432451E139}" type="presParOf" srcId="{DC7D45F0-377C-4054-8C86-1034C9EB144E}" destId="{05778438-FB13-4F04-A994-01EE3FF34992}" srcOrd="6" destOrd="0" presId="urn:microsoft.com/office/officeart/2018/2/layout/IconVerticalSolidList"/>
    <dgm:cxn modelId="{568CD1E3-938A-4E0C-AE8F-8A7AC9034D43}" type="presParOf" srcId="{05778438-FB13-4F04-A994-01EE3FF34992}" destId="{CBDACB1E-1AC4-4D0F-A1DD-821875E75EF8}" srcOrd="0" destOrd="0" presId="urn:microsoft.com/office/officeart/2018/2/layout/IconVerticalSolidList"/>
    <dgm:cxn modelId="{002AE9C9-E2CA-4F13-9827-AF723F59CDB4}" type="presParOf" srcId="{05778438-FB13-4F04-A994-01EE3FF34992}" destId="{CC73DFEC-731F-47D5-9D01-63E5A3DBBD84}" srcOrd="1" destOrd="0" presId="urn:microsoft.com/office/officeart/2018/2/layout/IconVerticalSolidList"/>
    <dgm:cxn modelId="{0A072340-BF49-4112-99AD-BF8233BB8FA7}" type="presParOf" srcId="{05778438-FB13-4F04-A994-01EE3FF34992}" destId="{399B8C4F-C37A-4828-8AA2-DE025E8B4D6A}" srcOrd="2" destOrd="0" presId="urn:microsoft.com/office/officeart/2018/2/layout/IconVerticalSolidList"/>
    <dgm:cxn modelId="{51BF5C58-2391-4A3A-A952-EF5ACF5C6FA9}" type="presParOf" srcId="{05778438-FB13-4F04-A994-01EE3FF34992}" destId="{6DA5AB74-CF61-4E7D-AB0A-4349315CD12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10A4768-23C5-4C62-9327-63E9EDC1720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F7C4A7B-B419-4B0A-BAF5-E0CAA6528263}">
      <dgm:prSet/>
      <dgm:spPr/>
      <dgm:t>
        <a:bodyPr/>
        <a:lstStyle/>
        <a:p>
          <a:r>
            <a:rPr lang="en-US"/>
            <a:t>a_patients_shiny.R</a:t>
          </a:r>
        </a:p>
      </dgm:t>
    </dgm:pt>
    <dgm:pt modelId="{D6367477-408D-4FAF-8932-722446328DDA}" type="parTrans" cxnId="{9A55B627-7551-4F2F-BFC3-CE64AAA13790}">
      <dgm:prSet/>
      <dgm:spPr/>
      <dgm:t>
        <a:bodyPr/>
        <a:lstStyle/>
        <a:p>
          <a:endParaRPr lang="en-US"/>
        </a:p>
      </dgm:t>
    </dgm:pt>
    <dgm:pt modelId="{D0361DBB-7756-484F-9323-D6DB4D1C499D}" type="sibTrans" cxnId="{9A55B627-7551-4F2F-BFC3-CE64AAA13790}">
      <dgm:prSet/>
      <dgm:spPr/>
      <dgm:t>
        <a:bodyPr/>
        <a:lstStyle/>
        <a:p>
          <a:endParaRPr lang="en-US"/>
        </a:p>
      </dgm:t>
    </dgm:pt>
    <dgm:pt modelId="{DEC58369-08A3-4EDB-B3C6-9ADED34DCB05}">
      <dgm:prSet/>
      <dgm:spPr/>
      <dgm:t>
        <a:bodyPr/>
        <a:lstStyle/>
        <a:p>
          <a:r>
            <a:rPr lang="en-US"/>
            <a:t>b_patients_shinydashboard.R</a:t>
          </a:r>
        </a:p>
      </dgm:t>
    </dgm:pt>
    <dgm:pt modelId="{8E88079D-F621-45EE-B893-35EF7C4B9F19}" type="parTrans" cxnId="{EBFC2205-E2AC-458D-9F16-ECD64B8BB6D4}">
      <dgm:prSet/>
      <dgm:spPr/>
      <dgm:t>
        <a:bodyPr/>
        <a:lstStyle/>
        <a:p>
          <a:endParaRPr lang="en-US"/>
        </a:p>
      </dgm:t>
    </dgm:pt>
    <dgm:pt modelId="{9F180F09-83FF-40B0-BAF2-DC2C9602B117}" type="sibTrans" cxnId="{EBFC2205-E2AC-458D-9F16-ECD64B8BB6D4}">
      <dgm:prSet/>
      <dgm:spPr/>
      <dgm:t>
        <a:bodyPr/>
        <a:lstStyle/>
        <a:p>
          <a:endParaRPr lang="en-US"/>
        </a:p>
      </dgm:t>
    </dgm:pt>
    <dgm:pt modelId="{BAD9A004-601D-4013-8074-CE3A928F63DF}">
      <dgm:prSet/>
      <dgm:spPr/>
      <dgm:t>
        <a:bodyPr/>
        <a:lstStyle/>
        <a:p>
          <a:r>
            <a:rPr lang="en-US" dirty="0"/>
            <a:t>c_patients_shinydashboard_1.R</a:t>
          </a:r>
        </a:p>
      </dgm:t>
    </dgm:pt>
    <dgm:pt modelId="{F8B37EEC-15B1-4FAD-A69C-C029C62D5FE6}" type="parTrans" cxnId="{4D6E8212-D136-4515-841A-3B36B44A1862}">
      <dgm:prSet/>
      <dgm:spPr/>
      <dgm:t>
        <a:bodyPr/>
        <a:lstStyle/>
        <a:p>
          <a:endParaRPr lang="en-US"/>
        </a:p>
      </dgm:t>
    </dgm:pt>
    <dgm:pt modelId="{7A0F34DB-A957-444A-B861-0B17C5E010CB}" type="sibTrans" cxnId="{4D6E8212-D136-4515-841A-3B36B44A1862}">
      <dgm:prSet/>
      <dgm:spPr/>
      <dgm:t>
        <a:bodyPr/>
        <a:lstStyle/>
        <a:p>
          <a:endParaRPr lang="en-US"/>
        </a:p>
      </dgm:t>
    </dgm:pt>
    <dgm:pt modelId="{4F13C0A7-AB5A-45DC-97B8-BB885291F2B8}">
      <dgm:prSet/>
      <dgm:spPr/>
      <dgm:t>
        <a:bodyPr/>
        <a:lstStyle/>
        <a:p>
          <a:r>
            <a:rPr lang="en-US"/>
            <a:t>d_dashboard_sb.R</a:t>
          </a:r>
        </a:p>
      </dgm:t>
    </dgm:pt>
    <dgm:pt modelId="{A6E46A5F-E184-4BF5-B53F-50C541261931}" type="parTrans" cxnId="{39EB0921-C9A5-4028-ABEE-22470BD400C4}">
      <dgm:prSet/>
      <dgm:spPr/>
      <dgm:t>
        <a:bodyPr/>
        <a:lstStyle/>
        <a:p>
          <a:endParaRPr lang="en-US"/>
        </a:p>
      </dgm:t>
    </dgm:pt>
    <dgm:pt modelId="{DB3AD85F-4F0A-4E31-B161-B72D915C327F}" type="sibTrans" cxnId="{39EB0921-C9A5-4028-ABEE-22470BD400C4}">
      <dgm:prSet/>
      <dgm:spPr/>
      <dgm:t>
        <a:bodyPr/>
        <a:lstStyle/>
        <a:p>
          <a:endParaRPr lang="en-US"/>
        </a:p>
      </dgm:t>
    </dgm:pt>
    <dgm:pt modelId="{38A2E579-BA5F-498F-AAE4-F29586A159BC}">
      <dgm:prSet/>
      <dgm:spPr/>
      <dgm:t>
        <a:bodyPr/>
        <a:lstStyle/>
        <a:p>
          <a:r>
            <a:rPr lang="en-US"/>
            <a:t>e_dashboard_slider.R</a:t>
          </a:r>
        </a:p>
      </dgm:t>
    </dgm:pt>
    <dgm:pt modelId="{94B213EA-AB1E-4747-A0A7-314937628EAD}" type="parTrans" cxnId="{CB7C6300-2672-4A5B-975E-6686E101E493}">
      <dgm:prSet/>
      <dgm:spPr/>
      <dgm:t>
        <a:bodyPr/>
        <a:lstStyle/>
        <a:p>
          <a:endParaRPr lang="en-US"/>
        </a:p>
      </dgm:t>
    </dgm:pt>
    <dgm:pt modelId="{0F869CEC-79AB-4C05-B986-AE3373ED3863}" type="sibTrans" cxnId="{CB7C6300-2672-4A5B-975E-6686E101E493}">
      <dgm:prSet/>
      <dgm:spPr/>
      <dgm:t>
        <a:bodyPr/>
        <a:lstStyle/>
        <a:p>
          <a:endParaRPr lang="en-US"/>
        </a:p>
      </dgm:t>
    </dgm:pt>
    <dgm:pt modelId="{2C8DE2E2-B408-474C-A832-7CD8B5EDC2FD}">
      <dgm:prSet/>
      <dgm:spPr/>
      <dgm:t>
        <a:bodyPr/>
        <a:lstStyle/>
        <a:p>
          <a:r>
            <a:rPr lang="en-US"/>
            <a:t>f_dashboard_ggplot.R</a:t>
          </a:r>
        </a:p>
      </dgm:t>
    </dgm:pt>
    <dgm:pt modelId="{4CE081B1-A2ED-4004-83C7-7E44D6FBE34C}" type="parTrans" cxnId="{BBDCA8EA-E382-4A03-A801-9ED1086100E9}">
      <dgm:prSet/>
      <dgm:spPr/>
      <dgm:t>
        <a:bodyPr/>
        <a:lstStyle/>
        <a:p>
          <a:endParaRPr lang="en-US"/>
        </a:p>
      </dgm:t>
    </dgm:pt>
    <dgm:pt modelId="{F576F654-8898-47EB-8F12-2D98554AC50E}" type="sibTrans" cxnId="{BBDCA8EA-E382-4A03-A801-9ED1086100E9}">
      <dgm:prSet/>
      <dgm:spPr/>
      <dgm:t>
        <a:bodyPr/>
        <a:lstStyle/>
        <a:p>
          <a:endParaRPr lang="en-US"/>
        </a:p>
      </dgm:t>
    </dgm:pt>
    <dgm:pt modelId="{27AF8909-8B8A-4CB2-AA5B-D3BB98D0E1BA}" type="pres">
      <dgm:prSet presAssocID="{510A4768-23C5-4C62-9327-63E9EDC17202}" presName="root" presStyleCnt="0">
        <dgm:presLayoutVars>
          <dgm:dir/>
          <dgm:resizeHandles val="exact"/>
        </dgm:presLayoutVars>
      </dgm:prSet>
      <dgm:spPr/>
    </dgm:pt>
    <dgm:pt modelId="{23140AD7-19D3-456A-9928-A5588073D55D}" type="pres">
      <dgm:prSet presAssocID="{2F7C4A7B-B419-4B0A-BAF5-E0CAA6528263}" presName="compNode" presStyleCnt="0"/>
      <dgm:spPr/>
    </dgm:pt>
    <dgm:pt modelId="{A57B60BF-C604-4997-B964-DD1382F19362}" type="pres">
      <dgm:prSet presAssocID="{2F7C4A7B-B419-4B0A-BAF5-E0CAA6528263}" presName="bgRect" presStyleLbl="bgShp" presStyleIdx="0" presStyleCnt="6"/>
      <dgm:spPr/>
    </dgm:pt>
    <dgm:pt modelId="{AB86A6EE-9480-4211-BCB4-A16155513543}" type="pres">
      <dgm:prSet presAssocID="{2F7C4A7B-B419-4B0A-BAF5-E0CAA6528263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2F8211D9-945E-4A4F-A7DB-FEC7DFFB63A4}" type="pres">
      <dgm:prSet presAssocID="{2F7C4A7B-B419-4B0A-BAF5-E0CAA6528263}" presName="spaceRect" presStyleCnt="0"/>
      <dgm:spPr/>
    </dgm:pt>
    <dgm:pt modelId="{21BE865B-85F9-4CFB-BB93-9AC81756CB03}" type="pres">
      <dgm:prSet presAssocID="{2F7C4A7B-B419-4B0A-BAF5-E0CAA6528263}" presName="parTx" presStyleLbl="revTx" presStyleIdx="0" presStyleCnt="6">
        <dgm:presLayoutVars>
          <dgm:chMax val="0"/>
          <dgm:chPref val="0"/>
        </dgm:presLayoutVars>
      </dgm:prSet>
      <dgm:spPr/>
    </dgm:pt>
    <dgm:pt modelId="{D9AB9B14-FC23-413E-9B68-C40B44AA6350}" type="pres">
      <dgm:prSet presAssocID="{D0361DBB-7756-484F-9323-D6DB4D1C499D}" presName="sibTrans" presStyleCnt="0"/>
      <dgm:spPr/>
    </dgm:pt>
    <dgm:pt modelId="{0370E8C5-1526-4624-8981-45C8B9A17114}" type="pres">
      <dgm:prSet presAssocID="{DEC58369-08A3-4EDB-B3C6-9ADED34DCB05}" presName="compNode" presStyleCnt="0"/>
      <dgm:spPr/>
    </dgm:pt>
    <dgm:pt modelId="{AA11F952-B058-43B1-828B-97F26607A28B}" type="pres">
      <dgm:prSet presAssocID="{DEC58369-08A3-4EDB-B3C6-9ADED34DCB05}" presName="bgRect" presStyleLbl="bgShp" presStyleIdx="1" presStyleCnt="6"/>
      <dgm:spPr/>
    </dgm:pt>
    <dgm:pt modelId="{69290988-A7EF-42D7-8FA6-9A4A20088EAB}" type="pres">
      <dgm:prSet presAssocID="{DEC58369-08A3-4EDB-B3C6-9ADED34DCB05}" presName="iconRect" presStyleLbl="node1" presStyleIdx="1" presStyleCnt="6"/>
      <dgm:spPr>
        <a:blipFill>
          <a:blip xmlns:r="http://schemas.openxmlformats.org/officeDocument/2006/relationships"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hool girl"/>
        </a:ext>
      </dgm:extLst>
    </dgm:pt>
    <dgm:pt modelId="{71415BBD-B5AC-485B-A990-21419D2DE45F}" type="pres">
      <dgm:prSet presAssocID="{DEC58369-08A3-4EDB-B3C6-9ADED34DCB05}" presName="spaceRect" presStyleCnt="0"/>
      <dgm:spPr/>
    </dgm:pt>
    <dgm:pt modelId="{B2E9608C-E6CD-4B6A-B38A-C75C6B78C55E}" type="pres">
      <dgm:prSet presAssocID="{DEC58369-08A3-4EDB-B3C6-9ADED34DCB05}" presName="parTx" presStyleLbl="revTx" presStyleIdx="1" presStyleCnt="6">
        <dgm:presLayoutVars>
          <dgm:chMax val="0"/>
          <dgm:chPref val="0"/>
        </dgm:presLayoutVars>
      </dgm:prSet>
      <dgm:spPr/>
    </dgm:pt>
    <dgm:pt modelId="{8CB6D25D-BFAC-4A21-B6C6-4C0812731D12}" type="pres">
      <dgm:prSet presAssocID="{9F180F09-83FF-40B0-BAF2-DC2C9602B117}" presName="sibTrans" presStyleCnt="0"/>
      <dgm:spPr/>
    </dgm:pt>
    <dgm:pt modelId="{2FA680DD-C24D-4AD5-9AF8-9F954DDECD97}" type="pres">
      <dgm:prSet presAssocID="{BAD9A004-601D-4013-8074-CE3A928F63DF}" presName="compNode" presStyleCnt="0"/>
      <dgm:spPr/>
    </dgm:pt>
    <dgm:pt modelId="{21EFA002-5E68-434E-BDAC-046FBB4496E7}" type="pres">
      <dgm:prSet presAssocID="{BAD9A004-601D-4013-8074-CE3A928F63DF}" presName="bgRect" presStyleLbl="bgShp" presStyleIdx="2" presStyleCnt="6"/>
      <dgm:spPr/>
    </dgm:pt>
    <dgm:pt modelId="{2A3D1FDC-A933-47CD-9E50-2575BD099490}" type="pres">
      <dgm:prSet presAssocID="{BAD9A004-601D-4013-8074-CE3A928F63DF}" presName="iconRect" presStyleLbl="node1" presStyleIdx="2" presStyleCnt="6"/>
      <dgm:spPr>
        <a:blipFill>
          <a:blip xmlns:r="http://schemas.openxmlformats.org/officeDocument/2006/relationships" r:embed="rId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4DAAF2EB-4AF8-4806-BB3F-4136D5E48A60}" type="pres">
      <dgm:prSet presAssocID="{BAD9A004-601D-4013-8074-CE3A928F63DF}" presName="spaceRect" presStyleCnt="0"/>
      <dgm:spPr/>
    </dgm:pt>
    <dgm:pt modelId="{0557E525-271D-459D-B599-06FCD185FAD8}" type="pres">
      <dgm:prSet presAssocID="{BAD9A004-601D-4013-8074-CE3A928F63DF}" presName="parTx" presStyleLbl="revTx" presStyleIdx="2" presStyleCnt="6">
        <dgm:presLayoutVars>
          <dgm:chMax val="0"/>
          <dgm:chPref val="0"/>
        </dgm:presLayoutVars>
      </dgm:prSet>
      <dgm:spPr/>
    </dgm:pt>
    <dgm:pt modelId="{620B0012-DFD1-43A5-B2FE-B0EC2B8DD720}" type="pres">
      <dgm:prSet presAssocID="{7A0F34DB-A957-444A-B861-0B17C5E010CB}" presName="sibTrans" presStyleCnt="0"/>
      <dgm:spPr/>
    </dgm:pt>
    <dgm:pt modelId="{86484A34-3E62-4225-9B33-DF66E091248D}" type="pres">
      <dgm:prSet presAssocID="{4F13C0A7-AB5A-45DC-97B8-BB885291F2B8}" presName="compNode" presStyleCnt="0"/>
      <dgm:spPr/>
    </dgm:pt>
    <dgm:pt modelId="{BC4B862B-B3D8-4BA4-942B-294FC4788615}" type="pres">
      <dgm:prSet presAssocID="{4F13C0A7-AB5A-45DC-97B8-BB885291F2B8}" presName="bgRect" presStyleLbl="bgShp" presStyleIdx="3" presStyleCnt="6"/>
      <dgm:spPr/>
    </dgm:pt>
    <dgm:pt modelId="{4A6B02BE-3845-4E0F-9893-3A61C7D8851E}" type="pres">
      <dgm:prSet presAssocID="{4F13C0A7-AB5A-45DC-97B8-BB885291F2B8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 Secure"/>
        </a:ext>
      </dgm:extLst>
    </dgm:pt>
    <dgm:pt modelId="{6F0F6CA2-751E-4441-8CD4-5CF69822C07E}" type="pres">
      <dgm:prSet presAssocID="{4F13C0A7-AB5A-45DC-97B8-BB885291F2B8}" presName="spaceRect" presStyleCnt="0"/>
      <dgm:spPr/>
    </dgm:pt>
    <dgm:pt modelId="{0B2E2313-ADE2-4333-8611-8D2EED87AA81}" type="pres">
      <dgm:prSet presAssocID="{4F13C0A7-AB5A-45DC-97B8-BB885291F2B8}" presName="parTx" presStyleLbl="revTx" presStyleIdx="3" presStyleCnt="6">
        <dgm:presLayoutVars>
          <dgm:chMax val="0"/>
          <dgm:chPref val="0"/>
        </dgm:presLayoutVars>
      </dgm:prSet>
      <dgm:spPr/>
    </dgm:pt>
    <dgm:pt modelId="{ADB4B893-79AF-429E-AC53-662071694A7D}" type="pres">
      <dgm:prSet presAssocID="{DB3AD85F-4F0A-4E31-B161-B72D915C327F}" presName="sibTrans" presStyleCnt="0"/>
      <dgm:spPr/>
    </dgm:pt>
    <dgm:pt modelId="{1362546B-EB8F-4239-B4E9-105EF6297E67}" type="pres">
      <dgm:prSet presAssocID="{38A2E579-BA5F-498F-AAE4-F29586A159BC}" presName="compNode" presStyleCnt="0"/>
      <dgm:spPr/>
    </dgm:pt>
    <dgm:pt modelId="{69FEE359-A466-4A46-ADDB-D415C0ED52E9}" type="pres">
      <dgm:prSet presAssocID="{38A2E579-BA5F-498F-AAE4-F29586A159BC}" presName="bgRect" presStyleLbl="bgShp" presStyleIdx="4" presStyleCnt="6"/>
      <dgm:spPr/>
    </dgm:pt>
    <dgm:pt modelId="{9F7BA513-1A45-424D-90FC-1A16997D13C4}" type="pres">
      <dgm:prSet presAssocID="{38A2E579-BA5F-498F-AAE4-F29586A159BC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lider"/>
        </a:ext>
      </dgm:extLst>
    </dgm:pt>
    <dgm:pt modelId="{FB142600-41DC-4452-A0C1-A94FCFBB5AD5}" type="pres">
      <dgm:prSet presAssocID="{38A2E579-BA5F-498F-AAE4-F29586A159BC}" presName="spaceRect" presStyleCnt="0"/>
      <dgm:spPr/>
    </dgm:pt>
    <dgm:pt modelId="{C1BE679C-87F8-42F4-A9D6-3896439193E6}" type="pres">
      <dgm:prSet presAssocID="{38A2E579-BA5F-498F-AAE4-F29586A159BC}" presName="parTx" presStyleLbl="revTx" presStyleIdx="4" presStyleCnt="6">
        <dgm:presLayoutVars>
          <dgm:chMax val="0"/>
          <dgm:chPref val="0"/>
        </dgm:presLayoutVars>
      </dgm:prSet>
      <dgm:spPr/>
    </dgm:pt>
    <dgm:pt modelId="{6F2F4DCB-5855-4EE5-A248-743BDAB27A02}" type="pres">
      <dgm:prSet presAssocID="{0F869CEC-79AB-4C05-B986-AE3373ED3863}" presName="sibTrans" presStyleCnt="0"/>
      <dgm:spPr/>
    </dgm:pt>
    <dgm:pt modelId="{B90FCD24-1CA5-40DB-A105-61D7C3FCD488}" type="pres">
      <dgm:prSet presAssocID="{2C8DE2E2-B408-474C-A832-7CD8B5EDC2FD}" presName="compNode" presStyleCnt="0"/>
      <dgm:spPr/>
    </dgm:pt>
    <dgm:pt modelId="{9B071E06-4A5A-4A2C-9FAC-D305A4F63655}" type="pres">
      <dgm:prSet presAssocID="{2C8DE2E2-B408-474C-A832-7CD8B5EDC2FD}" presName="bgRect" presStyleLbl="bgShp" presStyleIdx="5" presStyleCnt="6"/>
      <dgm:spPr/>
    </dgm:pt>
    <dgm:pt modelId="{90F500E5-C171-412A-9096-58716E5CEA65}" type="pres">
      <dgm:prSet presAssocID="{2C8DE2E2-B408-474C-A832-7CD8B5EDC2FD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ws"/>
        </a:ext>
      </dgm:extLst>
    </dgm:pt>
    <dgm:pt modelId="{2F8D8FFF-CE93-4E5E-94F8-3B05B1A2EB83}" type="pres">
      <dgm:prSet presAssocID="{2C8DE2E2-B408-474C-A832-7CD8B5EDC2FD}" presName="spaceRect" presStyleCnt="0"/>
      <dgm:spPr/>
    </dgm:pt>
    <dgm:pt modelId="{2E6F37AE-B2E3-46EB-B4BA-6BBC3E9BA675}" type="pres">
      <dgm:prSet presAssocID="{2C8DE2E2-B408-474C-A832-7CD8B5EDC2FD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CB7C6300-2672-4A5B-975E-6686E101E493}" srcId="{510A4768-23C5-4C62-9327-63E9EDC17202}" destId="{38A2E579-BA5F-498F-AAE4-F29586A159BC}" srcOrd="4" destOrd="0" parTransId="{94B213EA-AB1E-4747-A0A7-314937628EAD}" sibTransId="{0F869CEC-79AB-4C05-B986-AE3373ED3863}"/>
    <dgm:cxn modelId="{27389B04-1AE0-42A8-8F1A-DB0643562B12}" type="presOf" srcId="{38A2E579-BA5F-498F-AAE4-F29586A159BC}" destId="{C1BE679C-87F8-42F4-A9D6-3896439193E6}" srcOrd="0" destOrd="0" presId="urn:microsoft.com/office/officeart/2018/2/layout/IconVerticalSolidList"/>
    <dgm:cxn modelId="{EBFC2205-E2AC-458D-9F16-ECD64B8BB6D4}" srcId="{510A4768-23C5-4C62-9327-63E9EDC17202}" destId="{DEC58369-08A3-4EDB-B3C6-9ADED34DCB05}" srcOrd="1" destOrd="0" parTransId="{8E88079D-F621-45EE-B893-35EF7C4B9F19}" sibTransId="{9F180F09-83FF-40B0-BAF2-DC2C9602B117}"/>
    <dgm:cxn modelId="{4D6E8212-D136-4515-841A-3B36B44A1862}" srcId="{510A4768-23C5-4C62-9327-63E9EDC17202}" destId="{BAD9A004-601D-4013-8074-CE3A928F63DF}" srcOrd="2" destOrd="0" parTransId="{F8B37EEC-15B1-4FAD-A69C-C029C62D5FE6}" sibTransId="{7A0F34DB-A957-444A-B861-0B17C5E010CB}"/>
    <dgm:cxn modelId="{39EB0921-C9A5-4028-ABEE-22470BD400C4}" srcId="{510A4768-23C5-4C62-9327-63E9EDC17202}" destId="{4F13C0A7-AB5A-45DC-97B8-BB885291F2B8}" srcOrd="3" destOrd="0" parTransId="{A6E46A5F-E184-4BF5-B53F-50C541261931}" sibTransId="{DB3AD85F-4F0A-4E31-B161-B72D915C327F}"/>
    <dgm:cxn modelId="{8C16BA26-BFAF-41B4-8376-5470F3F7C234}" type="presOf" srcId="{4F13C0A7-AB5A-45DC-97B8-BB885291F2B8}" destId="{0B2E2313-ADE2-4333-8611-8D2EED87AA81}" srcOrd="0" destOrd="0" presId="urn:microsoft.com/office/officeart/2018/2/layout/IconVerticalSolidList"/>
    <dgm:cxn modelId="{9A55B627-7551-4F2F-BFC3-CE64AAA13790}" srcId="{510A4768-23C5-4C62-9327-63E9EDC17202}" destId="{2F7C4A7B-B419-4B0A-BAF5-E0CAA6528263}" srcOrd="0" destOrd="0" parTransId="{D6367477-408D-4FAF-8932-722446328DDA}" sibTransId="{D0361DBB-7756-484F-9323-D6DB4D1C499D}"/>
    <dgm:cxn modelId="{7F64C940-18D1-4A05-9388-20C0CC2A74DC}" type="presOf" srcId="{2F7C4A7B-B419-4B0A-BAF5-E0CAA6528263}" destId="{21BE865B-85F9-4CFB-BB93-9AC81756CB03}" srcOrd="0" destOrd="0" presId="urn:microsoft.com/office/officeart/2018/2/layout/IconVerticalSolidList"/>
    <dgm:cxn modelId="{AA47F848-E4A7-4AC1-91D2-F230D09D547C}" type="presOf" srcId="{DEC58369-08A3-4EDB-B3C6-9ADED34DCB05}" destId="{B2E9608C-E6CD-4B6A-B38A-C75C6B78C55E}" srcOrd="0" destOrd="0" presId="urn:microsoft.com/office/officeart/2018/2/layout/IconVerticalSolidList"/>
    <dgm:cxn modelId="{C7551354-DEA6-40D0-8F1D-64EDC16FEFE3}" type="presOf" srcId="{510A4768-23C5-4C62-9327-63E9EDC17202}" destId="{27AF8909-8B8A-4CB2-AA5B-D3BB98D0E1BA}" srcOrd="0" destOrd="0" presId="urn:microsoft.com/office/officeart/2018/2/layout/IconVerticalSolidList"/>
    <dgm:cxn modelId="{89B3E383-D37C-4E5C-8A09-F0CD8E57938F}" type="presOf" srcId="{2C8DE2E2-B408-474C-A832-7CD8B5EDC2FD}" destId="{2E6F37AE-B2E3-46EB-B4BA-6BBC3E9BA675}" srcOrd="0" destOrd="0" presId="urn:microsoft.com/office/officeart/2018/2/layout/IconVerticalSolidList"/>
    <dgm:cxn modelId="{6DA3E29C-776F-4E17-9BBA-BD0E1E8673F2}" type="presOf" srcId="{BAD9A004-601D-4013-8074-CE3A928F63DF}" destId="{0557E525-271D-459D-B599-06FCD185FAD8}" srcOrd="0" destOrd="0" presId="urn:microsoft.com/office/officeart/2018/2/layout/IconVerticalSolidList"/>
    <dgm:cxn modelId="{BBDCA8EA-E382-4A03-A801-9ED1086100E9}" srcId="{510A4768-23C5-4C62-9327-63E9EDC17202}" destId="{2C8DE2E2-B408-474C-A832-7CD8B5EDC2FD}" srcOrd="5" destOrd="0" parTransId="{4CE081B1-A2ED-4004-83C7-7E44D6FBE34C}" sibTransId="{F576F654-8898-47EB-8F12-2D98554AC50E}"/>
    <dgm:cxn modelId="{8D0D7CF1-6DBF-46F0-95AD-EC13EE8FA244}" type="presParOf" srcId="{27AF8909-8B8A-4CB2-AA5B-D3BB98D0E1BA}" destId="{23140AD7-19D3-456A-9928-A5588073D55D}" srcOrd="0" destOrd="0" presId="urn:microsoft.com/office/officeart/2018/2/layout/IconVerticalSolidList"/>
    <dgm:cxn modelId="{5BEDBA23-F04E-425E-9805-D6C64787860C}" type="presParOf" srcId="{23140AD7-19D3-456A-9928-A5588073D55D}" destId="{A57B60BF-C604-4997-B964-DD1382F19362}" srcOrd="0" destOrd="0" presId="urn:microsoft.com/office/officeart/2018/2/layout/IconVerticalSolidList"/>
    <dgm:cxn modelId="{2DB0C66E-F59C-44D0-8129-0259ED8F4631}" type="presParOf" srcId="{23140AD7-19D3-456A-9928-A5588073D55D}" destId="{AB86A6EE-9480-4211-BCB4-A16155513543}" srcOrd="1" destOrd="0" presId="urn:microsoft.com/office/officeart/2018/2/layout/IconVerticalSolidList"/>
    <dgm:cxn modelId="{D4B4256B-7DA8-4A4E-9DE2-3589F014FDA7}" type="presParOf" srcId="{23140AD7-19D3-456A-9928-A5588073D55D}" destId="{2F8211D9-945E-4A4F-A7DB-FEC7DFFB63A4}" srcOrd="2" destOrd="0" presId="urn:microsoft.com/office/officeart/2018/2/layout/IconVerticalSolidList"/>
    <dgm:cxn modelId="{5EB458B9-07AF-498E-9E56-31684D17AC66}" type="presParOf" srcId="{23140AD7-19D3-456A-9928-A5588073D55D}" destId="{21BE865B-85F9-4CFB-BB93-9AC81756CB03}" srcOrd="3" destOrd="0" presId="urn:microsoft.com/office/officeart/2018/2/layout/IconVerticalSolidList"/>
    <dgm:cxn modelId="{3D0064B1-BEBC-4CD1-AA78-BF3D0CFB1CA4}" type="presParOf" srcId="{27AF8909-8B8A-4CB2-AA5B-D3BB98D0E1BA}" destId="{D9AB9B14-FC23-413E-9B68-C40B44AA6350}" srcOrd="1" destOrd="0" presId="urn:microsoft.com/office/officeart/2018/2/layout/IconVerticalSolidList"/>
    <dgm:cxn modelId="{92FD6C1A-2078-434A-AC32-2050C25C93CB}" type="presParOf" srcId="{27AF8909-8B8A-4CB2-AA5B-D3BB98D0E1BA}" destId="{0370E8C5-1526-4624-8981-45C8B9A17114}" srcOrd="2" destOrd="0" presId="urn:microsoft.com/office/officeart/2018/2/layout/IconVerticalSolidList"/>
    <dgm:cxn modelId="{6EAB4080-A58F-4E6F-B4D3-DAF4AF5D41B4}" type="presParOf" srcId="{0370E8C5-1526-4624-8981-45C8B9A17114}" destId="{AA11F952-B058-43B1-828B-97F26607A28B}" srcOrd="0" destOrd="0" presId="urn:microsoft.com/office/officeart/2018/2/layout/IconVerticalSolidList"/>
    <dgm:cxn modelId="{721F1C93-C4F4-4A56-BEB2-DFC20A91F2D6}" type="presParOf" srcId="{0370E8C5-1526-4624-8981-45C8B9A17114}" destId="{69290988-A7EF-42D7-8FA6-9A4A20088EAB}" srcOrd="1" destOrd="0" presId="urn:microsoft.com/office/officeart/2018/2/layout/IconVerticalSolidList"/>
    <dgm:cxn modelId="{D9D3376C-254D-46A8-BDD4-8DB3CD9040A3}" type="presParOf" srcId="{0370E8C5-1526-4624-8981-45C8B9A17114}" destId="{71415BBD-B5AC-485B-A990-21419D2DE45F}" srcOrd="2" destOrd="0" presId="urn:microsoft.com/office/officeart/2018/2/layout/IconVerticalSolidList"/>
    <dgm:cxn modelId="{1DA1F61F-F622-49E6-80E3-84B727FAF31B}" type="presParOf" srcId="{0370E8C5-1526-4624-8981-45C8B9A17114}" destId="{B2E9608C-E6CD-4B6A-B38A-C75C6B78C55E}" srcOrd="3" destOrd="0" presId="urn:microsoft.com/office/officeart/2018/2/layout/IconVerticalSolidList"/>
    <dgm:cxn modelId="{440CDFD9-8DC8-4EA8-97D6-98C6FFEF653A}" type="presParOf" srcId="{27AF8909-8B8A-4CB2-AA5B-D3BB98D0E1BA}" destId="{8CB6D25D-BFAC-4A21-B6C6-4C0812731D12}" srcOrd="3" destOrd="0" presId="urn:microsoft.com/office/officeart/2018/2/layout/IconVerticalSolidList"/>
    <dgm:cxn modelId="{31E0D11C-15DA-4919-9526-DC68990908FB}" type="presParOf" srcId="{27AF8909-8B8A-4CB2-AA5B-D3BB98D0E1BA}" destId="{2FA680DD-C24D-4AD5-9AF8-9F954DDECD97}" srcOrd="4" destOrd="0" presId="urn:microsoft.com/office/officeart/2018/2/layout/IconVerticalSolidList"/>
    <dgm:cxn modelId="{1251533D-BA59-4170-8E86-6EA5AE0D1826}" type="presParOf" srcId="{2FA680DD-C24D-4AD5-9AF8-9F954DDECD97}" destId="{21EFA002-5E68-434E-BDAC-046FBB4496E7}" srcOrd="0" destOrd="0" presId="urn:microsoft.com/office/officeart/2018/2/layout/IconVerticalSolidList"/>
    <dgm:cxn modelId="{E7735325-A847-4293-AF5C-B3540B3434D1}" type="presParOf" srcId="{2FA680DD-C24D-4AD5-9AF8-9F954DDECD97}" destId="{2A3D1FDC-A933-47CD-9E50-2575BD099490}" srcOrd="1" destOrd="0" presId="urn:microsoft.com/office/officeart/2018/2/layout/IconVerticalSolidList"/>
    <dgm:cxn modelId="{E8BEDE84-CEC8-428A-B94B-9E2D185EF563}" type="presParOf" srcId="{2FA680DD-C24D-4AD5-9AF8-9F954DDECD97}" destId="{4DAAF2EB-4AF8-4806-BB3F-4136D5E48A60}" srcOrd="2" destOrd="0" presId="urn:microsoft.com/office/officeart/2018/2/layout/IconVerticalSolidList"/>
    <dgm:cxn modelId="{00CE72D9-6530-4EC1-945F-DB0B68BAA572}" type="presParOf" srcId="{2FA680DD-C24D-4AD5-9AF8-9F954DDECD97}" destId="{0557E525-271D-459D-B599-06FCD185FAD8}" srcOrd="3" destOrd="0" presId="urn:microsoft.com/office/officeart/2018/2/layout/IconVerticalSolidList"/>
    <dgm:cxn modelId="{6D9D2E38-CD05-4E4C-A1D2-EFEDB392B731}" type="presParOf" srcId="{27AF8909-8B8A-4CB2-AA5B-D3BB98D0E1BA}" destId="{620B0012-DFD1-43A5-B2FE-B0EC2B8DD720}" srcOrd="5" destOrd="0" presId="urn:microsoft.com/office/officeart/2018/2/layout/IconVerticalSolidList"/>
    <dgm:cxn modelId="{0D2E1D5B-FAFD-4F83-9E63-E202881A3179}" type="presParOf" srcId="{27AF8909-8B8A-4CB2-AA5B-D3BB98D0E1BA}" destId="{86484A34-3E62-4225-9B33-DF66E091248D}" srcOrd="6" destOrd="0" presId="urn:microsoft.com/office/officeart/2018/2/layout/IconVerticalSolidList"/>
    <dgm:cxn modelId="{0199CF34-50BD-4B9A-A27B-2CCDD00509AE}" type="presParOf" srcId="{86484A34-3E62-4225-9B33-DF66E091248D}" destId="{BC4B862B-B3D8-4BA4-942B-294FC4788615}" srcOrd="0" destOrd="0" presId="urn:microsoft.com/office/officeart/2018/2/layout/IconVerticalSolidList"/>
    <dgm:cxn modelId="{0BDCA9C5-648D-403B-A38F-CF0FDE86DA2F}" type="presParOf" srcId="{86484A34-3E62-4225-9B33-DF66E091248D}" destId="{4A6B02BE-3845-4E0F-9893-3A61C7D8851E}" srcOrd="1" destOrd="0" presId="urn:microsoft.com/office/officeart/2018/2/layout/IconVerticalSolidList"/>
    <dgm:cxn modelId="{2D7FEA8F-CBBF-42A4-8E3E-EC52AB8ED981}" type="presParOf" srcId="{86484A34-3E62-4225-9B33-DF66E091248D}" destId="{6F0F6CA2-751E-4441-8CD4-5CF69822C07E}" srcOrd="2" destOrd="0" presId="urn:microsoft.com/office/officeart/2018/2/layout/IconVerticalSolidList"/>
    <dgm:cxn modelId="{44D46F73-D96A-40B7-BEDC-398CC173BC53}" type="presParOf" srcId="{86484A34-3E62-4225-9B33-DF66E091248D}" destId="{0B2E2313-ADE2-4333-8611-8D2EED87AA81}" srcOrd="3" destOrd="0" presId="urn:microsoft.com/office/officeart/2018/2/layout/IconVerticalSolidList"/>
    <dgm:cxn modelId="{1B9CB358-4D45-4F96-8A8F-A050AA5C9BD4}" type="presParOf" srcId="{27AF8909-8B8A-4CB2-AA5B-D3BB98D0E1BA}" destId="{ADB4B893-79AF-429E-AC53-662071694A7D}" srcOrd="7" destOrd="0" presId="urn:microsoft.com/office/officeart/2018/2/layout/IconVerticalSolidList"/>
    <dgm:cxn modelId="{30DFB938-B0BE-4DB7-B90E-864F5018A0FF}" type="presParOf" srcId="{27AF8909-8B8A-4CB2-AA5B-D3BB98D0E1BA}" destId="{1362546B-EB8F-4239-B4E9-105EF6297E67}" srcOrd="8" destOrd="0" presId="urn:microsoft.com/office/officeart/2018/2/layout/IconVerticalSolidList"/>
    <dgm:cxn modelId="{679B2905-D9C1-418E-9EA8-904E291467CD}" type="presParOf" srcId="{1362546B-EB8F-4239-B4E9-105EF6297E67}" destId="{69FEE359-A466-4A46-ADDB-D415C0ED52E9}" srcOrd="0" destOrd="0" presId="urn:microsoft.com/office/officeart/2018/2/layout/IconVerticalSolidList"/>
    <dgm:cxn modelId="{BF92CA70-D64A-4329-9053-7544AB28C07E}" type="presParOf" srcId="{1362546B-EB8F-4239-B4E9-105EF6297E67}" destId="{9F7BA513-1A45-424D-90FC-1A16997D13C4}" srcOrd="1" destOrd="0" presId="urn:microsoft.com/office/officeart/2018/2/layout/IconVerticalSolidList"/>
    <dgm:cxn modelId="{72E76B8C-9495-4436-A7E1-B2FB95DEFB0B}" type="presParOf" srcId="{1362546B-EB8F-4239-B4E9-105EF6297E67}" destId="{FB142600-41DC-4452-A0C1-A94FCFBB5AD5}" srcOrd="2" destOrd="0" presId="urn:microsoft.com/office/officeart/2018/2/layout/IconVerticalSolidList"/>
    <dgm:cxn modelId="{0EBE9F38-1A56-4346-989F-2AA515CEAC70}" type="presParOf" srcId="{1362546B-EB8F-4239-B4E9-105EF6297E67}" destId="{C1BE679C-87F8-42F4-A9D6-3896439193E6}" srcOrd="3" destOrd="0" presId="urn:microsoft.com/office/officeart/2018/2/layout/IconVerticalSolidList"/>
    <dgm:cxn modelId="{9C7FC863-1888-4964-8F49-76AE6FAAD1B2}" type="presParOf" srcId="{27AF8909-8B8A-4CB2-AA5B-D3BB98D0E1BA}" destId="{6F2F4DCB-5855-4EE5-A248-743BDAB27A02}" srcOrd="9" destOrd="0" presId="urn:microsoft.com/office/officeart/2018/2/layout/IconVerticalSolidList"/>
    <dgm:cxn modelId="{2A0CB2B3-E6A3-4568-B74A-3CE40A53D6C6}" type="presParOf" srcId="{27AF8909-8B8A-4CB2-AA5B-D3BB98D0E1BA}" destId="{B90FCD24-1CA5-40DB-A105-61D7C3FCD488}" srcOrd="10" destOrd="0" presId="urn:microsoft.com/office/officeart/2018/2/layout/IconVerticalSolidList"/>
    <dgm:cxn modelId="{34738C09-DD3D-4B1D-856B-E53CA6621D0A}" type="presParOf" srcId="{B90FCD24-1CA5-40DB-A105-61D7C3FCD488}" destId="{9B071E06-4A5A-4A2C-9FAC-D305A4F63655}" srcOrd="0" destOrd="0" presId="urn:microsoft.com/office/officeart/2018/2/layout/IconVerticalSolidList"/>
    <dgm:cxn modelId="{A07303B8-66C6-4EB9-9541-B8888CDEB14B}" type="presParOf" srcId="{B90FCD24-1CA5-40DB-A105-61D7C3FCD488}" destId="{90F500E5-C171-412A-9096-58716E5CEA65}" srcOrd="1" destOrd="0" presId="urn:microsoft.com/office/officeart/2018/2/layout/IconVerticalSolidList"/>
    <dgm:cxn modelId="{B62D06D1-EF6B-4119-9DD2-9AA4AF2698E6}" type="presParOf" srcId="{B90FCD24-1CA5-40DB-A105-61D7C3FCD488}" destId="{2F8D8FFF-CE93-4E5E-94F8-3B05B1A2EB83}" srcOrd="2" destOrd="0" presId="urn:microsoft.com/office/officeart/2018/2/layout/IconVerticalSolidList"/>
    <dgm:cxn modelId="{CF9BF28C-FDAC-40D5-B235-0DF5083C8144}" type="presParOf" srcId="{B90FCD24-1CA5-40DB-A105-61D7C3FCD488}" destId="{2E6F37AE-B2E3-46EB-B4BA-6BBC3E9BA67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AFCD203-5A19-49D8-B6AD-FFAB245438C0}" type="doc">
      <dgm:prSet loTypeId="urn:microsoft.com/office/officeart/2018/2/layout/IconVerticalSolidList" loCatId="icon" qsTypeId="urn:microsoft.com/office/officeart/2005/8/quickstyle/simple2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387E5811-EA6A-4344-BAED-ADB7575C260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Dashboarding Basics with Shiny</a:t>
          </a:r>
        </a:p>
      </dgm:t>
    </dgm:pt>
    <dgm:pt modelId="{26C8ABDF-8A37-4B2F-9E2E-6A292D33D7D3}" type="parTrans" cxnId="{D7E2C1A1-9321-4E87-BE16-467029111054}">
      <dgm:prSet/>
      <dgm:spPr/>
      <dgm:t>
        <a:bodyPr/>
        <a:lstStyle/>
        <a:p>
          <a:endParaRPr lang="en-US"/>
        </a:p>
      </dgm:t>
    </dgm:pt>
    <dgm:pt modelId="{F5B5A97F-FA5D-4410-B963-1BE964AA6AAA}" type="sibTrans" cxnId="{D7E2C1A1-9321-4E87-BE16-467029111054}">
      <dgm:prSet/>
      <dgm:spPr/>
      <dgm:t>
        <a:bodyPr/>
        <a:lstStyle/>
        <a:p>
          <a:endParaRPr lang="en-US"/>
        </a:p>
      </dgm:t>
    </dgm:pt>
    <dgm:pt modelId="{CDA82CA5-CF2A-4500-A25E-B8218C1EB6CA}">
      <dgm:prSet/>
      <dgm:spPr/>
      <dgm:t>
        <a:bodyPr/>
        <a:lstStyle/>
        <a:p>
          <a:pPr>
            <a:lnSpc>
              <a:spcPct val="100000"/>
            </a:lnSpc>
          </a:pPr>
          <a:endParaRPr lang="en-US" dirty="0"/>
        </a:p>
      </dgm:t>
    </dgm:pt>
    <dgm:pt modelId="{E02469CA-3853-42F9-B0E7-D3182CC2D0DE}" type="parTrans" cxnId="{2040DB47-DC14-4FB9-86DD-E6E6B3B87FA8}">
      <dgm:prSet/>
      <dgm:spPr/>
      <dgm:t>
        <a:bodyPr/>
        <a:lstStyle/>
        <a:p>
          <a:endParaRPr lang="en-US"/>
        </a:p>
      </dgm:t>
    </dgm:pt>
    <dgm:pt modelId="{E8979229-50F8-405F-8658-D7BF8CFFA598}" type="sibTrans" cxnId="{2040DB47-DC14-4FB9-86DD-E6E6B3B87FA8}">
      <dgm:prSet/>
      <dgm:spPr/>
      <dgm:t>
        <a:bodyPr/>
        <a:lstStyle/>
        <a:p>
          <a:endParaRPr lang="en-US"/>
        </a:p>
      </dgm:t>
    </dgm:pt>
    <dgm:pt modelId="{B92639DD-6997-4DAE-964F-10EDBDD2ECC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Vignettes of Dashboards</a:t>
          </a:r>
        </a:p>
      </dgm:t>
    </dgm:pt>
    <dgm:pt modelId="{913F91A2-91EB-47BD-ABE5-EF9161C1E411}" type="parTrans" cxnId="{34464552-7C93-4745-9644-A2723F80B38C}">
      <dgm:prSet/>
      <dgm:spPr/>
      <dgm:t>
        <a:bodyPr/>
        <a:lstStyle/>
        <a:p>
          <a:endParaRPr lang="en-US"/>
        </a:p>
      </dgm:t>
    </dgm:pt>
    <dgm:pt modelId="{38439FE7-6F79-4149-B8C6-95867BCF5B38}" type="sibTrans" cxnId="{34464552-7C93-4745-9644-A2723F80B38C}">
      <dgm:prSet/>
      <dgm:spPr/>
      <dgm:t>
        <a:bodyPr/>
        <a:lstStyle/>
        <a:p>
          <a:endParaRPr lang="en-US"/>
        </a:p>
      </dgm:t>
    </dgm:pt>
    <dgm:pt modelId="{0EEAAAE4-0C33-4E0F-9719-B519C2BCC20B}">
      <dgm:prSet custT="1"/>
      <dgm:spPr/>
      <dgm:t>
        <a:bodyPr/>
        <a:lstStyle/>
        <a:p>
          <a:pPr>
            <a:lnSpc>
              <a:spcPct val="100000"/>
            </a:lnSpc>
          </a:pPr>
          <a:endParaRPr lang="en-US" sz="1800" dirty="0"/>
        </a:p>
      </dgm:t>
    </dgm:pt>
    <dgm:pt modelId="{F6EBA726-A47E-4607-A0B2-818B74CC699B}" type="parTrans" cxnId="{63B515C1-E252-4EC0-B5A8-7C485A32F4F5}">
      <dgm:prSet/>
      <dgm:spPr/>
      <dgm:t>
        <a:bodyPr/>
        <a:lstStyle/>
        <a:p>
          <a:endParaRPr lang="en-US"/>
        </a:p>
      </dgm:t>
    </dgm:pt>
    <dgm:pt modelId="{7FC4C071-7237-4DB0-84DC-AF91E317882C}" type="sibTrans" cxnId="{63B515C1-E252-4EC0-B5A8-7C485A32F4F5}">
      <dgm:prSet/>
      <dgm:spPr/>
      <dgm:t>
        <a:bodyPr/>
        <a:lstStyle/>
        <a:p>
          <a:endParaRPr lang="en-US"/>
        </a:p>
      </dgm:t>
    </dgm:pt>
    <dgm:pt modelId="{E46FCE6B-5B4E-41B1-A520-21A5A4F4753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Reviewing the R Code</a:t>
          </a:r>
        </a:p>
      </dgm:t>
    </dgm:pt>
    <dgm:pt modelId="{E4AD6017-1AE7-4966-AF63-1DFF21F77DFC}" type="parTrans" cxnId="{CB0DC629-C6D8-44E6-9D3F-030BA483CEA8}">
      <dgm:prSet/>
      <dgm:spPr/>
      <dgm:t>
        <a:bodyPr/>
        <a:lstStyle/>
        <a:p>
          <a:endParaRPr lang="en-US"/>
        </a:p>
      </dgm:t>
    </dgm:pt>
    <dgm:pt modelId="{12C0D389-B954-4D00-ABF7-031E562F916E}" type="sibTrans" cxnId="{CB0DC629-C6D8-44E6-9D3F-030BA483CEA8}">
      <dgm:prSet/>
      <dgm:spPr/>
      <dgm:t>
        <a:bodyPr/>
        <a:lstStyle/>
        <a:p>
          <a:endParaRPr lang="en-US"/>
        </a:p>
      </dgm:t>
    </dgm:pt>
    <dgm:pt modelId="{F9E4C965-D871-475D-8649-6F4A7940E162}">
      <dgm:prSet custT="1"/>
      <dgm:spPr/>
      <dgm:t>
        <a:bodyPr/>
        <a:lstStyle/>
        <a:p>
          <a:pPr>
            <a:lnSpc>
              <a:spcPct val="100000"/>
            </a:lnSpc>
          </a:pPr>
          <a:endParaRPr lang="en-US" sz="1800" dirty="0"/>
        </a:p>
      </dgm:t>
    </dgm:pt>
    <dgm:pt modelId="{9B72015D-8E88-4A49-9602-1908C95A1F77}" type="parTrans" cxnId="{09AA75A7-54AD-4675-BE71-EAC520790EA8}">
      <dgm:prSet/>
      <dgm:spPr/>
      <dgm:t>
        <a:bodyPr/>
        <a:lstStyle/>
        <a:p>
          <a:endParaRPr lang="en-US"/>
        </a:p>
      </dgm:t>
    </dgm:pt>
    <dgm:pt modelId="{FA02B392-6FAB-4FC0-AA93-3CD8A859DE5B}" type="sibTrans" cxnId="{09AA75A7-54AD-4675-BE71-EAC520790EA8}">
      <dgm:prSet/>
      <dgm:spPr/>
      <dgm:t>
        <a:bodyPr/>
        <a:lstStyle/>
        <a:p>
          <a:endParaRPr lang="en-US"/>
        </a:p>
      </dgm:t>
    </dgm:pt>
    <dgm:pt modelId="{3E53CB5F-D257-421D-863B-0FDF124E5B4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/>
            <a:t> </a:t>
          </a:r>
          <a:endParaRPr lang="en-US" sz="1800" dirty="0"/>
        </a:p>
      </dgm:t>
    </dgm:pt>
    <dgm:pt modelId="{CE71CE73-2721-4A1D-97AE-B34BA2F97A57}" type="parTrans" cxnId="{4F348BAF-EF68-4C65-B398-0249269F115C}">
      <dgm:prSet/>
      <dgm:spPr/>
      <dgm:t>
        <a:bodyPr/>
        <a:lstStyle/>
        <a:p>
          <a:endParaRPr lang="en-US"/>
        </a:p>
      </dgm:t>
    </dgm:pt>
    <dgm:pt modelId="{46721247-5A47-4C3E-AB78-8CE89BA52961}" type="sibTrans" cxnId="{4F348BAF-EF68-4C65-B398-0249269F115C}">
      <dgm:prSet/>
      <dgm:spPr/>
      <dgm:t>
        <a:bodyPr/>
        <a:lstStyle/>
        <a:p>
          <a:endParaRPr lang="en-US"/>
        </a:p>
      </dgm:t>
    </dgm:pt>
    <dgm:pt modelId="{042692FE-0776-48C6-BB9A-1317203702B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Cool Dashboard Examples</a:t>
          </a:r>
        </a:p>
      </dgm:t>
    </dgm:pt>
    <dgm:pt modelId="{174BFA7D-5C94-4930-936F-4CDC30535274}" type="parTrans" cxnId="{9F796FE3-4C80-422D-9FFB-23882440CF10}">
      <dgm:prSet/>
      <dgm:spPr/>
      <dgm:t>
        <a:bodyPr/>
        <a:lstStyle/>
        <a:p>
          <a:endParaRPr lang="en-US"/>
        </a:p>
      </dgm:t>
    </dgm:pt>
    <dgm:pt modelId="{029BC276-DC83-4F3D-A28D-05EC21C6B691}" type="sibTrans" cxnId="{9F796FE3-4C80-422D-9FFB-23882440CF10}">
      <dgm:prSet/>
      <dgm:spPr/>
      <dgm:t>
        <a:bodyPr/>
        <a:lstStyle/>
        <a:p>
          <a:endParaRPr lang="en-US"/>
        </a:p>
      </dgm:t>
    </dgm:pt>
    <dgm:pt modelId="{DC7D45F0-377C-4054-8C86-1034C9EB144E}" type="pres">
      <dgm:prSet presAssocID="{9AFCD203-5A19-49D8-B6AD-FFAB245438C0}" presName="root" presStyleCnt="0">
        <dgm:presLayoutVars>
          <dgm:dir val="rev"/>
          <dgm:resizeHandles val="exact"/>
        </dgm:presLayoutVars>
      </dgm:prSet>
      <dgm:spPr/>
    </dgm:pt>
    <dgm:pt modelId="{6F50677E-9806-4AEE-AEDB-E798D58E093B}" type="pres">
      <dgm:prSet presAssocID="{387E5811-EA6A-4344-BAED-ADB7575C2600}" presName="compNode" presStyleCnt="0"/>
      <dgm:spPr/>
    </dgm:pt>
    <dgm:pt modelId="{84C461C8-F27C-44DB-B261-CD79058E4A3E}" type="pres">
      <dgm:prSet presAssocID="{387E5811-EA6A-4344-BAED-ADB7575C2600}" presName="bgRect" presStyleLbl="bgShp" presStyleIdx="0" presStyleCnt="4" custLinFactNeighborX="3412" custLinFactNeighborY="-895"/>
      <dgm:spPr>
        <a:ln w="38100">
          <a:noFill/>
        </a:ln>
      </dgm:spPr>
    </dgm:pt>
    <dgm:pt modelId="{804C5E3C-671A-4CDE-9579-E87443C75D10}" type="pres">
      <dgm:prSet presAssocID="{387E5811-EA6A-4344-BAED-ADB7575C2600}" presName="iconRect" presStyleLbl="node1" presStyleIdx="0" presStyleCnt="4" custLinFactNeighborX="6243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FB1882E8-A183-40C3-BBED-5F3468CE7890}" type="pres">
      <dgm:prSet presAssocID="{387E5811-EA6A-4344-BAED-ADB7575C2600}" presName="spaceRect" presStyleCnt="0"/>
      <dgm:spPr/>
    </dgm:pt>
    <dgm:pt modelId="{54F9AED7-FC86-4751-AB13-163516EB5B4C}" type="pres">
      <dgm:prSet presAssocID="{387E5811-EA6A-4344-BAED-ADB7575C2600}" presName="parTx" presStyleLbl="revTx" presStyleIdx="0" presStyleCnt="7" custScaleX="137932" custLinFactNeighborX="33132" custLinFactNeighborY="-895">
        <dgm:presLayoutVars>
          <dgm:chMax val="0"/>
          <dgm:chPref val="0"/>
        </dgm:presLayoutVars>
      </dgm:prSet>
      <dgm:spPr/>
    </dgm:pt>
    <dgm:pt modelId="{F08C6BA6-4F28-4A56-8705-A340B6BB288E}" type="pres">
      <dgm:prSet presAssocID="{387E5811-EA6A-4344-BAED-ADB7575C2600}" presName="desTx" presStyleLbl="revTx" presStyleIdx="1" presStyleCnt="7" custScaleX="139642" custLinFactNeighborX="-18687" custLinFactNeighborY="-895">
        <dgm:presLayoutVars/>
      </dgm:prSet>
      <dgm:spPr/>
    </dgm:pt>
    <dgm:pt modelId="{6E289A21-29F2-4351-A3B2-1906B7A71C34}" type="pres">
      <dgm:prSet presAssocID="{F5B5A97F-FA5D-4410-B963-1BE964AA6AAA}" presName="sibTrans" presStyleCnt="0"/>
      <dgm:spPr/>
    </dgm:pt>
    <dgm:pt modelId="{69C49A08-2166-4D86-B002-54EB1065C44E}" type="pres">
      <dgm:prSet presAssocID="{B92639DD-6997-4DAE-964F-10EDBDD2ECC6}" presName="compNode" presStyleCnt="0"/>
      <dgm:spPr/>
    </dgm:pt>
    <dgm:pt modelId="{E1D732A0-CBC1-4427-AB2E-080834886720}" type="pres">
      <dgm:prSet presAssocID="{B92639DD-6997-4DAE-964F-10EDBDD2ECC6}" presName="bgRect" presStyleLbl="bgShp" presStyleIdx="1" presStyleCnt="4" custLinFactNeighborX="-2964"/>
      <dgm:spPr>
        <a:ln w="38100">
          <a:noFill/>
        </a:ln>
      </dgm:spPr>
    </dgm:pt>
    <dgm:pt modelId="{78389B53-9C58-4B1B-A9F0-13857D9922A2}" type="pres">
      <dgm:prSet presAssocID="{B92639DD-6997-4DAE-964F-10EDBDD2ECC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esentation with Org Chart"/>
        </a:ext>
      </dgm:extLst>
    </dgm:pt>
    <dgm:pt modelId="{7D5FB12C-BE25-4309-BEF7-CAFAE0FB45F3}" type="pres">
      <dgm:prSet presAssocID="{B92639DD-6997-4DAE-964F-10EDBDD2ECC6}" presName="spaceRect" presStyleCnt="0"/>
      <dgm:spPr/>
    </dgm:pt>
    <dgm:pt modelId="{3DB1F875-1E14-46D8-9AC5-C0321CC6D109}" type="pres">
      <dgm:prSet presAssocID="{B92639DD-6997-4DAE-964F-10EDBDD2ECC6}" presName="parTx" presStyleLbl="revTx" presStyleIdx="2" presStyleCnt="7" custScaleX="163308" custScaleY="92436" custLinFactNeighborX="30371" custLinFactNeighborY="4953">
        <dgm:presLayoutVars>
          <dgm:chMax val="0"/>
          <dgm:chPref val="0"/>
        </dgm:presLayoutVars>
      </dgm:prSet>
      <dgm:spPr/>
    </dgm:pt>
    <dgm:pt modelId="{1A6C5820-053E-4754-B6AF-4483D7DDA2E8}" type="pres">
      <dgm:prSet presAssocID="{B92639DD-6997-4DAE-964F-10EDBDD2ECC6}" presName="desTx" presStyleLbl="revTx" presStyleIdx="3" presStyleCnt="7">
        <dgm:presLayoutVars/>
      </dgm:prSet>
      <dgm:spPr/>
    </dgm:pt>
    <dgm:pt modelId="{AAA904C4-3F8F-487A-B289-66F4EC45AF2E}" type="pres">
      <dgm:prSet presAssocID="{38439FE7-6F79-4149-B8C6-95867BCF5B38}" presName="sibTrans" presStyleCnt="0"/>
      <dgm:spPr/>
    </dgm:pt>
    <dgm:pt modelId="{7909EB64-BC82-4784-AA93-C7C238EADC1C}" type="pres">
      <dgm:prSet presAssocID="{E46FCE6B-5B4E-41B1-A520-21A5A4F47538}" presName="compNode" presStyleCnt="0"/>
      <dgm:spPr/>
    </dgm:pt>
    <dgm:pt modelId="{317C813D-A7ED-44B5-85B5-9D0FC80D5630}" type="pres">
      <dgm:prSet presAssocID="{E46FCE6B-5B4E-41B1-A520-21A5A4F47538}" presName="bgRect" presStyleLbl="bgShp" presStyleIdx="2" presStyleCnt="4" custLinFactNeighborX="-2964" custLinFactNeighborY="3384"/>
      <dgm:spPr>
        <a:ln w="38100">
          <a:solidFill>
            <a:srgbClr val="FF9900"/>
          </a:solidFill>
        </a:ln>
      </dgm:spPr>
    </dgm:pt>
    <dgm:pt modelId="{31C53071-B176-4FED-AA3E-420944AECF6D}" type="pres">
      <dgm:prSet presAssocID="{E46FCE6B-5B4E-41B1-A520-21A5A4F47538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97D3058E-8FED-4505-948D-EA8048609810}" type="pres">
      <dgm:prSet presAssocID="{E46FCE6B-5B4E-41B1-A520-21A5A4F47538}" presName="spaceRect" presStyleCnt="0"/>
      <dgm:spPr/>
    </dgm:pt>
    <dgm:pt modelId="{36C98A9F-22F5-450F-81C5-2F3C0FE34C02}" type="pres">
      <dgm:prSet presAssocID="{E46FCE6B-5B4E-41B1-A520-21A5A4F47538}" presName="parTx" presStyleLbl="revTx" presStyleIdx="4" presStyleCnt="7" custLinFactNeighborY="3384">
        <dgm:presLayoutVars>
          <dgm:chMax val="0"/>
          <dgm:chPref val="0"/>
        </dgm:presLayoutVars>
      </dgm:prSet>
      <dgm:spPr/>
    </dgm:pt>
    <dgm:pt modelId="{3F395179-A3BC-4ADD-BF4F-161B22FB58F4}" type="pres">
      <dgm:prSet presAssocID="{E46FCE6B-5B4E-41B1-A520-21A5A4F47538}" presName="desTx" presStyleLbl="revTx" presStyleIdx="5" presStyleCnt="7">
        <dgm:presLayoutVars/>
      </dgm:prSet>
      <dgm:spPr/>
    </dgm:pt>
    <dgm:pt modelId="{4627477E-AAA9-4176-B22F-B514A488F771}" type="pres">
      <dgm:prSet presAssocID="{12C0D389-B954-4D00-ABF7-031E562F916E}" presName="sibTrans" presStyleCnt="0"/>
      <dgm:spPr/>
    </dgm:pt>
    <dgm:pt modelId="{05778438-FB13-4F04-A994-01EE3FF34992}" type="pres">
      <dgm:prSet presAssocID="{042692FE-0776-48C6-BB9A-1317203702B4}" presName="compNode" presStyleCnt="0"/>
      <dgm:spPr/>
    </dgm:pt>
    <dgm:pt modelId="{CBDACB1E-1AC4-4D0F-A1DD-821875E75EF8}" type="pres">
      <dgm:prSet presAssocID="{042692FE-0776-48C6-BB9A-1317203702B4}" presName="bgRect" presStyleLbl="bgShp" presStyleIdx="3" presStyleCnt="4" custLinFactNeighborX="-2964"/>
      <dgm:spPr/>
    </dgm:pt>
    <dgm:pt modelId="{CC73DFEC-731F-47D5-9D01-63E5A3DBBD84}" type="pres">
      <dgm:prSet presAssocID="{042692FE-0776-48C6-BB9A-1317203702B4}" presName="iconRect" presStyleLbl="node1" presStyleIdx="3" presStyleCnt="4"/>
      <dgm:spPr>
        <a:blipFill>
          <a:blip xmlns:r="http://schemas.openxmlformats.org/officeDocument/2006/relationships" r:embed="rId7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399B8C4F-C37A-4828-8AA2-DE025E8B4D6A}" type="pres">
      <dgm:prSet presAssocID="{042692FE-0776-48C6-BB9A-1317203702B4}" presName="spaceRect" presStyleCnt="0"/>
      <dgm:spPr/>
    </dgm:pt>
    <dgm:pt modelId="{6DA5AB74-CF61-4E7D-AB0A-4349315CD129}" type="pres">
      <dgm:prSet presAssocID="{042692FE-0776-48C6-BB9A-1317203702B4}" presName="parTx" presStyleLbl="revTx" presStyleIdx="6" presStyleCnt="7" custLinFactNeighborY="3384">
        <dgm:presLayoutVars>
          <dgm:chMax val="0"/>
          <dgm:chPref val="0"/>
        </dgm:presLayoutVars>
      </dgm:prSet>
      <dgm:spPr/>
    </dgm:pt>
  </dgm:ptLst>
  <dgm:cxnLst>
    <dgm:cxn modelId="{DF363203-2A83-4A97-A958-B6D43F3CBFAE}" type="presOf" srcId="{042692FE-0776-48C6-BB9A-1317203702B4}" destId="{6DA5AB74-CF61-4E7D-AB0A-4349315CD129}" srcOrd="0" destOrd="0" presId="urn:microsoft.com/office/officeart/2018/2/layout/IconVerticalSolidList"/>
    <dgm:cxn modelId="{C0124C0D-9124-4834-9103-A797689F04E7}" type="presOf" srcId="{B92639DD-6997-4DAE-964F-10EDBDD2ECC6}" destId="{3DB1F875-1E14-46D8-9AC5-C0321CC6D109}" srcOrd="0" destOrd="0" presId="urn:microsoft.com/office/officeart/2018/2/layout/IconVerticalSolidList"/>
    <dgm:cxn modelId="{D7EBCA25-DEE5-41EE-99AB-CB9CA6F1EAD9}" type="presOf" srcId="{CDA82CA5-CF2A-4500-A25E-B8218C1EB6CA}" destId="{F08C6BA6-4F28-4A56-8705-A340B6BB288E}" srcOrd="0" destOrd="0" presId="urn:microsoft.com/office/officeart/2018/2/layout/IconVerticalSolidList"/>
    <dgm:cxn modelId="{CB0DC629-C6D8-44E6-9D3F-030BA483CEA8}" srcId="{9AFCD203-5A19-49D8-B6AD-FFAB245438C0}" destId="{E46FCE6B-5B4E-41B1-A520-21A5A4F47538}" srcOrd="2" destOrd="0" parTransId="{E4AD6017-1AE7-4966-AF63-1DFF21F77DFC}" sibTransId="{12C0D389-B954-4D00-ABF7-031E562F916E}"/>
    <dgm:cxn modelId="{E2F53444-1EF4-4BEE-93D4-75DF0B749B6D}" type="presOf" srcId="{0EEAAAE4-0C33-4E0F-9719-B519C2BCC20B}" destId="{1A6C5820-053E-4754-B6AF-4483D7DDA2E8}" srcOrd="0" destOrd="0" presId="urn:microsoft.com/office/officeart/2018/2/layout/IconVerticalSolidList"/>
    <dgm:cxn modelId="{2040DB47-DC14-4FB9-86DD-E6E6B3B87FA8}" srcId="{387E5811-EA6A-4344-BAED-ADB7575C2600}" destId="{CDA82CA5-CF2A-4500-A25E-B8218C1EB6CA}" srcOrd="0" destOrd="0" parTransId="{E02469CA-3853-42F9-B0E7-D3182CC2D0DE}" sibTransId="{E8979229-50F8-405F-8658-D7BF8CFFA598}"/>
    <dgm:cxn modelId="{34464552-7C93-4745-9644-A2723F80B38C}" srcId="{9AFCD203-5A19-49D8-B6AD-FFAB245438C0}" destId="{B92639DD-6997-4DAE-964F-10EDBDD2ECC6}" srcOrd="1" destOrd="0" parTransId="{913F91A2-91EB-47BD-ABE5-EF9161C1E411}" sibTransId="{38439FE7-6F79-4149-B8C6-95867BCF5B38}"/>
    <dgm:cxn modelId="{E9F2377A-9614-4134-AA13-1B382051D76C}" type="presOf" srcId="{E46FCE6B-5B4E-41B1-A520-21A5A4F47538}" destId="{36C98A9F-22F5-450F-81C5-2F3C0FE34C02}" srcOrd="0" destOrd="0" presId="urn:microsoft.com/office/officeart/2018/2/layout/IconVerticalSolidList"/>
    <dgm:cxn modelId="{92C4B29D-6580-4635-AF22-37EE1E98A0D8}" type="presOf" srcId="{F9E4C965-D871-475D-8649-6F4A7940E162}" destId="{3F395179-A3BC-4ADD-BF4F-161B22FB58F4}" srcOrd="0" destOrd="0" presId="urn:microsoft.com/office/officeart/2018/2/layout/IconVerticalSolidList"/>
    <dgm:cxn modelId="{D7E2C1A1-9321-4E87-BE16-467029111054}" srcId="{9AFCD203-5A19-49D8-B6AD-FFAB245438C0}" destId="{387E5811-EA6A-4344-BAED-ADB7575C2600}" srcOrd="0" destOrd="0" parTransId="{26C8ABDF-8A37-4B2F-9E2E-6A292D33D7D3}" sibTransId="{F5B5A97F-FA5D-4410-B963-1BE964AA6AAA}"/>
    <dgm:cxn modelId="{9F3996A2-913C-4200-A3B3-14F2D9A7C62B}" type="presOf" srcId="{9AFCD203-5A19-49D8-B6AD-FFAB245438C0}" destId="{DC7D45F0-377C-4054-8C86-1034C9EB144E}" srcOrd="0" destOrd="0" presId="urn:microsoft.com/office/officeart/2018/2/layout/IconVerticalSolidList"/>
    <dgm:cxn modelId="{09AA75A7-54AD-4675-BE71-EAC520790EA8}" srcId="{E46FCE6B-5B4E-41B1-A520-21A5A4F47538}" destId="{F9E4C965-D871-475D-8649-6F4A7940E162}" srcOrd="0" destOrd="0" parTransId="{9B72015D-8E88-4A49-9602-1908C95A1F77}" sibTransId="{FA02B392-6FAB-4FC0-AA93-3CD8A859DE5B}"/>
    <dgm:cxn modelId="{4F348BAF-EF68-4C65-B398-0249269F115C}" srcId="{E46FCE6B-5B4E-41B1-A520-21A5A4F47538}" destId="{3E53CB5F-D257-421D-863B-0FDF124E5B4A}" srcOrd="1" destOrd="0" parTransId="{CE71CE73-2721-4A1D-97AE-B34BA2F97A57}" sibTransId="{46721247-5A47-4C3E-AB78-8CE89BA52961}"/>
    <dgm:cxn modelId="{63B515C1-E252-4EC0-B5A8-7C485A32F4F5}" srcId="{B92639DD-6997-4DAE-964F-10EDBDD2ECC6}" destId="{0EEAAAE4-0C33-4E0F-9719-B519C2BCC20B}" srcOrd="0" destOrd="0" parTransId="{F6EBA726-A47E-4607-A0B2-818B74CC699B}" sibTransId="{7FC4C071-7237-4DB0-84DC-AF91E317882C}"/>
    <dgm:cxn modelId="{602F7FC6-85F0-4224-93E0-C219B2FD27F8}" type="presOf" srcId="{3E53CB5F-D257-421D-863B-0FDF124E5B4A}" destId="{3F395179-A3BC-4ADD-BF4F-161B22FB58F4}" srcOrd="0" destOrd="1" presId="urn:microsoft.com/office/officeart/2018/2/layout/IconVerticalSolidList"/>
    <dgm:cxn modelId="{9F796FE3-4C80-422D-9FFB-23882440CF10}" srcId="{9AFCD203-5A19-49D8-B6AD-FFAB245438C0}" destId="{042692FE-0776-48C6-BB9A-1317203702B4}" srcOrd="3" destOrd="0" parTransId="{174BFA7D-5C94-4930-936F-4CDC30535274}" sibTransId="{029BC276-DC83-4F3D-A28D-05EC21C6B691}"/>
    <dgm:cxn modelId="{E02CF9FE-50A2-4B4C-91D3-AA9394747C75}" type="presOf" srcId="{387E5811-EA6A-4344-BAED-ADB7575C2600}" destId="{54F9AED7-FC86-4751-AB13-163516EB5B4C}" srcOrd="0" destOrd="0" presId="urn:microsoft.com/office/officeart/2018/2/layout/IconVerticalSolidList"/>
    <dgm:cxn modelId="{328FA853-504B-4B97-8179-808CD1BDE3B5}" type="presParOf" srcId="{DC7D45F0-377C-4054-8C86-1034C9EB144E}" destId="{6F50677E-9806-4AEE-AEDB-E798D58E093B}" srcOrd="0" destOrd="0" presId="urn:microsoft.com/office/officeart/2018/2/layout/IconVerticalSolidList"/>
    <dgm:cxn modelId="{7E582D98-348B-4E87-BDFB-62EDE9009186}" type="presParOf" srcId="{6F50677E-9806-4AEE-AEDB-E798D58E093B}" destId="{84C461C8-F27C-44DB-B261-CD79058E4A3E}" srcOrd="0" destOrd="0" presId="urn:microsoft.com/office/officeart/2018/2/layout/IconVerticalSolidList"/>
    <dgm:cxn modelId="{513681B4-4DFC-40C8-954B-562432B71885}" type="presParOf" srcId="{6F50677E-9806-4AEE-AEDB-E798D58E093B}" destId="{804C5E3C-671A-4CDE-9579-E87443C75D10}" srcOrd="1" destOrd="0" presId="urn:microsoft.com/office/officeart/2018/2/layout/IconVerticalSolidList"/>
    <dgm:cxn modelId="{E1E87B3B-1031-4AD7-9512-5DD7E55C292F}" type="presParOf" srcId="{6F50677E-9806-4AEE-AEDB-E798D58E093B}" destId="{FB1882E8-A183-40C3-BBED-5F3468CE7890}" srcOrd="2" destOrd="0" presId="urn:microsoft.com/office/officeart/2018/2/layout/IconVerticalSolidList"/>
    <dgm:cxn modelId="{0F371950-0598-4CFD-A7A7-7CA0D323D4AB}" type="presParOf" srcId="{6F50677E-9806-4AEE-AEDB-E798D58E093B}" destId="{54F9AED7-FC86-4751-AB13-163516EB5B4C}" srcOrd="3" destOrd="0" presId="urn:microsoft.com/office/officeart/2018/2/layout/IconVerticalSolidList"/>
    <dgm:cxn modelId="{36DE40F3-FF04-435A-9409-43F7EAB3B0B6}" type="presParOf" srcId="{6F50677E-9806-4AEE-AEDB-E798D58E093B}" destId="{F08C6BA6-4F28-4A56-8705-A340B6BB288E}" srcOrd="4" destOrd="0" presId="urn:microsoft.com/office/officeart/2018/2/layout/IconVerticalSolidList"/>
    <dgm:cxn modelId="{7FEC3699-D5AD-4229-B4C3-0335E7858C3D}" type="presParOf" srcId="{DC7D45F0-377C-4054-8C86-1034C9EB144E}" destId="{6E289A21-29F2-4351-A3B2-1906B7A71C34}" srcOrd="1" destOrd="0" presId="urn:microsoft.com/office/officeart/2018/2/layout/IconVerticalSolidList"/>
    <dgm:cxn modelId="{91D8EC38-39A0-43F8-9AB8-B710101670FA}" type="presParOf" srcId="{DC7D45F0-377C-4054-8C86-1034C9EB144E}" destId="{69C49A08-2166-4D86-B002-54EB1065C44E}" srcOrd="2" destOrd="0" presId="urn:microsoft.com/office/officeart/2018/2/layout/IconVerticalSolidList"/>
    <dgm:cxn modelId="{5AE2EEFB-5656-47E0-ACA6-C8EEED1A95FF}" type="presParOf" srcId="{69C49A08-2166-4D86-B002-54EB1065C44E}" destId="{E1D732A0-CBC1-4427-AB2E-080834886720}" srcOrd="0" destOrd="0" presId="urn:microsoft.com/office/officeart/2018/2/layout/IconVerticalSolidList"/>
    <dgm:cxn modelId="{8772F532-FB45-4E9A-8673-B221B9134ADF}" type="presParOf" srcId="{69C49A08-2166-4D86-B002-54EB1065C44E}" destId="{78389B53-9C58-4B1B-A9F0-13857D9922A2}" srcOrd="1" destOrd="0" presId="urn:microsoft.com/office/officeart/2018/2/layout/IconVerticalSolidList"/>
    <dgm:cxn modelId="{CC9ACE83-406C-4092-AEB8-7823A3C75A8A}" type="presParOf" srcId="{69C49A08-2166-4D86-B002-54EB1065C44E}" destId="{7D5FB12C-BE25-4309-BEF7-CAFAE0FB45F3}" srcOrd="2" destOrd="0" presId="urn:microsoft.com/office/officeart/2018/2/layout/IconVerticalSolidList"/>
    <dgm:cxn modelId="{E6B5ECA7-2602-45BF-A084-C3018A426ADB}" type="presParOf" srcId="{69C49A08-2166-4D86-B002-54EB1065C44E}" destId="{3DB1F875-1E14-46D8-9AC5-C0321CC6D109}" srcOrd="3" destOrd="0" presId="urn:microsoft.com/office/officeart/2018/2/layout/IconVerticalSolidList"/>
    <dgm:cxn modelId="{6B0C025D-05B2-42CD-A6F2-FF39C1714C49}" type="presParOf" srcId="{69C49A08-2166-4D86-B002-54EB1065C44E}" destId="{1A6C5820-053E-4754-B6AF-4483D7DDA2E8}" srcOrd="4" destOrd="0" presId="urn:microsoft.com/office/officeart/2018/2/layout/IconVerticalSolidList"/>
    <dgm:cxn modelId="{76A4AACF-8A7B-448D-9714-1875A0EF267A}" type="presParOf" srcId="{DC7D45F0-377C-4054-8C86-1034C9EB144E}" destId="{AAA904C4-3F8F-487A-B289-66F4EC45AF2E}" srcOrd="3" destOrd="0" presId="urn:microsoft.com/office/officeart/2018/2/layout/IconVerticalSolidList"/>
    <dgm:cxn modelId="{9C8DAFCB-0FB8-45BD-8D60-249349C81ADE}" type="presParOf" srcId="{DC7D45F0-377C-4054-8C86-1034C9EB144E}" destId="{7909EB64-BC82-4784-AA93-C7C238EADC1C}" srcOrd="4" destOrd="0" presId="urn:microsoft.com/office/officeart/2018/2/layout/IconVerticalSolidList"/>
    <dgm:cxn modelId="{BBB0FB23-2E41-45E2-A800-37313C95A847}" type="presParOf" srcId="{7909EB64-BC82-4784-AA93-C7C238EADC1C}" destId="{317C813D-A7ED-44B5-85B5-9D0FC80D5630}" srcOrd="0" destOrd="0" presId="urn:microsoft.com/office/officeart/2018/2/layout/IconVerticalSolidList"/>
    <dgm:cxn modelId="{55D0E782-2AF5-4DA7-A6A1-03524F9879D5}" type="presParOf" srcId="{7909EB64-BC82-4784-AA93-C7C238EADC1C}" destId="{31C53071-B176-4FED-AA3E-420944AECF6D}" srcOrd="1" destOrd="0" presId="urn:microsoft.com/office/officeart/2018/2/layout/IconVerticalSolidList"/>
    <dgm:cxn modelId="{6E3724E4-8F2D-4760-BE39-C072CA1E77C7}" type="presParOf" srcId="{7909EB64-BC82-4784-AA93-C7C238EADC1C}" destId="{97D3058E-8FED-4505-948D-EA8048609810}" srcOrd="2" destOrd="0" presId="urn:microsoft.com/office/officeart/2018/2/layout/IconVerticalSolidList"/>
    <dgm:cxn modelId="{6286471A-7B49-4F46-A678-F619E2595700}" type="presParOf" srcId="{7909EB64-BC82-4784-AA93-C7C238EADC1C}" destId="{36C98A9F-22F5-450F-81C5-2F3C0FE34C02}" srcOrd="3" destOrd="0" presId="urn:microsoft.com/office/officeart/2018/2/layout/IconVerticalSolidList"/>
    <dgm:cxn modelId="{3775B616-34FC-47B5-8D3F-7B3C00F3E96C}" type="presParOf" srcId="{7909EB64-BC82-4784-AA93-C7C238EADC1C}" destId="{3F395179-A3BC-4ADD-BF4F-161B22FB58F4}" srcOrd="4" destOrd="0" presId="urn:microsoft.com/office/officeart/2018/2/layout/IconVerticalSolidList"/>
    <dgm:cxn modelId="{694A2979-71BE-4DBF-B70D-D457B5DBA001}" type="presParOf" srcId="{DC7D45F0-377C-4054-8C86-1034C9EB144E}" destId="{4627477E-AAA9-4176-B22F-B514A488F771}" srcOrd="5" destOrd="0" presId="urn:microsoft.com/office/officeart/2018/2/layout/IconVerticalSolidList"/>
    <dgm:cxn modelId="{9CC07474-AA9D-4F0D-83B4-15432451E139}" type="presParOf" srcId="{DC7D45F0-377C-4054-8C86-1034C9EB144E}" destId="{05778438-FB13-4F04-A994-01EE3FF34992}" srcOrd="6" destOrd="0" presId="urn:microsoft.com/office/officeart/2018/2/layout/IconVerticalSolidList"/>
    <dgm:cxn modelId="{568CD1E3-938A-4E0C-AE8F-8A7AC9034D43}" type="presParOf" srcId="{05778438-FB13-4F04-A994-01EE3FF34992}" destId="{CBDACB1E-1AC4-4D0F-A1DD-821875E75EF8}" srcOrd="0" destOrd="0" presId="urn:microsoft.com/office/officeart/2018/2/layout/IconVerticalSolidList"/>
    <dgm:cxn modelId="{002AE9C9-E2CA-4F13-9827-AF723F59CDB4}" type="presParOf" srcId="{05778438-FB13-4F04-A994-01EE3FF34992}" destId="{CC73DFEC-731F-47D5-9D01-63E5A3DBBD84}" srcOrd="1" destOrd="0" presId="urn:microsoft.com/office/officeart/2018/2/layout/IconVerticalSolidList"/>
    <dgm:cxn modelId="{0A072340-BF49-4112-99AD-BF8233BB8FA7}" type="presParOf" srcId="{05778438-FB13-4F04-A994-01EE3FF34992}" destId="{399B8C4F-C37A-4828-8AA2-DE025E8B4D6A}" srcOrd="2" destOrd="0" presId="urn:microsoft.com/office/officeart/2018/2/layout/IconVerticalSolidList"/>
    <dgm:cxn modelId="{51BF5C58-2391-4A3A-A952-EF5ACF5C6FA9}" type="presParOf" srcId="{05778438-FB13-4F04-A994-01EE3FF34992}" destId="{6DA5AB74-CF61-4E7D-AB0A-4349315CD12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AFCD203-5A19-49D8-B6AD-FFAB245438C0}" type="doc">
      <dgm:prSet loTypeId="urn:microsoft.com/office/officeart/2018/2/layout/IconVerticalSolidList" loCatId="icon" qsTypeId="urn:microsoft.com/office/officeart/2005/8/quickstyle/simple2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387E5811-EA6A-4344-BAED-ADB7575C260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Dashboarding Basics with Shiny</a:t>
          </a:r>
        </a:p>
      </dgm:t>
    </dgm:pt>
    <dgm:pt modelId="{26C8ABDF-8A37-4B2F-9E2E-6A292D33D7D3}" type="parTrans" cxnId="{D7E2C1A1-9321-4E87-BE16-467029111054}">
      <dgm:prSet/>
      <dgm:spPr/>
      <dgm:t>
        <a:bodyPr/>
        <a:lstStyle/>
        <a:p>
          <a:endParaRPr lang="en-US"/>
        </a:p>
      </dgm:t>
    </dgm:pt>
    <dgm:pt modelId="{F5B5A97F-FA5D-4410-B963-1BE964AA6AAA}" type="sibTrans" cxnId="{D7E2C1A1-9321-4E87-BE16-467029111054}">
      <dgm:prSet/>
      <dgm:spPr/>
      <dgm:t>
        <a:bodyPr/>
        <a:lstStyle/>
        <a:p>
          <a:endParaRPr lang="en-US"/>
        </a:p>
      </dgm:t>
    </dgm:pt>
    <dgm:pt modelId="{CDA82CA5-CF2A-4500-A25E-B8218C1EB6CA}">
      <dgm:prSet/>
      <dgm:spPr/>
      <dgm:t>
        <a:bodyPr/>
        <a:lstStyle/>
        <a:p>
          <a:pPr>
            <a:lnSpc>
              <a:spcPct val="100000"/>
            </a:lnSpc>
          </a:pPr>
          <a:endParaRPr lang="en-US" dirty="0"/>
        </a:p>
      </dgm:t>
    </dgm:pt>
    <dgm:pt modelId="{E02469CA-3853-42F9-B0E7-D3182CC2D0DE}" type="parTrans" cxnId="{2040DB47-DC14-4FB9-86DD-E6E6B3B87FA8}">
      <dgm:prSet/>
      <dgm:spPr/>
      <dgm:t>
        <a:bodyPr/>
        <a:lstStyle/>
        <a:p>
          <a:endParaRPr lang="en-US"/>
        </a:p>
      </dgm:t>
    </dgm:pt>
    <dgm:pt modelId="{E8979229-50F8-405F-8658-D7BF8CFFA598}" type="sibTrans" cxnId="{2040DB47-DC14-4FB9-86DD-E6E6B3B87FA8}">
      <dgm:prSet/>
      <dgm:spPr/>
      <dgm:t>
        <a:bodyPr/>
        <a:lstStyle/>
        <a:p>
          <a:endParaRPr lang="en-US"/>
        </a:p>
      </dgm:t>
    </dgm:pt>
    <dgm:pt modelId="{B92639DD-6997-4DAE-964F-10EDBDD2ECC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Vignettes of Dashboards</a:t>
          </a:r>
        </a:p>
      </dgm:t>
    </dgm:pt>
    <dgm:pt modelId="{913F91A2-91EB-47BD-ABE5-EF9161C1E411}" type="parTrans" cxnId="{34464552-7C93-4745-9644-A2723F80B38C}">
      <dgm:prSet/>
      <dgm:spPr/>
      <dgm:t>
        <a:bodyPr/>
        <a:lstStyle/>
        <a:p>
          <a:endParaRPr lang="en-US"/>
        </a:p>
      </dgm:t>
    </dgm:pt>
    <dgm:pt modelId="{38439FE7-6F79-4149-B8C6-95867BCF5B38}" type="sibTrans" cxnId="{34464552-7C93-4745-9644-A2723F80B38C}">
      <dgm:prSet/>
      <dgm:spPr/>
      <dgm:t>
        <a:bodyPr/>
        <a:lstStyle/>
        <a:p>
          <a:endParaRPr lang="en-US"/>
        </a:p>
      </dgm:t>
    </dgm:pt>
    <dgm:pt modelId="{0EEAAAE4-0C33-4E0F-9719-B519C2BCC20B}">
      <dgm:prSet custT="1"/>
      <dgm:spPr/>
      <dgm:t>
        <a:bodyPr/>
        <a:lstStyle/>
        <a:p>
          <a:pPr>
            <a:lnSpc>
              <a:spcPct val="100000"/>
            </a:lnSpc>
          </a:pPr>
          <a:endParaRPr lang="en-US" sz="1800" dirty="0"/>
        </a:p>
      </dgm:t>
    </dgm:pt>
    <dgm:pt modelId="{F6EBA726-A47E-4607-A0B2-818B74CC699B}" type="parTrans" cxnId="{63B515C1-E252-4EC0-B5A8-7C485A32F4F5}">
      <dgm:prSet/>
      <dgm:spPr/>
      <dgm:t>
        <a:bodyPr/>
        <a:lstStyle/>
        <a:p>
          <a:endParaRPr lang="en-US"/>
        </a:p>
      </dgm:t>
    </dgm:pt>
    <dgm:pt modelId="{7FC4C071-7237-4DB0-84DC-AF91E317882C}" type="sibTrans" cxnId="{63B515C1-E252-4EC0-B5A8-7C485A32F4F5}">
      <dgm:prSet/>
      <dgm:spPr/>
      <dgm:t>
        <a:bodyPr/>
        <a:lstStyle/>
        <a:p>
          <a:endParaRPr lang="en-US"/>
        </a:p>
      </dgm:t>
    </dgm:pt>
    <dgm:pt modelId="{E46FCE6B-5B4E-41B1-A520-21A5A4F4753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Reviewing the R Code</a:t>
          </a:r>
        </a:p>
      </dgm:t>
    </dgm:pt>
    <dgm:pt modelId="{E4AD6017-1AE7-4966-AF63-1DFF21F77DFC}" type="parTrans" cxnId="{CB0DC629-C6D8-44E6-9D3F-030BA483CEA8}">
      <dgm:prSet/>
      <dgm:spPr/>
      <dgm:t>
        <a:bodyPr/>
        <a:lstStyle/>
        <a:p>
          <a:endParaRPr lang="en-US"/>
        </a:p>
      </dgm:t>
    </dgm:pt>
    <dgm:pt modelId="{12C0D389-B954-4D00-ABF7-031E562F916E}" type="sibTrans" cxnId="{CB0DC629-C6D8-44E6-9D3F-030BA483CEA8}">
      <dgm:prSet/>
      <dgm:spPr/>
      <dgm:t>
        <a:bodyPr/>
        <a:lstStyle/>
        <a:p>
          <a:endParaRPr lang="en-US"/>
        </a:p>
      </dgm:t>
    </dgm:pt>
    <dgm:pt modelId="{F9E4C965-D871-475D-8649-6F4A7940E162}">
      <dgm:prSet custT="1"/>
      <dgm:spPr/>
      <dgm:t>
        <a:bodyPr/>
        <a:lstStyle/>
        <a:p>
          <a:pPr>
            <a:lnSpc>
              <a:spcPct val="100000"/>
            </a:lnSpc>
          </a:pPr>
          <a:endParaRPr lang="en-US" sz="1800" dirty="0"/>
        </a:p>
      </dgm:t>
    </dgm:pt>
    <dgm:pt modelId="{9B72015D-8E88-4A49-9602-1908C95A1F77}" type="parTrans" cxnId="{09AA75A7-54AD-4675-BE71-EAC520790EA8}">
      <dgm:prSet/>
      <dgm:spPr/>
      <dgm:t>
        <a:bodyPr/>
        <a:lstStyle/>
        <a:p>
          <a:endParaRPr lang="en-US"/>
        </a:p>
      </dgm:t>
    </dgm:pt>
    <dgm:pt modelId="{FA02B392-6FAB-4FC0-AA93-3CD8A859DE5B}" type="sibTrans" cxnId="{09AA75A7-54AD-4675-BE71-EAC520790EA8}">
      <dgm:prSet/>
      <dgm:spPr/>
      <dgm:t>
        <a:bodyPr/>
        <a:lstStyle/>
        <a:p>
          <a:endParaRPr lang="en-US"/>
        </a:p>
      </dgm:t>
    </dgm:pt>
    <dgm:pt modelId="{3E53CB5F-D257-421D-863B-0FDF124E5B4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/>
            <a:t> </a:t>
          </a:r>
          <a:endParaRPr lang="en-US" sz="1800" dirty="0"/>
        </a:p>
      </dgm:t>
    </dgm:pt>
    <dgm:pt modelId="{CE71CE73-2721-4A1D-97AE-B34BA2F97A57}" type="parTrans" cxnId="{4F348BAF-EF68-4C65-B398-0249269F115C}">
      <dgm:prSet/>
      <dgm:spPr/>
      <dgm:t>
        <a:bodyPr/>
        <a:lstStyle/>
        <a:p>
          <a:endParaRPr lang="en-US"/>
        </a:p>
      </dgm:t>
    </dgm:pt>
    <dgm:pt modelId="{46721247-5A47-4C3E-AB78-8CE89BA52961}" type="sibTrans" cxnId="{4F348BAF-EF68-4C65-B398-0249269F115C}">
      <dgm:prSet/>
      <dgm:spPr/>
      <dgm:t>
        <a:bodyPr/>
        <a:lstStyle/>
        <a:p>
          <a:endParaRPr lang="en-US"/>
        </a:p>
      </dgm:t>
    </dgm:pt>
    <dgm:pt modelId="{042692FE-0776-48C6-BB9A-1317203702B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Cool Dashboard Examples</a:t>
          </a:r>
        </a:p>
      </dgm:t>
    </dgm:pt>
    <dgm:pt modelId="{174BFA7D-5C94-4930-936F-4CDC30535274}" type="parTrans" cxnId="{9F796FE3-4C80-422D-9FFB-23882440CF10}">
      <dgm:prSet/>
      <dgm:spPr/>
      <dgm:t>
        <a:bodyPr/>
        <a:lstStyle/>
        <a:p>
          <a:endParaRPr lang="en-US"/>
        </a:p>
      </dgm:t>
    </dgm:pt>
    <dgm:pt modelId="{029BC276-DC83-4F3D-A28D-05EC21C6B691}" type="sibTrans" cxnId="{9F796FE3-4C80-422D-9FFB-23882440CF10}">
      <dgm:prSet/>
      <dgm:spPr/>
      <dgm:t>
        <a:bodyPr/>
        <a:lstStyle/>
        <a:p>
          <a:endParaRPr lang="en-US"/>
        </a:p>
      </dgm:t>
    </dgm:pt>
    <dgm:pt modelId="{DC7D45F0-377C-4054-8C86-1034C9EB144E}" type="pres">
      <dgm:prSet presAssocID="{9AFCD203-5A19-49D8-B6AD-FFAB245438C0}" presName="root" presStyleCnt="0">
        <dgm:presLayoutVars>
          <dgm:dir val="rev"/>
          <dgm:resizeHandles val="exact"/>
        </dgm:presLayoutVars>
      </dgm:prSet>
      <dgm:spPr/>
    </dgm:pt>
    <dgm:pt modelId="{6F50677E-9806-4AEE-AEDB-E798D58E093B}" type="pres">
      <dgm:prSet presAssocID="{387E5811-EA6A-4344-BAED-ADB7575C2600}" presName="compNode" presStyleCnt="0"/>
      <dgm:spPr/>
    </dgm:pt>
    <dgm:pt modelId="{84C461C8-F27C-44DB-B261-CD79058E4A3E}" type="pres">
      <dgm:prSet presAssocID="{387E5811-EA6A-4344-BAED-ADB7575C2600}" presName="bgRect" presStyleLbl="bgShp" presStyleIdx="0" presStyleCnt="4" custLinFactNeighborX="3412" custLinFactNeighborY="-895"/>
      <dgm:spPr>
        <a:ln w="38100">
          <a:noFill/>
        </a:ln>
      </dgm:spPr>
    </dgm:pt>
    <dgm:pt modelId="{804C5E3C-671A-4CDE-9579-E87443C75D10}" type="pres">
      <dgm:prSet presAssocID="{387E5811-EA6A-4344-BAED-ADB7575C2600}" presName="iconRect" presStyleLbl="node1" presStyleIdx="0" presStyleCnt="4" custLinFactNeighborX="6243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FB1882E8-A183-40C3-BBED-5F3468CE7890}" type="pres">
      <dgm:prSet presAssocID="{387E5811-EA6A-4344-BAED-ADB7575C2600}" presName="spaceRect" presStyleCnt="0"/>
      <dgm:spPr/>
    </dgm:pt>
    <dgm:pt modelId="{54F9AED7-FC86-4751-AB13-163516EB5B4C}" type="pres">
      <dgm:prSet presAssocID="{387E5811-EA6A-4344-BAED-ADB7575C2600}" presName="parTx" presStyleLbl="revTx" presStyleIdx="0" presStyleCnt="7" custScaleX="137932" custLinFactNeighborX="33132" custLinFactNeighborY="-895">
        <dgm:presLayoutVars>
          <dgm:chMax val="0"/>
          <dgm:chPref val="0"/>
        </dgm:presLayoutVars>
      </dgm:prSet>
      <dgm:spPr/>
    </dgm:pt>
    <dgm:pt modelId="{F08C6BA6-4F28-4A56-8705-A340B6BB288E}" type="pres">
      <dgm:prSet presAssocID="{387E5811-EA6A-4344-BAED-ADB7575C2600}" presName="desTx" presStyleLbl="revTx" presStyleIdx="1" presStyleCnt="7" custScaleX="139642" custLinFactNeighborX="-18687" custLinFactNeighborY="-895">
        <dgm:presLayoutVars/>
      </dgm:prSet>
      <dgm:spPr/>
    </dgm:pt>
    <dgm:pt modelId="{6E289A21-29F2-4351-A3B2-1906B7A71C34}" type="pres">
      <dgm:prSet presAssocID="{F5B5A97F-FA5D-4410-B963-1BE964AA6AAA}" presName="sibTrans" presStyleCnt="0"/>
      <dgm:spPr/>
    </dgm:pt>
    <dgm:pt modelId="{69C49A08-2166-4D86-B002-54EB1065C44E}" type="pres">
      <dgm:prSet presAssocID="{B92639DD-6997-4DAE-964F-10EDBDD2ECC6}" presName="compNode" presStyleCnt="0"/>
      <dgm:spPr/>
    </dgm:pt>
    <dgm:pt modelId="{E1D732A0-CBC1-4427-AB2E-080834886720}" type="pres">
      <dgm:prSet presAssocID="{B92639DD-6997-4DAE-964F-10EDBDD2ECC6}" presName="bgRect" presStyleLbl="bgShp" presStyleIdx="1" presStyleCnt="4" custLinFactNeighborX="-2964"/>
      <dgm:spPr>
        <a:ln w="38100">
          <a:noFill/>
        </a:ln>
      </dgm:spPr>
    </dgm:pt>
    <dgm:pt modelId="{78389B53-9C58-4B1B-A9F0-13857D9922A2}" type="pres">
      <dgm:prSet presAssocID="{B92639DD-6997-4DAE-964F-10EDBDD2ECC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esentation with Org Chart"/>
        </a:ext>
      </dgm:extLst>
    </dgm:pt>
    <dgm:pt modelId="{7D5FB12C-BE25-4309-BEF7-CAFAE0FB45F3}" type="pres">
      <dgm:prSet presAssocID="{B92639DD-6997-4DAE-964F-10EDBDD2ECC6}" presName="spaceRect" presStyleCnt="0"/>
      <dgm:spPr/>
    </dgm:pt>
    <dgm:pt modelId="{3DB1F875-1E14-46D8-9AC5-C0321CC6D109}" type="pres">
      <dgm:prSet presAssocID="{B92639DD-6997-4DAE-964F-10EDBDD2ECC6}" presName="parTx" presStyleLbl="revTx" presStyleIdx="2" presStyleCnt="7" custScaleX="163308" custScaleY="92436" custLinFactNeighborX="30371" custLinFactNeighborY="4953">
        <dgm:presLayoutVars>
          <dgm:chMax val="0"/>
          <dgm:chPref val="0"/>
        </dgm:presLayoutVars>
      </dgm:prSet>
      <dgm:spPr/>
    </dgm:pt>
    <dgm:pt modelId="{1A6C5820-053E-4754-B6AF-4483D7DDA2E8}" type="pres">
      <dgm:prSet presAssocID="{B92639DD-6997-4DAE-964F-10EDBDD2ECC6}" presName="desTx" presStyleLbl="revTx" presStyleIdx="3" presStyleCnt="7">
        <dgm:presLayoutVars/>
      </dgm:prSet>
      <dgm:spPr/>
    </dgm:pt>
    <dgm:pt modelId="{AAA904C4-3F8F-487A-B289-66F4EC45AF2E}" type="pres">
      <dgm:prSet presAssocID="{38439FE7-6F79-4149-B8C6-95867BCF5B38}" presName="sibTrans" presStyleCnt="0"/>
      <dgm:spPr/>
    </dgm:pt>
    <dgm:pt modelId="{7909EB64-BC82-4784-AA93-C7C238EADC1C}" type="pres">
      <dgm:prSet presAssocID="{E46FCE6B-5B4E-41B1-A520-21A5A4F47538}" presName="compNode" presStyleCnt="0"/>
      <dgm:spPr/>
    </dgm:pt>
    <dgm:pt modelId="{317C813D-A7ED-44B5-85B5-9D0FC80D5630}" type="pres">
      <dgm:prSet presAssocID="{E46FCE6B-5B4E-41B1-A520-21A5A4F47538}" presName="bgRect" presStyleLbl="bgShp" presStyleIdx="2" presStyleCnt="4" custLinFactNeighborX="-2964" custLinFactNeighborY="3384"/>
      <dgm:spPr>
        <a:ln w="38100">
          <a:noFill/>
        </a:ln>
      </dgm:spPr>
    </dgm:pt>
    <dgm:pt modelId="{31C53071-B176-4FED-AA3E-420944AECF6D}" type="pres">
      <dgm:prSet presAssocID="{E46FCE6B-5B4E-41B1-A520-21A5A4F47538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97D3058E-8FED-4505-948D-EA8048609810}" type="pres">
      <dgm:prSet presAssocID="{E46FCE6B-5B4E-41B1-A520-21A5A4F47538}" presName="spaceRect" presStyleCnt="0"/>
      <dgm:spPr/>
    </dgm:pt>
    <dgm:pt modelId="{36C98A9F-22F5-450F-81C5-2F3C0FE34C02}" type="pres">
      <dgm:prSet presAssocID="{E46FCE6B-5B4E-41B1-A520-21A5A4F47538}" presName="parTx" presStyleLbl="revTx" presStyleIdx="4" presStyleCnt="7" custLinFactNeighborY="3384">
        <dgm:presLayoutVars>
          <dgm:chMax val="0"/>
          <dgm:chPref val="0"/>
        </dgm:presLayoutVars>
      </dgm:prSet>
      <dgm:spPr/>
    </dgm:pt>
    <dgm:pt modelId="{3F395179-A3BC-4ADD-BF4F-161B22FB58F4}" type="pres">
      <dgm:prSet presAssocID="{E46FCE6B-5B4E-41B1-A520-21A5A4F47538}" presName="desTx" presStyleLbl="revTx" presStyleIdx="5" presStyleCnt="7">
        <dgm:presLayoutVars/>
      </dgm:prSet>
      <dgm:spPr/>
    </dgm:pt>
    <dgm:pt modelId="{4627477E-AAA9-4176-B22F-B514A488F771}" type="pres">
      <dgm:prSet presAssocID="{12C0D389-B954-4D00-ABF7-031E562F916E}" presName="sibTrans" presStyleCnt="0"/>
      <dgm:spPr/>
    </dgm:pt>
    <dgm:pt modelId="{05778438-FB13-4F04-A994-01EE3FF34992}" type="pres">
      <dgm:prSet presAssocID="{042692FE-0776-48C6-BB9A-1317203702B4}" presName="compNode" presStyleCnt="0"/>
      <dgm:spPr/>
    </dgm:pt>
    <dgm:pt modelId="{CBDACB1E-1AC4-4D0F-A1DD-821875E75EF8}" type="pres">
      <dgm:prSet presAssocID="{042692FE-0776-48C6-BB9A-1317203702B4}" presName="bgRect" presStyleLbl="bgShp" presStyleIdx="3" presStyleCnt="4" custLinFactNeighborX="-2964"/>
      <dgm:spPr>
        <a:ln w="38100">
          <a:solidFill>
            <a:srgbClr val="FF9900"/>
          </a:solidFill>
        </a:ln>
      </dgm:spPr>
    </dgm:pt>
    <dgm:pt modelId="{CC73DFEC-731F-47D5-9D01-63E5A3DBBD84}" type="pres">
      <dgm:prSet presAssocID="{042692FE-0776-48C6-BB9A-1317203702B4}" presName="iconRect" presStyleLbl="node1" presStyleIdx="3" presStyleCnt="4"/>
      <dgm:spPr>
        <a:blipFill>
          <a:blip xmlns:r="http://schemas.openxmlformats.org/officeDocument/2006/relationships" r:embed="rId7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399B8C4F-C37A-4828-8AA2-DE025E8B4D6A}" type="pres">
      <dgm:prSet presAssocID="{042692FE-0776-48C6-BB9A-1317203702B4}" presName="spaceRect" presStyleCnt="0"/>
      <dgm:spPr/>
    </dgm:pt>
    <dgm:pt modelId="{6DA5AB74-CF61-4E7D-AB0A-4349315CD129}" type="pres">
      <dgm:prSet presAssocID="{042692FE-0776-48C6-BB9A-1317203702B4}" presName="parTx" presStyleLbl="revTx" presStyleIdx="6" presStyleCnt="7" custLinFactNeighborY="3384">
        <dgm:presLayoutVars>
          <dgm:chMax val="0"/>
          <dgm:chPref val="0"/>
        </dgm:presLayoutVars>
      </dgm:prSet>
      <dgm:spPr/>
    </dgm:pt>
  </dgm:ptLst>
  <dgm:cxnLst>
    <dgm:cxn modelId="{DF363203-2A83-4A97-A958-B6D43F3CBFAE}" type="presOf" srcId="{042692FE-0776-48C6-BB9A-1317203702B4}" destId="{6DA5AB74-CF61-4E7D-AB0A-4349315CD129}" srcOrd="0" destOrd="0" presId="urn:microsoft.com/office/officeart/2018/2/layout/IconVerticalSolidList"/>
    <dgm:cxn modelId="{C0124C0D-9124-4834-9103-A797689F04E7}" type="presOf" srcId="{B92639DD-6997-4DAE-964F-10EDBDD2ECC6}" destId="{3DB1F875-1E14-46D8-9AC5-C0321CC6D109}" srcOrd="0" destOrd="0" presId="urn:microsoft.com/office/officeart/2018/2/layout/IconVerticalSolidList"/>
    <dgm:cxn modelId="{D7EBCA25-DEE5-41EE-99AB-CB9CA6F1EAD9}" type="presOf" srcId="{CDA82CA5-CF2A-4500-A25E-B8218C1EB6CA}" destId="{F08C6BA6-4F28-4A56-8705-A340B6BB288E}" srcOrd="0" destOrd="0" presId="urn:microsoft.com/office/officeart/2018/2/layout/IconVerticalSolidList"/>
    <dgm:cxn modelId="{CB0DC629-C6D8-44E6-9D3F-030BA483CEA8}" srcId="{9AFCD203-5A19-49D8-B6AD-FFAB245438C0}" destId="{E46FCE6B-5B4E-41B1-A520-21A5A4F47538}" srcOrd="2" destOrd="0" parTransId="{E4AD6017-1AE7-4966-AF63-1DFF21F77DFC}" sibTransId="{12C0D389-B954-4D00-ABF7-031E562F916E}"/>
    <dgm:cxn modelId="{E2F53444-1EF4-4BEE-93D4-75DF0B749B6D}" type="presOf" srcId="{0EEAAAE4-0C33-4E0F-9719-B519C2BCC20B}" destId="{1A6C5820-053E-4754-B6AF-4483D7DDA2E8}" srcOrd="0" destOrd="0" presId="urn:microsoft.com/office/officeart/2018/2/layout/IconVerticalSolidList"/>
    <dgm:cxn modelId="{2040DB47-DC14-4FB9-86DD-E6E6B3B87FA8}" srcId="{387E5811-EA6A-4344-BAED-ADB7575C2600}" destId="{CDA82CA5-CF2A-4500-A25E-B8218C1EB6CA}" srcOrd="0" destOrd="0" parTransId="{E02469CA-3853-42F9-B0E7-D3182CC2D0DE}" sibTransId="{E8979229-50F8-405F-8658-D7BF8CFFA598}"/>
    <dgm:cxn modelId="{34464552-7C93-4745-9644-A2723F80B38C}" srcId="{9AFCD203-5A19-49D8-B6AD-FFAB245438C0}" destId="{B92639DD-6997-4DAE-964F-10EDBDD2ECC6}" srcOrd="1" destOrd="0" parTransId="{913F91A2-91EB-47BD-ABE5-EF9161C1E411}" sibTransId="{38439FE7-6F79-4149-B8C6-95867BCF5B38}"/>
    <dgm:cxn modelId="{E9F2377A-9614-4134-AA13-1B382051D76C}" type="presOf" srcId="{E46FCE6B-5B4E-41B1-A520-21A5A4F47538}" destId="{36C98A9F-22F5-450F-81C5-2F3C0FE34C02}" srcOrd="0" destOrd="0" presId="urn:microsoft.com/office/officeart/2018/2/layout/IconVerticalSolidList"/>
    <dgm:cxn modelId="{92C4B29D-6580-4635-AF22-37EE1E98A0D8}" type="presOf" srcId="{F9E4C965-D871-475D-8649-6F4A7940E162}" destId="{3F395179-A3BC-4ADD-BF4F-161B22FB58F4}" srcOrd="0" destOrd="0" presId="urn:microsoft.com/office/officeart/2018/2/layout/IconVerticalSolidList"/>
    <dgm:cxn modelId="{D7E2C1A1-9321-4E87-BE16-467029111054}" srcId="{9AFCD203-5A19-49D8-B6AD-FFAB245438C0}" destId="{387E5811-EA6A-4344-BAED-ADB7575C2600}" srcOrd="0" destOrd="0" parTransId="{26C8ABDF-8A37-4B2F-9E2E-6A292D33D7D3}" sibTransId="{F5B5A97F-FA5D-4410-B963-1BE964AA6AAA}"/>
    <dgm:cxn modelId="{9F3996A2-913C-4200-A3B3-14F2D9A7C62B}" type="presOf" srcId="{9AFCD203-5A19-49D8-B6AD-FFAB245438C0}" destId="{DC7D45F0-377C-4054-8C86-1034C9EB144E}" srcOrd="0" destOrd="0" presId="urn:microsoft.com/office/officeart/2018/2/layout/IconVerticalSolidList"/>
    <dgm:cxn modelId="{09AA75A7-54AD-4675-BE71-EAC520790EA8}" srcId="{E46FCE6B-5B4E-41B1-A520-21A5A4F47538}" destId="{F9E4C965-D871-475D-8649-6F4A7940E162}" srcOrd="0" destOrd="0" parTransId="{9B72015D-8E88-4A49-9602-1908C95A1F77}" sibTransId="{FA02B392-6FAB-4FC0-AA93-3CD8A859DE5B}"/>
    <dgm:cxn modelId="{4F348BAF-EF68-4C65-B398-0249269F115C}" srcId="{E46FCE6B-5B4E-41B1-A520-21A5A4F47538}" destId="{3E53CB5F-D257-421D-863B-0FDF124E5B4A}" srcOrd="1" destOrd="0" parTransId="{CE71CE73-2721-4A1D-97AE-B34BA2F97A57}" sibTransId="{46721247-5A47-4C3E-AB78-8CE89BA52961}"/>
    <dgm:cxn modelId="{63B515C1-E252-4EC0-B5A8-7C485A32F4F5}" srcId="{B92639DD-6997-4DAE-964F-10EDBDD2ECC6}" destId="{0EEAAAE4-0C33-4E0F-9719-B519C2BCC20B}" srcOrd="0" destOrd="0" parTransId="{F6EBA726-A47E-4607-A0B2-818B74CC699B}" sibTransId="{7FC4C071-7237-4DB0-84DC-AF91E317882C}"/>
    <dgm:cxn modelId="{602F7FC6-85F0-4224-93E0-C219B2FD27F8}" type="presOf" srcId="{3E53CB5F-D257-421D-863B-0FDF124E5B4A}" destId="{3F395179-A3BC-4ADD-BF4F-161B22FB58F4}" srcOrd="0" destOrd="1" presId="urn:microsoft.com/office/officeart/2018/2/layout/IconVerticalSolidList"/>
    <dgm:cxn modelId="{9F796FE3-4C80-422D-9FFB-23882440CF10}" srcId="{9AFCD203-5A19-49D8-B6AD-FFAB245438C0}" destId="{042692FE-0776-48C6-BB9A-1317203702B4}" srcOrd="3" destOrd="0" parTransId="{174BFA7D-5C94-4930-936F-4CDC30535274}" sibTransId="{029BC276-DC83-4F3D-A28D-05EC21C6B691}"/>
    <dgm:cxn modelId="{E02CF9FE-50A2-4B4C-91D3-AA9394747C75}" type="presOf" srcId="{387E5811-EA6A-4344-BAED-ADB7575C2600}" destId="{54F9AED7-FC86-4751-AB13-163516EB5B4C}" srcOrd="0" destOrd="0" presId="urn:microsoft.com/office/officeart/2018/2/layout/IconVerticalSolidList"/>
    <dgm:cxn modelId="{328FA853-504B-4B97-8179-808CD1BDE3B5}" type="presParOf" srcId="{DC7D45F0-377C-4054-8C86-1034C9EB144E}" destId="{6F50677E-9806-4AEE-AEDB-E798D58E093B}" srcOrd="0" destOrd="0" presId="urn:microsoft.com/office/officeart/2018/2/layout/IconVerticalSolidList"/>
    <dgm:cxn modelId="{7E582D98-348B-4E87-BDFB-62EDE9009186}" type="presParOf" srcId="{6F50677E-9806-4AEE-AEDB-E798D58E093B}" destId="{84C461C8-F27C-44DB-B261-CD79058E4A3E}" srcOrd="0" destOrd="0" presId="urn:microsoft.com/office/officeart/2018/2/layout/IconVerticalSolidList"/>
    <dgm:cxn modelId="{513681B4-4DFC-40C8-954B-562432B71885}" type="presParOf" srcId="{6F50677E-9806-4AEE-AEDB-E798D58E093B}" destId="{804C5E3C-671A-4CDE-9579-E87443C75D10}" srcOrd="1" destOrd="0" presId="urn:microsoft.com/office/officeart/2018/2/layout/IconVerticalSolidList"/>
    <dgm:cxn modelId="{E1E87B3B-1031-4AD7-9512-5DD7E55C292F}" type="presParOf" srcId="{6F50677E-9806-4AEE-AEDB-E798D58E093B}" destId="{FB1882E8-A183-40C3-BBED-5F3468CE7890}" srcOrd="2" destOrd="0" presId="urn:microsoft.com/office/officeart/2018/2/layout/IconVerticalSolidList"/>
    <dgm:cxn modelId="{0F371950-0598-4CFD-A7A7-7CA0D323D4AB}" type="presParOf" srcId="{6F50677E-9806-4AEE-AEDB-E798D58E093B}" destId="{54F9AED7-FC86-4751-AB13-163516EB5B4C}" srcOrd="3" destOrd="0" presId="urn:microsoft.com/office/officeart/2018/2/layout/IconVerticalSolidList"/>
    <dgm:cxn modelId="{36DE40F3-FF04-435A-9409-43F7EAB3B0B6}" type="presParOf" srcId="{6F50677E-9806-4AEE-AEDB-E798D58E093B}" destId="{F08C6BA6-4F28-4A56-8705-A340B6BB288E}" srcOrd="4" destOrd="0" presId="urn:microsoft.com/office/officeart/2018/2/layout/IconVerticalSolidList"/>
    <dgm:cxn modelId="{7FEC3699-D5AD-4229-B4C3-0335E7858C3D}" type="presParOf" srcId="{DC7D45F0-377C-4054-8C86-1034C9EB144E}" destId="{6E289A21-29F2-4351-A3B2-1906B7A71C34}" srcOrd="1" destOrd="0" presId="urn:microsoft.com/office/officeart/2018/2/layout/IconVerticalSolidList"/>
    <dgm:cxn modelId="{91D8EC38-39A0-43F8-9AB8-B710101670FA}" type="presParOf" srcId="{DC7D45F0-377C-4054-8C86-1034C9EB144E}" destId="{69C49A08-2166-4D86-B002-54EB1065C44E}" srcOrd="2" destOrd="0" presId="urn:microsoft.com/office/officeart/2018/2/layout/IconVerticalSolidList"/>
    <dgm:cxn modelId="{5AE2EEFB-5656-47E0-ACA6-C8EEED1A95FF}" type="presParOf" srcId="{69C49A08-2166-4D86-B002-54EB1065C44E}" destId="{E1D732A0-CBC1-4427-AB2E-080834886720}" srcOrd="0" destOrd="0" presId="urn:microsoft.com/office/officeart/2018/2/layout/IconVerticalSolidList"/>
    <dgm:cxn modelId="{8772F532-FB45-4E9A-8673-B221B9134ADF}" type="presParOf" srcId="{69C49A08-2166-4D86-B002-54EB1065C44E}" destId="{78389B53-9C58-4B1B-A9F0-13857D9922A2}" srcOrd="1" destOrd="0" presId="urn:microsoft.com/office/officeart/2018/2/layout/IconVerticalSolidList"/>
    <dgm:cxn modelId="{CC9ACE83-406C-4092-AEB8-7823A3C75A8A}" type="presParOf" srcId="{69C49A08-2166-4D86-B002-54EB1065C44E}" destId="{7D5FB12C-BE25-4309-BEF7-CAFAE0FB45F3}" srcOrd="2" destOrd="0" presId="urn:microsoft.com/office/officeart/2018/2/layout/IconVerticalSolidList"/>
    <dgm:cxn modelId="{E6B5ECA7-2602-45BF-A084-C3018A426ADB}" type="presParOf" srcId="{69C49A08-2166-4D86-B002-54EB1065C44E}" destId="{3DB1F875-1E14-46D8-9AC5-C0321CC6D109}" srcOrd="3" destOrd="0" presId="urn:microsoft.com/office/officeart/2018/2/layout/IconVerticalSolidList"/>
    <dgm:cxn modelId="{6B0C025D-05B2-42CD-A6F2-FF39C1714C49}" type="presParOf" srcId="{69C49A08-2166-4D86-B002-54EB1065C44E}" destId="{1A6C5820-053E-4754-B6AF-4483D7DDA2E8}" srcOrd="4" destOrd="0" presId="urn:microsoft.com/office/officeart/2018/2/layout/IconVerticalSolidList"/>
    <dgm:cxn modelId="{76A4AACF-8A7B-448D-9714-1875A0EF267A}" type="presParOf" srcId="{DC7D45F0-377C-4054-8C86-1034C9EB144E}" destId="{AAA904C4-3F8F-487A-B289-66F4EC45AF2E}" srcOrd="3" destOrd="0" presId="urn:microsoft.com/office/officeart/2018/2/layout/IconVerticalSolidList"/>
    <dgm:cxn modelId="{9C8DAFCB-0FB8-45BD-8D60-249349C81ADE}" type="presParOf" srcId="{DC7D45F0-377C-4054-8C86-1034C9EB144E}" destId="{7909EB64-BC82-4784-AA93-C7C238EADC1C}" srcOrd="4" destOrd="0" presId="urn:microsoft.com/office/officeart/2018/2/layout/IconVerticalSolidList"/>
    <dgm:cxn modelId="{BBB0FB23-2E41-45E2-A800-37313C95A847}" type="presParOf" srcId="{7909EB64-BC82-4784-AA93-C7C238EADC1C}" destId="{317C813D-A7ED-44B5-85B5-9D0FC80D5630}" srcOrd="0" destOrd="0" presId="urn:microsoft.com/office/officeart/2018/2/layout/IconVerticalSolidList"/>
    <dgm:cxn modelId="{55D0E782-2AF5-4DA7-A6A1-03524F9879D5}" type="presParOf" srcId="{7909EB64-BC82-4784-AA93-C7C238EADC1C}" destId="{31C53071-B176-4FED-AA3E-420944AECF6D}" srcOrd="1" destOrd="0" presId="urn:microsoft.com/office/officeart/2018/2/layout/IconVerticalSolidList"/>
    <dgm:cxn modelId="{6E3724E4-8F2D-4760-BE39-C072CA1E77C7}" type="presParOf" srcId="{7909EB64-BC82-4784-AA93-C7C238EADC1C}" destId="{97D3058E-8FED-4505-948D-EA8048609810}" srcOrd="2" destOrd="0" presId="urn:microsoft.com/office/officeart/2018/2/layout/IconVerticalSolidList"/>
    <dgm:cxn modelId="{6286471A-7B49-4F46-A678-F619E2595700}" type="presParOf" srcId="{7909EB64-BC82-4784-AA93-C7C238EADC1C}" destId="{36C98A9F-22F5-450F-81C5-2F3C0FE34C02}" srcOrd="3" destOrd="0" presId="urn:microsoft.com/office/officeart/2018/2/layout/IconVerticalSolidList"/>
    <dgm:cxn modelId="{3775B616-34FC-47B5-8D3F-7B3C00F3E96C}" type="presParOf" srcId="{7909EB64-BC82-4784-AA93-C7C238EADC1C}" destId="{3F395179-A3BC-4ADD-BF4F-161B22FB58F4}" srcOrd="4" destOrd="0" presId="urn:microsoft.com/office/officeart/2018/2/layout/IconVerticalSolidList"/>
    <dgm:cxn modelId="{694A2979-71BE-4DBF-B70D-D457B5DBA001}" type="presParOf" srcId="{DC7D45F0-377C-4054-8C86-1034C9EB144E}" destId="{4627477E-AAA9-4176-B22F-B514A488F771}" srcOrd="5" destOrd="0" presId="urn:microsoft.com/office/officeart/2018/2/layout/IconVerticalSolidList"/>
    <dgm:cxn modelId="{9CC07474-AA9D-4F0D-83B4-15432451E139}" type="presParOf" srcId="{DC7D45F0-377C-4054-8C86-1034C9EB144E}" destId="{05778438-FB13-4F04-A994-01EE3FF34992}" srcOrd="6" destOrd="0" presId="urn:microsoft.com/office/officeart/2018/2/layout/IconVerticalSolidList"/>
    <dgm:cxn modelId="{568CD1E3-938A-4E0C-AE8F-8A7AC9034D43}" type="presParOf" srcId="{05778438-FB13-4F04-A994-01EE3FF34992}" destId="{CBDACB1E-1AC4-4D0F-A1DD-821875E75EF8}" srcOrd="0" destOrd="0" presId="urn:microsoft.com/office/officeart/2018/2/layout/IconVerticalSolidList"/>
    <dgm:cxn modelId="{002AE9C9-E2CA-4F13-9827-AF723F59CDB4}" type="presParOf" srcId="{05778438-FB13-4F04-A994-01EE3FF34992}" destId="{CC73DFEC-731F-47D5-9D01-63E5A3DBBD84}" srcOrd="1" destOrd="0" presId="urn:microsoft.com/office/officeart/2018/2/layout/IconVerticalSolidList"/>
    <dgm:cxn modelId="{0A072340-BF49-4112-99AD-BF8233BB8FA7}" type="presParOf" srcId="{05778438-FB13-4F04-A994-01EE3FF34992}" destId="{399B8C4F-C37A-4828-8AA2-DE025E8B4D6A}" srcOrd="2" destOrd="0" presId="urn:microsoft.com/office/officeart/2018/2/layout/IconVerticalSolidList"/>
    <dgm:cxn modelId="{51BF5C58-2391-4A3A-A952-EF5ACF5C6FA9}" type="presParOf" srcId="{05778438-FB13-4F04-A994-01EE3FF34992}" destId="{6DA5AB74-CF61-4E7D-AB0A-4349315CD12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C461C8-F27C-44DB-B261-CD79058E4A3E}">
      <dsp:nvSpPr>
        <dsp:cNvPr id="0" name=""/>
        <dsp:cNvSpPr/>
      </dsp:nvSpPr>
      <dsp:spPr>
        <a:xfrm>
          <a:off x="0" y="0"/>
          <a:ext cx="6513603" cy="123438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 w="38100">
          <a:solidFill>
            <a:srgbClr val="FF9900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4C5E3C-671A-4CDE-9579-E87443C75D10}">
      <dsp:nvSpPr>
        <dsp:cNvPr id="0" name=""/>
        <dsp:cNvSpPr/>
      </dsp:nvSpPr>
      <dsp:spPr>
        <a:xfrm>
          <a:off x="585217" y="288784"/>
          <a:ext cx="678911" cy="6789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4F9AED7-FC86-4751-AB13-163516EB5B4C}">
      <dsp:nvSpPr>
        <dsp:cNvPr id="0" name=""/>
        <dsp:cNvSpPr/>
      </dsp:nvSpPr>
      <dsp:spPr>
        <a:xfrm>
          <a:off x="1628861" y="0"/>
          <a:ext cx="4042954" cy="12343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639" tIns="130639" rIns="130639" bIns="130639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Dashboarding Basics with Shiny</a:t>
          </a:r>
        </a:p>
      </dsp:txBody>
      <dsp:txXfrm>
        <a:off x="1628861" y="0"/>
        <a:ext cx="4042954" cy="1234385"/>
      </dsp:txXfrm>
    </dsp:sp>
    <dsp:sp modelId="{F08C6BA6-4F28-4A56-8705-A340B6BB288E}">
      <dsp:nvSpPr>
        <dsp:cNvPr id="0" name=""/>
        <dsp:cNvSpPr/>
      </dsp:nvSpPr>
      <dsp:spPr>
        <a:xfrm>
          <a:off x="3315306" y="0"/>
          <a:ext cx="3007858" cy="12343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639" tIns="130639" rIns="130639" bIns="130639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/>
        </a:p>
      </dsp:txBody>
      <dsp:txXfrm>
        <a:off x="3315306" y="0"/>
        <a:ext cx="3007858" cy="1234385"/>
      </dsp:txXfrm>
    </dsp:sp>
    <dsp:sp modelId="{E1D732A0-CBC1-4427-AB2E-080834886720}">
      <dsp:nvSpPr>
        <dsp:cNvPr id="0" name=""/>
        <dsp:cNvSpPr/>
      </dsp:nvSpPr>
      <dsp:spPr>
        <a:xfrm>
          <a:off x="19012" y="1554029"/>
          <a:ext cx="6513603" cy="123438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 w="38100"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389B53-9C58-4B1B-A9F0-13857D9922A2}">
      <dsp:nvSpPr>
        <dsp:cNvPr id="0" name=""/>
        <dsp:cNvSpPr/>
      </dsp:nvSpPr>
      <dsp:spPr>
        <a:xfrm>
          <a:off x="585477" y="1831766"/>
          <a:ext cx="678911" cy="6789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DB1F875-1E14-46D8-9AC5-C0321CC6D109}">
      <dsp:nvSpPr>
        <dsp:cNvPr id="0" name=""/>
        <dsp:cNvSpPr/>
      </dsp:nvSpPr>
      <dsp:spPr>
        <a:xfrm>
          <a:off x="1600184" y="1653892"/>
          <a:ext cx="4786756" cy="10567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94" tIns="120994" rIns="120994" bIns="120994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Vignettes of Dashboards</a:t>
          </a:r>
        </a:p>
      </dsp:txBody>
      <dsp:txXfrm>
        <a:off x="1600184" y="1653892"/>
        <a:ext cx="4786756" cy="1056772"/>
      </dsp:txXfrm>
    </dsp:sp>
    <dsp:sp modelId="{1A6C5820-053E-4754-B6AF-4483D7DDA2E8}">
      <dsp:nvSpPr>
        <dsp:cNvPr id="0" name=""/>
        <dsp:cNvSpPr/>
      </dsp:nvSpPr>
      <dsp:spPr>
        <a:xfrm>
          <a:off x="4568912" y="1554029"/>
          <a:ext cx="2153978" cy="12343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639" tIns="130639" rIns="130639" bIns="130639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/>
        </a:p>
      </dsp:txBody>
      <dsp:txXfrm>
        <a:off x="4568912" y="1554029"/>
        <a:ext cx="2153978" cy="1234385"/>
      </dsp:txXfrm>
    </dsp:sp>
    <dsp:sp modelId="{317C813D-A7ED-44B5-85B5-9D0FC80D5630}">
      <dsp:nvSpPr>
        <dsp:cNvPr id="0" name=""/>
        <dsp:cNvSpPr/>
      </dsp:nvSpPr>
      <dsp:spPr>
        <a:xfrm>
          <a:off x="19012" y="3138782"/>
          <a:ext cx="6513603" cy="123438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C53071-B176-4FED-AA3E-420944AECF6D}">
      <dsp:nvSpPr>
        <dsp:cNvPr id="0" name=""/>
        <dsp:cNvSpPr/>
      </dsp:nvSpPr>
      <dsp:spPr>
        <a:xfrm>
          <a:off x="585477" y="3374747"/>
          <a:ext cx="678911" cy="6789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6C98A9F-22F5-450F-81C5-2F3C0FE34C02}">
      <dsp:nvSpPr>
        <dsp:cNvPr id="0" name=""/>
        <dsp:cNvSpPr/>
      </dsp:nvSpPr>
      <dsp:spPr>
        <a:xfrm>
          <a:off x="1637790" y="3138782"/>
          <a:ext cx="2931121" cy="12343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639" tIns="130639" rIns="130639" bIns="130639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Reviewing the R Code </a:t>
          </a:r>
        </a:p>
      </dsp:txBody>
      <dsp:txXfrm>
        <a:off x="1637790" y="3138782"/>
        <a:ext cx="2931121" cy="1234385"/>
      </dsp:txXfrm>
    </dsp:sp>
    <dsp:sp modelId="{3F395179-A3BC-4ADD-BF4F-161B22FB58F4}">
      <dsp:nvSpPr>
        <dsp:cNvPr id="0" name=""/>
        <dsp:cNvSpPr/>
      </dsp:nvSpPr>
      <dsp:spPr>
        <a:xfrm>
          <a:off x="4568912" y="3097011"/>
          <a:ext cx="2153978" cy="12343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639" tIns="130639" rIns="130639" bIns="130639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/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 </a:t>
          </a:r>
          <a:endParaRPr lang="en-US" sz="1800" kern="1200" dirty="0"/>
        </a:p>
      </dsp:txBody>
      <dsp:txXfrm>
        <a:off x="4568912" y="3097011"/>
        <a:ext cx="2153978" cy="1234385"/>
      </dsp:txXfrm>
    </dsp:sp>
    <dsp:sp modelId="{CBDACB1E-1AC4-4D0F-A1DD-821875E75EF8}">
      <dsp:nvSpPr>
        <dsp:cNvPr id="0" name=""/>
        <dsp:cNvSpPr/>
      </dsp:nvSpPr>
      <dsp:spPr>
        <a:xfrm>
          <a:off x="19012" y="4639992"/>
          <a:ext cx="6513603" cy="123438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73DFEC-731F-47D5-9D01-63E5A3DBBD84}">
      <dsp:nvSpPr>
        <dsp:cNvPr id="0" name=""/>
        <dsp:cNvSpPr/>
      </dsp:nvSpPr>
      <dsp:spPr>
        <a:xfrm>
          <a:off x="585477" y="4917729"/>
          <a:ext cx="678911" cy="678911"/>
        </a:xfrm>
        <a:prstGeom prst="rect">
          <a:avLst/>
        </a:prstGeom>
        <a:blipFill>
          <a:blip xmlns:r="http://schemas.openxmlformats.org/officeDocument/2006/relationships" r:embed="rId7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DA5AB74-CF61-4E7D-AB0A-4349315CD129}">
      <dsp:nvSpPr>
        <dsp:cNvPr id="0" name=""/>
        <dsp:cNvSpPr/>
      </dsp:nvSpPr>
      <dsp:spPr>
        <a:xfrm>
          <a:off x="1637790" y="4651040"/>
          <a:ext cx="5085100" cy="12343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639" tIns="130639" rIns="130639" bIns="130639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Cool Dashboard Examples</a:t>
          </a:r>
        </a:p>
      </dsp:txBody>
      <dsp:txXfrm>
        <a:off x="1637790" y="4651040"/>
        <a:ext cx="5085100" cy="123438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7F4629-1FC2-4045-8A3B-C93A9DDB0CF2}">
      <dsp:nvSpPr>
        <dsp:cNvPr id="0" name=""/>
        <dsp:cNvSpPr/>
      </dsp:nvSpPr>
      <dsp:spPr>
        <a:xfrm>
          <a:off x="0" y="2442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0D693D-9FBE-4B35-A7D9-BA506A88142E}">
      <dsp:nvSpPr>
        <dsp:cNvPr id="0" name=""/>
        <dsp:cNvSpPr/>
      </dsp:nvSpPr>
      <dsp:spPr>
        <a:xfrm>
          <a:off x="374497" y="280994"/>
          <a:ext cx="680904" cy="6809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4C1065-6102-45D6-AAF0-8BB135314506}">
      <dsp:nvSpPr>
        <dsp:cNvPr id="0" name=""/>
        <dsp:cNvSpPr/>
      </dsp:nvSpPr>
      <dsp:spPr>
        <a:xfrm>
          <a:off x="1429899" y="2442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What is Shiny?</a:t>
          </a:r>
        </a:p>
      </dsp:txBody>
      <dsp:txXfrm>
        <a:off x="1429899" y="2442"/>
        <a:ext cx="5083704" cy="1238008"/>
      </dsp:txXfrm>
    </dsp:sp>
    <dsp:sp modelId="{7F57649E-82CB-4057-A61E-AC4C456E312E}">
      <dsp:nvSpPr>
        <dsp:cNvPr id="0" name=""/>
        <dsp:cNvSpPr/>
      </dsp:nvSpPr>
      <dsp:spPr>
        <a:xfrm>
          <a:off x="0" y="1549953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6A7889-B729-4B06-A994-25F12BFC31B7}">
      <dsp:nvSpPr>
        <dsp:cNvPr id="0" name=""/>
        <dsp:cNvSpPr/>
      </dsp:nvSpPr>
      <dsp:spPr>
        <a:xfrm>
          <a:off x="374497" y="1828505"/>
          <a:ext cx="680904" cy="680904"/>
        </a:xfrm>
        <a:prstGeom prst="rect">
          <a:avLst/>
        </a:prstGeom>
        <a:blipFill>
          <a:blip xmlns:r="http://schemas.openxmlformats.org/officeDocument/2006/relationships"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8FBE1C-3B94-4A4E-BDD1-5F7C7E25A00F}">
      <dsp:nvSpPr>
        <dsp:cNvPr id="0" name=""/>
        <dsp:cNvSpPr/>
      </dsp:nvSpPr>
      <dsp:spPr>
        <a:xfrm>
          <a:off x="1429899" y="1549953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Range of R Packages visualizing data</a:t>
          </a:r>
        </a:p>
      </dsp:txBody>
      <dsp:txXfrm>
        <a:off x="1429899" y="1549953"/>
        <a:ext cx="5083704" cy="1238008"/>
      </dsp:txXfrm>
    </dsp:sp>
    <dsp:sp modelId="{8988445C-82DE-4F72-9474-66C6D12F929B}">
      <dsp:nvSpPr>
        <dsp:cNvPr id="0" name=""/>
        <dsp:cNvSpPr/>
      </dsp:nvSpPr>
      <dsp:spPr>
        <a:xfrm>
          <a:off x="0" y="3097464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C0D055-6732-4FDF-B8B1-75ADE140335E}">
      <dsp:nvSpPr>
        <dsp:cNvPr id="0" name=""/>
        <dsp:cNvSpPr/>
      </dsp:nvSpPr>
      <dsp:spPr>
        <a:xfrm>
          <a:off x="374497" y="3376015"/>
          <a:ext cx="680904" cy="6809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7C715D-E5CC-43AB-B2F6-37DA15B6605B}">
      <dsp:nvSpPr>
        <dsp:cNvPr id="0" name=""/>
        <dsp:cNvSpPr/>
      </dsp:nvSpPr>
      <dsp:spPr>
        <a:xfrm>
          <a:off x="1429899" y="309746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Shiny transforms a “Coder” to an “Artist”</a:t>
          </a:r>
        </a:p>
      </dsp:txBody>
      <dsp:txXfrm>
        <a:off x="1429899" y="3097464"/>
        <a:ext cx="5083704" cy="1238008"/>
      </dsp:txXfrm>
    </dsp:sp>
    <dsp:sp modelId="{21416425-AA34-4176-B1EC-08577B634CCA}">
      <dsp:nvSpPr>
        <dsp:cNvPr id="0" name=""/>
        <dsp:cNvSpPr/>
      </dsp:nvSpPr>
      <dsp:spPr>
        <a:xfrm>
          <a:off x="0" y="4644974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517C3E-9DAF-4F74-B51A-82A040B5DAA4}">
      <dsp:nvSpPr>
        <dsp:cNvPr id="0" name=""/>
        <dsp:cNvSpPr/>
      </dsp:nvSpPr>
      <dsp:spPr>
        <a:xfrm>
          <a:off x="374497" y="4923526"/>
          <a:ext cx="680904" cy="680904"/>
        </a:xfrm>
        <a:prstGeom prst="rect">
          <a:avLst/>
        </a:prstGeom>
        <a:blipFill dpi="0" rotWithShape="1"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572C9A-5EF8-485E-98C3-F658B39DE015}">
      <dsp:nvSpPr>
        <dsp:cNvPr id="0" name=""/>
        <dsp:cNvSpPr/>
      </dsp:nvSpPr>
      <dsp:spPr>
        <a:xfrm>
          <a:off x="1429899" y="464497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Don’t forget its all about insights</a:t>
          </a:r>
        </a:p>
      </dsp:txBody>
      <dsp:txXfrm>
        <a:off x="1429899" y="4644974"/>
        <a:ext cx="5083704" cy="123800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F92F30-9253-46BE-8CF9-F0599C82BE40}">
      <dsp:nvSpPr>
        <dsp:cNvPr id="0" name=""/>
        <dsp:cNvSpPr/>
      </dsp:nvSpPr>
      <dsp:spPr>
        <a:xfrm>
          <a:off x="0" y="4597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E03762-5CC7-453E-9ED0-297775741C52}">
      <dsp:nvSpPr>
        <dsp:cNvPr id="0" name=""/>
        <dsp:cNvSpPr/>
      </dsp:nvSpPr>
      <dsp:spPr>
        <a:xfrm>
          <a:off x="296259" y="224956"/>
          <a:ext cx="538654" cy="53865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97A8CC-8F04-4037-B4D2-B7A076EADBA8}">
      <dsp:nvSpPr>
        <dsp:cNvPr id="0" name=""/>
        <dsp:cNvSpPr/>
      </dsp:nvSpPr>
      <dsp:spPr>
        <a:xfrm>
          <a:off x="1131174" y="4597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Install shiny and shiny dashboard packages</a:t>
          </a:r>
        </a:p>
      </dsp:txBody>
      <dsp:txXfrm>
        <a:off x="1131174" y="4597"/>
        <a:ext cx="5382429" cy="979371"/>
      </dsp:txXfrm>
    </dsp:sp>
    <dsp:sp modelId="{7D0458E6-F8AE-44DF-AE07-75125F0428E7}">
      <dsp:nvSpPr>
        <dsp:cNvPr id="0" name=""/>
        <dsp:cNvSpPr/>
      </dsp:nvSpPr>
      <dsp:spPr>
        <a:xfrm>
          <a:off x="0" y="1228812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452EBA-54C2-4DD3-B03F-3827A7E5081B}">
      <dsp:nvSpPr>
        <dsp:cNvPr id="0" name=""/>
        <dsp:cNvSpPr/>
      </dsp:nvSpPr>
      <dsp:spPr>
        <a:xfrm>
          <a:off x="296259" y="1449171"/>
          <a:ext cx="538654" cy="53865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C2E96F-DD6F-4D7A-8AA1-7DD0131D30CC}">
      <dsp:nvSpPr>
        <dsp:cNvPr id="0" name=""/>
        <dsp:cNvSpPr/>
      </dsp:nvSpPr>
      <dsp:spPr>
        <a:xfrm>
          <a:off x="1131174" y="1228812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Understand the Core concepts</a:t>
          </a:r>
        </a:p>
      </dsp:txBody>
      <dsp:txXfrm>
        <a:off x="1131174" y="1228812"/>
        <a:ext cx="5382429" cy="979371"/>
      </dsp:txXfrm>
    </dsp:sp>
    <dsp:sp modelId="{138D7751-31B8-4A85-8896-ADBB98987726}">
      <dsp:nvSpPr>
        <dsp:cNvPr id="0" name=""/>
        <dsp:cNvSpPr/>
      </dsp:nvSpPr>
      <dsp:spPr>
        <a:xfrm>
          <a:off x="0" y="2453027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F58C3A-D78F-4488-877C-15D859C4CD55}">
      <dsp:nvSpPr>
        <dsp:cNvPr id="0" name=""/>
        <dsp:cNvSpPr/>
      </dsp:nvSpPr>
      <dsp:spPr>
        <a:xfrm>
          <a:off x="296259" y="2673385"/>
          <a:ext cx="538654" cy="53865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DEB8D1-A09C-4D69-821E-3C3478A55208}">
      <dsp:nvSpPr>
        <dsp:cNvPr id="0" name=""/>
        <dsp:cNvSpPr/>
      </dsp:nvSpPr>
      <dsp:spPr>
        <a:xfrm>
          <a:off x="1131174" y="2453027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User Interface (“UI’) : Layout design</a:t>
          </a:r>
        </a:p>
      </dsp:txBody>
      <dsp:txXfrm>
        <a:off x="1131174" y="2453027"/>
        <a:ext cx="5382429" cy="979371"/>
      </dsp:txXfrm>
    </dsp:sp>
    <dsp:sp modelId="{475015FE-4F62-4424-8899-6E215700AB87}">
      <dsp:nvSpPr>
        <dsp:cNvPr id="0" name=""/>
        <dsp:cNvSpPr/>
      </dsp:nvSpPr>
      <dsp:spPr>
        <a:xfrm>
          <a:off x="0" y="3677241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98235C-BDCA-4E58-B895-5501A8845015}">
      <dsp:nvSpPr>
        <dsp:cNvPr id="0" name=""/>
        <dsp:cNvSpPr/>
      </dsp:nvSpPr>
      <dsp:spPr>
        <a:xfrm>
          <a:off x="296259" y="3897600"/>
          <a:ext cx="538654" cy="53865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A079A0-B858-45B2-82F3-C5E67837E073}">
      <dsp:nvSpPr>
        <dsp:cNvPr id="0" name=""/>
        <dsp:cNvSpPr/>
      </dsp:nvSpPr>
      <dsp:spPr>
        <a:xfrm>
          <a:off x="1131174" y="3677241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Server: Defines, Processes and Renders data</a:t>
          </a:r>
        </a:p>
      </dsp:txBody>
      <dsp:txXfrm>
        <a:off x="1131174" y="3677241"/>
        <a:ext cx="5382429" cy="979371"/>
      </dsp:txXfrm>
    </dsp:sp>
    <dsp:sp modelId="{2BB937F7-596D-40ED-8901-8EFBE3ADDE28}">
      <dsp:nvSpPr>
        <dsp:cNvPr id="0" name=""/>
        <dsp:cNvSpPr/>
      </dsp:nvSpPr>
      <dsp:spPr>
        <a:xfrm>
          <a:off x="0" y="4901456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486F0F-E0FD-4FC9-B909-F0BF592D816B}">
      <dsp:nvSpPr>
        <dsp:cNvPr id="0" name=""/>
        <dsp:cNvSpPr/>
      </dsp:nvSpPr>
      <dsp:spPr>
        <a:xfrm>
          <a:off x="296259" y="5121814"/>
          <a:ext cx="538654" cy="53865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DBA13A-8D5D-4731-8EE4-88C57C944353}">
      <dsp:nvSpPr>
        <dsp:cNvPr id="0" name=""/>
        <dsp:cNvSpPr/>
      </dsp:nvSpPr>
      <dsp:spPr>
        <a:xfrm>
          <a:off x="1131174" y="4901456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Under the hood: HTML / CSS / JavaScript</a:t>
          </a:r>
        </a:p>
      </dsp:txBody>
      <dsp:txXfrm>
        <a:off x="1131174" y="4901456"/>
        <a:ext cx="5382429" cy="97937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C461C8-F27C-44DB-B261-CD79058E4A3E}">
      <dsp:nvSpPr>
        <dsp:cNvPr id="0" name=""/>
        <dsp:cNvSpPr/>
      </dsp:nvSpPr>
      <dsp:spPr>
        <a:xfrm>
          <a:off x="0" y="0"/>
          <a:ext cx="6513603" cy="123438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 w="38100"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4C5E3C-671A-4CDE-9579-E87443C75D10}">
      <dsp:nvSpPr>
        <dsp:cNvPr id="0" name=""/>
        <dsp:cNvSpPr/>
      </dsp:nvSpPr>
      <dsp:spPr>
        <a:xfrm>
          <a:off x="585217" y="288784"/>
          <a:ext cx="678911" cy="6789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4F9AED7-FC86-4751-AB13-163516EB5B4C}">
      <dsp:nvSpPr>
        <dsp:cNvPr id="0" name=""/>
        <dsp:cNvSpPr/>
      </dsp:nvSpPr>
      <dsp:spPr>
        <a:xfrm>
          <a:off x="1628861" y="0"/>
          <a:ext cx="4042954" cy="12343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639" tIns="130639" rIns="130639" bIns="130639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Dashboarding Basics with Shiny</a:t>
          </a:r>
        </a:p>
      </dsp:txBody>
      <dsp:txXfrm>
        <a:off x="1628861" y="0"/>
        <a:ext cx="4042954" cy="1234385"/>
      </dsp:txXfrm>
    </dsp:sp>
    <dsp:sp modelId="{F08C6BA6-4F28-4A56-8705-A340B6BB288E}">
      <dsp:nvSpPr>
        <dsp:cNvPr id="0" name=""/>
        <dsp:cNvSpPr/>
      </dsp:nvSpPr>
      <dsp:spPr>
        <a:xfrm>
          <a:off x="3315306" y="0"/>
          <a:ext cx="3007858" cy="12343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639" tIns="130639" rIns="130639" bIns="130639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/>
        </a:p>
      </dsp:txBody>
      <dsp:txXfrm>
        <a:off x="3315306" y="0"/>
        <a:ext cx="3007858" cy="1234385"/>
      </dsp:txXfrm>
    </dsp:sp>
    <dsp:sp modelId="{E1D732A0-CBC1-4427-AB2E-080834886720}">
      <dsp:nvSpPr>
        <dsp:cNvPr id="0" name=""/>
        <dsp:cNvSpPr/>
      </dsp:nvSpPr>
      <dsp:spPr>
        <a:xfrm>
          <a:off x="19012" y="1554029"/>
          <a:ext cx="6513603" cy="123438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 w="38100">
          <a:solidFill>
            <a:srgbClr val="FF9900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389B53-9C58-4B1B-A9F0-13857D9922A2}">
      <dsp:nvSpPr>
        <dsp:cNvPr id="0" name=""/>
        <dsp:cNvSpPr/>
      </dsp:nvSpPr>
      <dsp:spPr>
        <a:xfrm>
          <a:off x="585477" y="1831766"/>
          <a:ext cx="678911" cy="6789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DB1F875-1E14-46D8-9AC5-C0321CC6D109}">
      <dsp:nvSpPr>
        <dsp:cNvPr id="0" name=""/>
        <dsp:cNvSpPr/>
      </dsp:nvSpPr>
      <dsp:spPr>
        <a:xfrm>
          <a:off x="1600184" y="1653892"/>
          <a:ext cx="4786756" cy="10567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94" tIns="120994" rIns="120994" bIns="120994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Vignettes of Dashboards</a:t>
          </a:r>
        </a:p>
      </dsp:txBody>
      <dsp:txXfrm>
        <a:off x="1600184" y="1653892"/>
        <a:ext cx="4786756" cy="1056772"/>
      </dsp:txXfrm>
    </dsp:sp>
    <dsp:sp modelId="{1A6C5820-053E-4754-B6AF-4483D7DDA2E8}">
      <dsp:nvSpPr>
        <dsp:cNvPr id="0" name=""/>
        <dsp:cNvSpPr/>
      </dsp:nvSpPr>
      <dsp:spPr>
        <a:xfrm>
          <a:off x="4568912" y="1554029"/>
          <a:ext cx="2153978" cy="12343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639" tIns="130639" rIns="130639" bIns="130639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/>
        </a:p>
      </dsp:txBody>
      <dsp:txXfrm>
        <a:off x="4568912" y="1554029"/>
        <a:ext cx="2153978" cy="1234385"/>
      </dsp:txXfrm>
    </dsp:sp>
    <dsp:sp modelId="{317C813D-A7ED-44B5-85B5-9D0FC80D5630}">
      <dsp:nvSpPr>
        <dsp:cNvPr id="0" name=""/>
        <dsp:cNvSpPr/>
      </dsp:nvSpPr>
      <dsp:spPr>
        <a:xfrm>
          <a:off x="19012" y="3138782"/>
          <a:ext cx="6513603" cy="123438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C53071-B176-4FED-AA3E-420944AECF6D}">
      <dsp:nvSpPr>
        <dsp:cNvPr id="0" name=""/>
        <dsp:cNvSpPr/>
      </dsp:nvSpPr>
      <dsp:spPr>
        <a:xfrm>
          <a:off x="585477" y="3374747"/>
          <a:ext cx="678911" cy="6789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6C98A9F-22F5-450F-81C5-2F3C0FE34C02}">
      <dsp:nvSpPr>
        <dsp:cNvPr id="0" name=""/>
        <dsp:cNvSpPr/>
      </dsp:nvSpPr>
      <dsp:spPr>
        <a:xfrm>
          <a:off x="1637790" y="3138782"/>
          <a:ext cx="2931121" cy="12343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639" tIns="130639" rIns="130639" bIns="130639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Reviewing the R Code</a:t>
          </a:r>
        </a:p>
      </dsp:txBody>
      <dsp:txXfrm>
        <a:off x="1637790" y="3138782"/>
        <a:ext cx="2931121" cy="1234385"/>
      </dsp:txXfrm>
    </dsp:sp>
    <dsp:sp modelId="{3F395179-A3BC-4ADD-BF4F-161B22FB58F4}">
      <dsp:nvSpPr>
        <dsp:cNvPr id="0" name=""/>
        <dsp:cNvSpPr/>
      </dsp:nvSpPr>
      <dsp:spPr>
        <a:xfrm>
          <a:off x="4568912" y="3097011"/>
          <a:ext cx="2153978" cy="12343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639" tIns="130639" rIns="130639" bIns="130639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/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 </a:t>
          </a:r>
          <a:endParaRPr lang="en-US" sz="1800" kern="1200" dirty="0"/>
        </a:p>
      </dsp:txBody>
      <dsp:txXfrm>
        <a:off x="4568912" y="3097011"/>
        <a:ext cx="2153978" cy="1234385"/>
      </dsp:txXfrm>
    </dsp:sp>
    <dsp:sp modelId="{CBDACB1E-1AC4-4D0F-A1DD-821875E75EF8}">
      <dsp:nvSpPr>
        <dsp:cNvPr id="0" name=""/>
        <dsp:cNvSpPr/>
      </dsp:nvSpPr>
      <dsp:spPr>
        <a:xfrm>
          <a:off x="19012" y="4639992"/>
          <a:ext cx="6513603" cy="123438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73DFEC-731F-47D5-9D01-63E5A3DBBD84}">
      <dsp:nvSpPr>
        <dsp:cNvPr id="0" name=""/>
        <dsp:cNvSpPr/>
      </dsp:nvSpPr>
      <dsp:spPr>
        <a:xfrm>
          <a:off x="585477" y="4917729"/>
          <a:ext cx="678911" cy="678911"/>
        </a:xfrm>
        <a:prstGeom prst="rect">
          <a:avLst/>
        </a:prstGeom>
        <a:blipFill>
          <a:blip xmlns:r="http://schemas.openxmlformats.org/officeDocument/2006/relationships" r:embed="rId7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DA5AB74-CF61-4E7D-AB0A-4349315CD129}">
      <dsp:nvSpPr>
        <dsp:cNvPr id="0" name=""/>
        <dsp:cNvSpPr/>
      </dsp:nvSpPr>
      <dsp:spPr>
        <a:xfrm>
          <a:off x="1637790" y="4651040"/>
          <a:ext cx="5085100" cy="12343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639" tIns="130639" rIns="130639" bIns="130639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Cool Dashboard Examples</a:t>
          </a:r>
        </a:p>
      </dsp:txBody>
      <dsp:txXfrm>
        <a:off x="1637790" y="4651040"/>
        <a:ext cx="5085100" cy="123438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7B60BF-C604-4997-B964-DD1382F19362}">
      <dsp:nvSpPr>
        <dsp:cNvPr id="0" name=""/>
        <dsp:cNvSpPr/>
      </dsp:nvSpPr>
      <dsp:spPr>
        <a:xfrm>
          <a:off x="0" y="1903"/>
          <a:ext cx="6513603" cy="81125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86A6EE-9480-4211-BCB4-A16155513543}">
      <dsp:nvSpPr>
        <dsp:cNvPr id="0" name=""/>
        <dsp:cNvSpPr/>
      </dsp:nvSpPr>
      <dsp:spPr>
        <a:xfrm>
          <a:off x="245405" y="184436"/>
          <a:ext cx="446191" cy="44619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BE865B-85F9-4CFB-BB93-9AC81756CB03}">
      <dsp:nvSpPr>
        <dsp:cNvPr id="0" name=""/>
        <dsp:cNvSpPr/>
      </dsp:nvSpPr>
      <dsp:spPr>
        <a:xfrm>
          <a:off x="937002" y="1903"/>
          <a:ext cx="5576601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a_patients_shiny.R</a:t>
          </a:r>
        </a:p>
      </dsp:txBody>
      <dsp:txXfrm>
        <a:off x="937002" y="1903"/>
        <a:ext cx="5576601" cy="811257"/>
      </dsp:txXfrm>
    </dsp:sp>
    <dsp:sp modelId="{AA11F952-B058-43B1-828B-97F26607A28B}">
      <dsp:nvSpPr>
        <dsp:cNvPr id="0" name=""/>
        <dsp:cNvSpPr/>
      </dsp:nvSpPr>
      <dsp:spPr>
        <a:xfrm>
          <a:off x="0" y="1015975"/>
          <a:ext cx="6513603" cy="81125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290988-A7EF-42D7-8FA6-9A4A20088EAB}">
      <dsp:nvSpPr>
        <dsp:cNvPr id="0" name=""/>
        <dsp:cNvSpPr/>
      </dsp:nvSpPr>
      <dsp:spPr>
        <a:xfrm>
          <a:off x="245405" y="1198508"/>
          <a:ext cx="446191" cy="446191"/>
        </a:xfrm>
        <a:prstGeom prst="rect">
          <a:avLst/>
        </a:prstGeom>
        <a:blipFill>
          <a:blip xmlns:r="http://schemas.openxmlformats.org/officeDocument/2006/relationships"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E9608C-E6CD-4B6A-B38A-C75C6B78C55E}">
      <dsp:nvSpPr>
        <dsp:cNvPr id="0" name=""/>
        <dsp:cNvSpPr/>
      </dsp:nvSpPr>
      <dsp:spPr>
        <a:xfrm>
          <a:off x="937002" y="1015975"/>
          <a:ext cx="5576601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b_patients_shinydashboard.R</a:t>
          </a:r>
        </a:p>
      </dsp:txBody>
      <dsp:txXfrm>
        <a:off x="937002" y="1015975"/>
        <a:ext cx="5576601" cy="811257"/>
      </dsp:txXfrm>
    </dsp:sp>
    <dsp:sp modelId="{21EFA002-5E68-434E-BDAC-046FBB4496E7}">
      <dsp:nvSpPr>
        <dsp:cNvPr id="0" name=""/>
        <dsp:cNvSpPr/>
      </dsp:nvSpPr>
      <dsp:spPr>
        <a:xfrm>
          <a:off x="0" y="2030048"/>
          <a:ext cx="6513603" cy="81125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3D1FDC-A933-47CD-9E50-2575BD099490}">
      <dsp:nvSpPr>
        <dsp:cNvPr id="0" name=""/>
        <dsp:cNvSpPr/>
      </dsp:nvSpPr>
      <dsp:spPr>
        <a:xfrm>
          <a:off x="245405" y="2212581"/>
          <a:ext cx="446191" cy="446191"/>
        </a:xfrm>
        <a:prstGeom prst="rect">
          <a:avLst/>
        </a:prstGeom>
        <a:blipFill>
          <a:blip xmlns:r="http://schemas.openxmlformats.org/officeDocument/2006/relationships" r:embed="rId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57E525-271D-459D-B599-06FCD185FAD8}">
      <dsp:nvSpPr>
        <dsp:cNvPr id="0" name=""/>
        <dsp:cNvSpPr/>
      </dsp:nvSpPr>
      <dsp:spPr>
        <a:xfrm>
          <a:off x="937002" y="2030048"/>
          <a:ext cx="5576601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c_patients_shinydashboard_1.R</a:t>
          </a:r>
        </a:p>
      </dsp:txBody>
      <dsp:txXfrm>
        <a:off x="937002" y="2030048"/>
        <a:ext cx="5576601" cy="811257"/>
      </dsp:txXfrm>
    </dsp:sp>
    <dsp:sp modelId="{BC4B862B-B3D8-4BA4-942B-294FC4788615}">
      <dsp:nvSpPr>
        <dsp:cNvPr id="0" name=""/>
        <dsp:cNvSpPr/>
      </dsp:nvSpPr>
      <dsp:spPr>
        <a:xfrm>
          <a:off x="0" y="3044120"/>
          <a:ext cx="6513603" cy="81125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6B02BE-3845-4E0F-9893-3A61C7D8851E}">
      <dsp:nvSpPr>
        <dsp:cNvPr id="0" name=""/>
        <dsp:cNvSpPr/>
      </dsp:nvSpPr>
      <dsp:spPr>
        <a:xfrm>
          <a:off x="245405" y="3226653"/>
          <a:ext cx="446191" cy="44619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2E2313-ADE2-4333-8611-8D2EED87AA81}">
      <dsp:nvSpPr>
        <dsp:cNvPr id="0" name=""/>
        <dsp:cNvSpPr/>
      </dsp:nvSpPr>
      <dsp:spPr>
        <a:xfrm>
          <a:off x="937002" y="3044120"/>
          <a:ext cx="5576601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d_dashboard_sb.R</a:t>
          </a:r>
        </a:p>
      </dsp:txBody>
      <dsp:txXfrm>
        <a:off x="937002" y="3044120"/>
        <a:ext cx="5576601" cy="811257"/>
      </dsp:txXfrm>
    </dsp:sp>
    <dsp:sp modelId="{69FEE359-A466-4A46-ADDB-D415C0ED52E9}">
      <dsp:nvSpPr>
        <dsp:cNvPr id="0" name=""/>
        <dsp:cNvSpPr/>
      </dsp:nvSpPr>
      <dsp:spPr>
        <a:xfrm>
          <a:off x="0" y="4058192"/>
          <a:ext cx="6513603" cy="81125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7BA513-1A45-424D-90FC-1A16997D13C4}">
      <dsp:nvSpPr>
        <dsp:cNvPr id="0" name=""/>
        <dsp:cNvSpPr/>
      </dsp:nvSpPr>
      <dsp:spPr>
        <a:xfrm>
          <a:off x="245405" y="4240725"/>
          <a:ext cx="446191" cy="44619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BE679C-87F8-42F4-A9D6-3896439193E6}">
      <dsp:nvSpPr>
        <dsp:cNvPr id="0" name=""/>
        <dsp:cNvSpPr/>
      </dsp:nvSpPr>
      <dsp:spPr>
        <a:xfrm>
          <a:off x="937002" y="4058192"/>
          <a:ext cx="5576601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e_dashboard_slider.R</a:t>
          </a:r>
        </a:p>
      </dsp:txBody>
      <dsp:txXfrm>
        <a:off x="937002" y="4058192"/>
        <a:ext cx="5576601" cy="811257"/>
      </dsp:txXfrm>
    </dsp:sp>
    <dsp:sp modelId="{9B071E06-4A5A-4A2C-9FAC-D305A4F63655}">
      <dsp:nvSpPr>
        <dsp:cNvPr id="0" name=""/>
        <dsp:cNvSpPr/>
      </dsp:nvSpPr>
      <dsp:spPr>
        <a:xfrm>
          <a:off x="0" y="5072264"/>
          <a:ext cx="6513603" cy="81125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F500E5-C171-412A-9096-58716E5CEA65}">
      <dsp:nvSpPr>
        <dsp:cNvPr id="0" name=""/>
        <dsp:cNvSpPr/>
      </dsp:nvSpPr>
      <dsp:spPr>
        <a:xfrm>
          <a:off x="245405" y="5254797"/>
          <a:ext cx="446191" cy="446191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6F37AE-B2E3-46EB-B4BA-6BBC3E9BA675}">
      <dsp:nvSpPr>
        <dsp:cNvPr id="0" name=""/>
        <dsp:cNvSpPr/>
      </dsp:nvSpPr>
      <dsp:spPr>
        <a:xfrm>
          <a:off x="937002" y="5072264"/>
          <a:ext cx="5576601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f_dashboard_ggplot.R</a:t>
          </a:r>
        </a:p>
      </dsp:txBody>
      <dsp:txXfrm>
        <a:off x="937002" y="5072264"/>
        <a:ext cx="5576601" cy="81125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C461C8-F27C-44DB-B261-CD79058E4A3E}">
      <dsp:nvSpPr>
        <dsp:cNvPr id="0" name=""/>
        <dsp:cNvSpPr/>
      </dsp:nvSpPr>
      <dsp:spPr>
        <a:xfrm>
          <a:off x="0" y="0"/>
          <a:ext cx="6513603" cy="123438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 w="38100"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4C5E3C-671A-4CDE-9579-E87443C75D10}">
      <dsp:nvSpPr>
        <dsp:cNvPr id="0" name=""/>
        <dsp:cNvSpPr/>
      </dsp:nvSpPr>
      <dsp:spPr>
        <a:xfrm>
          <a:off x="585217" y="288784"/>
          <a:ext cx="678911" cy="6789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4F9AED7-FC86-4751-AB13-163516EB5B4C}">
      <dsp:nvSpPr>
        <dsp:cNvPr id="0" name=""/>
        <dsp:cNvSpPr/>
      </dsp:nvSpPr>
      <dsp:spPr>
        <a:xfrm>
          <a:off x="1628861" y="0"/>
          <a:ext cx="4042954" cy="12343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639" tIns="130639" rIns="130639" bIns="130639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Dashboarding Basics with Shiny</a:t>
          </a:r>
        </a:p>
      </dsp:txBody>
      <dsp:txXfrm>
        <a:off x="1628861" y="0"/>
        <a:ext cx="4042954" cy="1234385"/>
      </dsp:txXfrm>
    </dsp:sp>
    <dsp:sp modelId="{F08C6BA6-4F28-4A56-8705-A340B6BB288E}">
      <dsp:nvSpPr>
        <dsp:cNvPr id="0" name=""/>
        <dsp:cNvSpPr/>
      </dsp:nvSpPr>
      <dsp:spPr>
        <a:xfrm>
          <a:off x="3315306" y="0"/>
          <a:ext cx="3007858" cy="12343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639" tIns="130639" rIns="130639" bIns="130639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/>
        </a:p>
      </dsp:txBody>
      <dsp:txXfrm>
        <a:off x="3315306" y="0"/>
        <a:ext cx="3007858" cy="1234385"/>
      </dsp:txXfrm>
    </dsp:sp>
    <dsp:sp modelId="{E1D732A0-CBC1-4427-AB2E-080834886720}">
      <dsp:nvSpPr>
        <dsp:cNvPr id="0" name=""/>
        <dsp:cNvSpPr/>
      </dsp:nvSpPr>
      <dsp:spPr>
        <a:xfrm>
          <a:off x="19012" y="1554029"/>
          <a:ext cx="6513603" cy="123438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 w="38100"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389B53-9C58-4B1B-A9F0-13857D9922A2}">
      <dsp:nvSpPr>
        <dsp:cNvPr id="0" name=""/>
        <dsp:cNvSpPr/>
      </dsp:nvSpPr>
      <dsp:spPr>
        <a:xfrm>
          <a:off x="585477" y="1831766"/>
          <a:ext cx="678911" cy="6789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DB1F875-1E14-46D8-9AC5-C0321CC6D109}">
      <dsp:nvSpPr>
        <dsp:cNvPr id="0" name=""/>
        <dsp:cNvSpPr/>
      </dsp:nvSpPr>
      <dsp:spPr>
        <a:xfrm>
          <a:off x="1600184" y="1653892"/>
          <a:ext cx="4786756" cy="10567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94" tIns="120994" rIns="120994" bIns="120994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Vignettes of Dashboards</a:t>
          </a:r>
        </a:p>
      </dsp:txBody>
      <dsp:txXfrm>
        <a:off x="1600184" y="1653892"/>
        <a:ext cx="4786756" cy="1056772"/>
      </dsp:txXfrm>
    </dsp:sp>
    <dsp:sp modelId="{1A6C5820-053E-4754-B6AF-4483D7DDA2E8}">
      <dsp:nvSpPr>
        <dsp:cNvPr id="0" name=""/>
        <dsp:cNvSpPr/>
      </dsp:nvSpPr>
      <dsp:spPr>
        <a:xfrm>
          <a:off x="4568912" y="1554029"/>
          <a:ext cx="2153978" cy="12343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639" tIns="130639" rIns="130639" bIns="130639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/>
        </a:p>
      </dsp:txBody>
      <dsp:txXfrm>
        <a:off x="4568912" y="1554029"/>
        <a:ext cx="2153978" cy="1234385"/>
      </dsp:txXfrm>
    </dsp:sp>
    <dsp:sp modelId="{317C813D-A7ED-44B5-85B5-9D0FC80D5630}">
      <dsp:nvSpPr>
        <dsp:cNvPr id="0" name=""/>
        <dsp:cNvSpPr/>
      </dsp:nvSpPr>
      <dsp:spPr>
        <a:xfrm>
          <a:off x="19012" y="3138782"/>
          <a:ext cx="6513603" cy="123438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 w="38100">
          <a:solidFill>
            <a:srgbClr val="FF9900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C53071-B176-4FED-AA3E-420944AECF6D}">
      <dsp:nvSpPr>
        <dsp:cNvPr id="0" name=""/>
        <dsp:cNvSpPr/>
      </dsp:nvSpPr>
      <dsp:spPr>
        <a:xfrm>
          <a:off x="585477" y="3374747"/>
          <a:ext cx="678911" cy="6789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6C98A9F-22F5-450F-81C5-2F3C0FE34C02}">
      <dsp:nvSpPr>
        <dsp:cNvPr id="0" name=""/>
        <dsp:cNvSpPr/>
      </dsp:nvSpPr>
      <dsp:spPr>
        <a:xfrm>
          <a:off x="1637790" y="3138782"/>
          <a:ext cx="2931121" cy="12343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639" tIns="130639" rIns="130639" bIns="130639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Reviewing the R Code</a:t>
          </a:r>
        </a:p>
      </dsp:txBody>
      <dsp:txXfrm>
        <a:off x="1637790" y="3138782"/>
        <a:ext cx="2931121" cy="1234385"/>
      </dsp:txXfrm>
    </dsp:sp>
    <dsp:sp modelId="{3F395179-A3BC-4ADD-BF4F-161B22FB58F4}">
      <dsp:nvSpPr>
        <dsp:cNvPr id="0" name=""/>
        <dsp:cNvSpPr/>
      </dsp:nvSpPr>
      <dsp:spPr>
        <a:xfrm>
          <a:off x="4568912" y="3097011"/>
          <a:ext cx="2153978" cy="12343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639" tIns="130639" rIns="130639" bIns="130639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/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 </a:t>
          </a:r>
          <a:endParaRPr lang="en-US" sz="1800" kern="1200" dirty="0"/>
        </a:p>
      </dsp:txBody>
      <dsp:txXfrm>
        <a:off x="4568912" y="3097011"/>
        <a:ext cx="2153978" cy="1234385"/>
      </dsp:txXfrm>
    </dsp:sp>
    <dsp:sp modelId="{CBDACB1E-1AC4-4D0F-A1DD-821875E75EF8}">
      <dsp:nvSpPr>
        <dsp:cNvPr id="0" name=""/>
        <dsp:cNvSpPr/>
      </dsp:nvSpPr>
      <dsp:spPr>
        <a:xfrm>
          <a:off x="19012" y="4639992"/>
          <a:ext cx="6513603" cy="123438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73DFEC-731F-47D5-9D01-63E5A3DBBD84}">
      <dsp:nvSpPr>
        <dsp:cNvPr id="0" name=""/>
        <dsp:cNvSpPr/>
      </dsp:nvSpPr>
      <dsp:spPr>
        <a:xfrm>
          <a:off x="585477" y="4917729"/>
          <a:ext cx="678911" cy="678911"/>
        </a:xfrm>
        <a:prstGeom prst="rect">
          <a:avLst/>
        </a:prstGeom>
        <a:blipFill>
          <a:blip xmlns:r="http://schemas.openxmlformats.org/officeDocument/2006/relationships" r:embed="rId7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DA5AB74-CF61-4E7D-AB0A-4349315CD129}">
      <dsp:nvSpPr>
        <dsp:cNvPr id="0" name=""/>
        <dsp:cNvSpPr/>
      </dsp:nvSpPr>
      <dsp:spPr>
        <a:xfrm>
          <a:off x="1637790" y="4651040"/>
          <a:ext cx="5085100" cy="12343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639" tIns="130639" rIns="130639" bIns="130639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Cool Dashboard Examples</a:t>
          </a:r>
        </a:p>
      </dsp:txBody>
      <dsp:txXfrm>
        <a:off x="1637790" y="4651040"/>
        <a:ext cx="5085100" cy="123438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C461C8-F27C-44DB-B261-CD79058E4A3E}">
      <dsp:nvSpPr>
        <dsp:cNvPr id="0" name=""/>
        <dsp:cNvSpPr/>
      </dsp:nvSpPr>
      <dsp:spPr>
        <a:xfrm>
          <a:off x="0" y="0"/>
          <a:ext cx="6513603" cy="123438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 w="38100"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4C5E3C-671A-4CDE-9579-E87443C75D10}">
      <dsp:nvSpPr>
        <dsp:cNvPr id="0" name=""/>
        <dsp:cNvSpPr/>
      </dsp:nvSpPr>
      <dsp:spPr>
        <a:xfrm>
          <a:off x="585217" y="288784"/>
          <a:ext cx="678911" cy="6789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4F9AED7-FC86-4751-AB13-163516EB5B4C}">
      <dsp:nvSpPr>
        <dsp:cNvPr id="0" name=""/>
        <dsp:cNvSpPr/>
      </dsp:nvSpPr>
      <dsp:spPr>
        <a:xfrm>
          <a:off x="1628861" y="0"/>
          <a:ext cx="4042954" cy="12343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639" tIns="130639" rIns="130639" bIns="130639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Dashboarding Basics with Shiny</a:t>
          </a:r>
        </a:p>
      </dsp:txBody>
      <dsp:txXfrm>
        <a:off x="1628861" y="0"/>
        <a:ext cx="4042954" cy="1234385"/>
      </dsp:txXfrm>
    </dsp:sp>
    <dsp:sp modelId="{F08C6BA6-4F28-4A56-8705-A340B6BB288E}">
      <dsp:nvSpPr>
        <dsp:cNvPr id="0" name=""/>
        <dsp:cNvSpPr/>
      </dsp:nvSpPr>
      <dsp:spPr>
        <a:xfrm>
          <a:off x="3315306" y="0"/>
          <a:ext cx="3007858" cy="12343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639" tIns="130639" rIns="130639" bIns="130639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/>
        </a:p>
      </dsp:txBody>
      <dsp:txXfrm>
        <a:off x="3315306" y="0"/>
        <a:ext cx="3007858" cy="1234385"/>
      </dsp:txXfrm>
    </dsp:sp>
    <dsp:sp modelId="{E1D732A0-CBC1-4427-AB2E-080834886720}">
      <dsp:nvSpPr>
        <dsp:cNvPr id="0" name=""/>
        <dsp:cNvSpPr/>
      </dsp:nvSpPr>
      <dsp:spPr>
        <a:xfrm>
          <a:off x="19012" y="1554029"/>
          <a:ext cx="6513603" cy="123438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 w="38100"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389B53-9C58-4B1B-A9F0-13857D9922A2}">
      <dsp:nvSpPr>
        <dsp:cNvPr id="0" name=""/>
        <dsp:cNvSpPr/>
      </dsp:nvSpPr>
      <dsp:spPr>
        <a:xfrm>
          <a:off x="585477" y="1831766"/>
          <a:ext cx="678911" cy="6789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DB1F875-1E14-46D8-9AC5-C0321CC6D109}">
      <dsp:nvSpPr>
        <dsp:cNvPr id="0" name=""/>
        <dsp:cNvSpPr/>
      </dsp:nvSpPr>
      <dsp:spPr>
        <a:xfrm>
          <a:off x="1600184" y="1653892"/>
          <a:ext cx="4786756" cy="10567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94" tIns="120994" rIns="120994" bIns="120994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Vignettes of Dashboards</a:t>
          </a:r>
        </a:p>
      </dsp:txBody>
      <dsp:txXfrm>
        <a:off x="1600184" y="1653892"/>
        <a:ext cx="4786756" cy="1056772"/>
      </dsp:txXfrm>
    </dsp:sp>
    <dsp:sp modelId="{1A6C5820-053E-4754-B6AF-4483D7DDA2E8}">
      <dsp:nvSpPr>
        <dsp:cNvPr id="0" name=""/>
        <dsp:cNvSpPr/>
      </dsp:nvSpPr>
      <dsp:spPr>
        <a:xfrm>
          <a:off x="4568912" y="1554029"/>
          <a:ext cx="2153978" cy="12343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639" tIns="130639" rIns="130639" bIns="130639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/>
        </a:p>
      </dsp:txBody>
      <dsp:txXfrm>
        <a:off x="4568912" y="1554029"/>
        <a:ext cx="2153978" cy="1234385"/>
      </dsp:txXfrm>
    </dsp:sp>
    <dsp:sp modelId="{317C813D-A7ED-44B5-85B5-9D0FC80D5630}">
      <dsp:nvSpPr>
        <dsp:cNvPr id="0" name=""/>
        <dsp:cNvSpPr/>
      </dsp:nvSpPr>
      <dsp:spPr>
        <a:xfrm>
          <a:off x="19012" y="3138782"/>
          <a:ext cx="6513603" cy="123438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 w="38100"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C53071-B176-4FED-AA3E-420944AECF6D}">
      <dsp:nvSpPr>
        <dsp:cNvPr id="0" name=""/>
        <dsp:cNvSpPr/>
      </dsp:nvSpPr>
      <dsp:spPr>
        <a:xfrm>
          <a:off x="585477" y="3374747"/>
          <a:ext cx="678911" cy="6789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6C98A9F-22F5-450F-81C5-2F3C0FE34C02}">
      <dsp:nvSpPr>
        <dsp:cNvPr id="0" name=""/>
        <dsp:cNvSpPr/>
      </dsp:nvSpPr>
      <dsp:spPr>
        <a:xfrm>
          <a:off x="1637790" y="3138782"/>
          <a:ext cx="2931121" cy="12343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639" tIns="130639" rIns="130639" bIns="130639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Reviewing the R Code</a:t>
          </a:r>
        </a:p>
      </dsp:txBody>
      <dsp:txXfrm>
        <a:off x="1637790" y="3138782"/>
        <a:ext cx="2931121" cy="1234385"/>
      </dsp:txXfrm>
    </dsp:sp>
    <dsp:sp modelId="{3F395179-A3BC-4ADD-BF4F-161B22FB58F4}">
      <dsp:nvSpPr>
        <dsp:cNvPr id="0" name=""/>
        <dsp:cNvSpPr/>
      </dsp:nvSpPr>
      <dsp:spPr>
        <a:xfrm>
          <a:off x="4568912" y="3097011"/>
          <a:ext cx="2153978" cy="12343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639" tIns="130639" rIns="130639" bIns="130639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/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 </a:t>
          </a:r>
          <a:endParaRPr lang="en-US" sz="1800" kern="1200" dirty="0"/>
        </a:p>
      </dsp:txBody>
      <dsp:txXfrm>
        <a:off x="4568912" y="3097011"/>
        <a:ext cx="2153978" cy="1234385"/>
      </dsp:txXfrm>
    </dsp:sp>
    <dsp:sp modelId="{CBDACB1E-1AC4-4D0F-A1DD-821875E75EF8}">
      <dsp:nvSpPr>
        <dsp:cNvPr id="0" name=""/>
        <dsp:cNvSpPr/>
      </dsp:nvSpPr>
      <dsp:spPr>
        <a:xfrm>
          <a:off x="19012" y="4639992"/>
          <a:ext cx="6513603" cy="123438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 w="38100">
          <a:solidFill>
            <a:srgbClr val="FF9900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73DFEC-731F-47D5-9D01-63E5A3DBBD84}">
      <dsp:nvSpPr>
        <dsp:cNvPr id="0" name=""/>
        <dsp:cNvSpPr/>
      </dsp:nvSpPr>
      <dsp:spPr>
        <a:xfrm>
          <a:off x="585477" y="4917729"/>
          <a:ext cx="678911" cy="678911"/>
        </a:xfrm>
        <a:prstGeom prst="rect">
          <a:avLst/>
        </a:prstGeom>
        <a:blipFill>
          <a:blip xmlns:r="http://schemas.openxmlformats.org/officeDocument/2006/relationships" r:embed="rId7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DA5AB74-CF61-4E7D-AB0A-4349315CD129}">
      <dsp:nvSpPr>
        <dsp:cNvPr id="0" name=""/>
        <dsp:cNvSpPr/>
      </dsp:nvSpPr>
      <dsp:spPr>
        <a:xfrm>
          <a:off x="1637790" y="4651040"/>
          <a:ext cx="5085100" cy="12343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639" tIns="130639" rIns="130639" bIns="130639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Cool Dashboard Examples</a:t>
          </a:r>
        </a:p>
      </dsp:txBody>
      <dsp:txXfrm>
        <a:off x="1637790" y="4651040"/>
        <a:ext cx="5085100" cy="12343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821DEE-8133-406F-BC5D-00E89141139F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C2B7C9-2BF6-4759-83B3-04B646162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959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C2B7C9-2BF6-4759-83B3-04B64616219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33052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C2B7C9-2BF6-4759-83B3-04B64616219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0240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C2B7C9-2BF6-4759-83B3-04B64616219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0803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ggplot2 / </a:t>
            </a:r>
            <a:r>
              <a:rPr lang="en-US" dirty="0" err="1"/>
              <a:t>plotly</a:t>
            </a:r>
            <a:r>
              <a:rPr lang="en-US" dirty="0"/>
              <a:t> / leaflet / shiny /shinydashboard</a:t>
            </a:r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r>
              <a:rPr lang="en-US" dirty="0"/>
              <a:t>Shiny is a web application framework for R</a:t>
            </a:r>
          </a:p>
          <a:p>
            <a:pPr lvl="0"/>
            <a:endParaRPr lang="en-US" sz="1100" dirty="0"/>
          </a:p>
          <a:p>
            <a:pPr lvl="0"/>
            <a:r>
              <a:rPr lang="en-US" sz="1100" dirty="0"/>
              <a:t>It is interactive and dynamic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C2B7C9-2BF6-4759-83B3-04B64616219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9294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C2B7C9-2BF6-4759-83B3-04B64616219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190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UI =&gt; how app will be displayed in your browser.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C2B7C9-2BF6-4759-83B3-04B64616219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7049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Where do your start? </a:t>
            </a:r>
          </a:p>
          <a:p>
            <a:r>
              <a:rPr lang="en-US" sz="1200" dirty="0"/>
              <a:t>What tools do you use?</a:t>
            </a:r>
          </a:p>
          <a:p>
            <a:r>
              <a:rPr lang="en-US" sz="1200" dirty="0"/>
              <a:t>Whose information do you trust?</a:t>
            </a:r>
          </a:p>
          <a:p>
            <a:r>
              <a:rPr lang="en-US" sz="1200" dirty="0"/>
              <a:t>What is success and how do you define?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C2B7C9-2BF6-4759-83B3-04B64616219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26243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C2B7C9-2BF6-4759-83B3-04B64616219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0087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Where do your start? </a:t>
            </a:r>
          </a:p>
          <a:p>
            <a:r>
              <a:rPr lang="en-US" sz="1200" dirty="0"/>
              <a:t>What tools do you use?</a:t>
            </a:r>
          </a:p>
          <a:p>
            <a:r>
              <a:rPr lang="en-US" sz="1200" dirty="0"/>
              <a:t>Whose information do you trust?</a:t>
            </a:r>
          </a:p>
          <a:p>
            <a:r>
              <a:rPr lang="en-US" sz="1200" dirty="0"/>
              <a:t>What is success and how do you define?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C2B7C9-2BF6-4759-83B3-04B64616219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29859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Where do your start? </a:t>
            </a:r>
          </a:p>
          <a:p>
            <a:r>
              <a:rPr lang="en-US" sz="1200" dirty="0"/>
              <a:t>What tools do you use?</a:t>
            </a:r>
          </a:p>
          <a:p>
            <a:r>
              <a:rPr lang="en-US" sz="1200" dirty="0"/>
              <a:t>Whose information do you trust?</a:t>
            </a:r>
          </a:p>
          <a:p>
            <a:r>
              <a:rPr lang="en-US" sz="1200" dirty="0"/>
              <a:t>What is success and how do you define?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C2B7C9-2BF6-4759-83B3-04B64616219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1851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076CB-C82D-459D-9352-ED40CDD1FF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752419-7FB8-4F8D-B649-3CB30B8F00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D3898A-2C49-44C4-BD51-9DBDF82A7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8794C-C4F0-4735-A4C9-C4016379EA76}" type="datetime1">
              <a:rPr lang="en-US" smtClean="0"/>
              <a:t>12/23/2019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A8217B-DB19-40EE-A045-FD3192C7F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337B5C-C0A5-41F0-9EC8-6DBF4055F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41F4C-D4D9-404C-B9FC-522917756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993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BE201-609C-4202-BD2C-D885116D4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6C6A17-3757-46FE-BB70-E574460D7C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DB145A-DFC5-4DD9-A15A-AC642FFDD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51F6C-1EE8-4B3B-BF87-16E6F221A0A0}" type="datetime1">
              <a:rPr lang="en-US" smtClean="0"/>
              <a:t>12/23/2019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43416F-5DDC-4A0E-BC84-B001AC331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2AF7EB-621C-4829-B8D8-886D2E892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41F4C-D4D9-404C-B9FC-522917756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975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4F13CB-F28F-407E-9885-C56201DC85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8C4BA2-54D3-4350-9428-AAAE45E358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CD61DC-F619-4E67-BE0C-3DEABAF53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65D02-5540-481F-9589-A4FD37E64641}" type="datetime1">
              <a:rPr lang="en-US" smtClean="0"/>
              <a:t>12/23/2019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EA9123-255C-4779-B7C4-945E1A567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EBDC31-EACA-4683-909B-DF23B8179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41F4C-D4D9-404C-B9FC-522917756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545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390C3-5435-49EA-A884-F5F7355C0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E3645-4C71-48F9-8631-26D3E8424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AE98BE-2C15-4F83-8670-CED4F1AA5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234BC-07FD-42BF-A857-A3A4579FDCDE}" type="datetime1">
              <a:rPr lang="en-US" smtClean="0"/>
              <a:t>12/23/2019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FD8E61-1E7D-4360-A652-00E3C3D16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66A1FA-509B-4601-9CFB-0F43922B3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41F4C-D4D9-404C-B9FC-522917756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757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BD799-A42C-4504-B8ED-C1EAD1163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9E1792-A685-4256-8BBC-70B8A88053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640DEC-7252-441D-85D6-67312AF39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EB482-2E2B-4496-9387-A70F546480B6}" type="datetime1">
              <a:rPr lang="en-US" smtClean="0"/>
              <a:t>12/23/2019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4EE633-6A91-4FCC-AA14-4DE627890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6FF2D4-0DC8-4597-84DF-80565CA92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41F4C-D4D9-404C-B9FC-522917756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92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41B60-07D8-42F0-B8BA-85F671906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478AB4-3912-4278-87AD-A8D58E42C1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74DA8D-3196-4D2D-AA9D-BA85CDC6CD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8E596A-5B87-4A5B-A686-D74BA4F8E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4236C-CEAE-4E5B-B6DF-10277407C92D}" type="datetime1">
              <a:rPr lang="en-US" smtClean="0"/>
              <a:t>12/23/2019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628C8E-1C6E-45B8-82A8-F6B114FED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5C8EB4-3B84-4ACE-9ED9-1743B287A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41F4C-D4D9-404C-B9FC-522917756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669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5C782-F674-4D38-8F5F-D8D3DB31D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40F70F-5EBB-4EF9-9868-2A66A3D5CA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32A045-7C14-4E98-B543-BF986FBC4D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FDEB15-C194-4318-9A19-0E72D60D05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D88238-39BE-4DC2-B470-5A97337D49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56FBE-DD6E-49EA-A8B7-A0227B9BB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59FEC-B6D9-4B89-8156-DE29CC70F636}" type="datetime1">
              <a:rPr lang="en-US" smtClean="0"/>
              <a:t>12/23/2019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84BCFE-2D1D-4EDA-BA53-E24A6EC50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37A1B9-1203-4638-BCF0-43D2960BA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41F4C-D4D9-404C-B9FC-522917756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954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17CBB-F461-48F8-8718-57CD2A341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A3B71A-129F-4B0B-BAD9-FB73DE38B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46698-2536-4857-8571-4241FECE72E3}" type="datetime1">
              <a:rPr lang="en-US" smtClean="0"/>
              <a:t>12/23/2019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56C51F-527B-46A5-AEEF-5328BB2A4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75AB26-8636-4436-B0E2-BFB432E96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41F4C-D4D9-404C-B9FC-522917756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145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586D94-C8C6-472D-8D35-55C64F78D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B2D19-AF29-4E10-95F0-2C37E6093B0C}" type="datetime1">
              <a:rPr lang="en-US" smtClean="0"/>
              <a:t>12/23/2019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96AD39-FC11-4EF3-9CA9-5CD5ABCE7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5780DC-FB56-4BD6-A6AF-8A9F407C9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41F4C-D4D9-404C-B9FC-522917756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613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A41E0-BD18-4B22-A091-043482D52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BC114-F4AE-422A-B8FC-10B8247BAB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A02B2B-693A-47AC-8EA6-3D0442EFEF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580B52-56BA-4184-AA06-945306748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2D6C6-AC76-49D5-9304-260BAAD23335}" type="datetime1">
              <a:rPr lang="en-US" smtClean="0"/>
              <a:t>12/23/2019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B3FDCE-9EA0-4F5C-A03B-E918EBED3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067529-2F5C-4BEE-816A-3169C20AD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41F4C-D4D9-404C-B9FC-522917756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618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5D8CE-B5E2-434A-ACE9-3D663948A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398D22-E296-45E4-9AFD-3D392436EC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50480E-D401-485A-B4F8-A5F6E77817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67422D-3759-4162-BCE7-DF829649F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E8BEB-06E4-4BA6-87DC-9843741F5634}" type="datetime1">
              <a:rPr lang="en-US" smtClean="0"/>
              <a:t>12/23/2019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B54115-FE11-48EB-B18A-5808DF884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2D1D20-6B20-4AC9-BC8D-6E2BF2A75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41F4C-D4D9-404C-B9FC-522917756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069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C69D17-5648-48C6-909D-705869A90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98F586-1B56-4E90-99FD-A63649E4E2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736DE3-5BD8-4FD4-B3A4-4807A7A4EB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610F37-DA65-480D-BF64-1FCEABBDCFEE}" type="datetime1">
              <a:rPr lang="en-US" smtClean="0"/>
              <a:t>12/23/2019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CDC079-FA1D-42C8-86BF-1230028B5D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59C50A-D2FF-47F9-8482-68CC68B1BD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C41F4C-D4D9-404C-B9FC-522917756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172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howmeshiny.com/category/topics/health/" TargetMode="External"/><Relationship Id="rId2" Type="http://schemas.openxmlformats.org/officeDocument/2006/relationships/hyperlink" Target="https://rviews.rstudio.com/2017/05/03/shiny-in-medicine/" TargetMode="Externa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hyperlink" Target="https://colorado.rstudio.com/rsc/access-to-care/dashboard/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sv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lorado.rstudio.com/rsc/access-to-care/dashboard/" TargetMode="External"/><Relationship Id="rId4" Type="http://schemas.openxmlformats.org/officeDocument/2006/relationships/hyperlink" Target="http://shiny.rstudio.com/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mailto:jayroy@healthcareitpro@gmail.com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hyperlink" Target="https://github.com/jayroy1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5843A-7DDD-433E-B48C-129FFF2B6C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7" y="614362"/>
            <a:ext cx="5017953" cy="5126038"/>
          </a:xfrm>
        </p:spPr>
        <p:txBody>
          <a:bodyPr anchor="t">
            <a:no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Going Rogue!</a:t>
            </a:r>
            <a:br>
              <a:rPr lang="en-US" sz="4000" dirty="0"/>
            </a:br>
            <a:br>
              <a:rPr lang="en-US" sz="4000" dirty="0"/>
            </a:br>
            <a:r>
              <a:rPr lang="en-US" sz="4000" dirty="0">
                <a:solidFill>
                  <a:srgbClr val="FF9900"/>
                </a:solidFill>
              </a:rPr>
              <a:t>Building</a:t>
            </a:r>
            <a:r>
              <a:rPr lang="en-US" sz="4000" dirty="0"/>
              <a:t> </a:t>
            </a:r>
            <a:r>
              <a:rPr lang="en-US" sz="4000" dirty="0">
                <a:solidFill>
                  <a:srgbClr val="00B050"/>
                </a:solidFill>
              </a:rPr>
              <a:t>Healthcare </a:t>
            </a:r>
            <a:r>
              <a:rPr lang="en-US" sz="4000" dirty="0">
                <a:solidFill>
                  <a:srgbClr val="FF9900"/>
                </a:solidFill>
              </a:rPr>
              <a:t>Dashboards using </a:t>
            </a:r>
            <a:br>
              <a:rPr lang="en-US" sz="4000" dirty="0">
                <a:solidFill>
                  <a:srgbClr val="FF9900"/>
                </a:solidFill>
              </a:rPr>
            </a:br>
            <a:r>
              <a:rPr lang="en-US" sz="4000" dirty="0">
                <a:solidFill>
                  <a:srgbClr val="FF9900"/>
                </a:solidFill>
              </a:rPr>
              <a:t>R Shiny …</a:t>
            </a:r>
            <a:br>
              <a:rPr lang="en-US" sz="4000" dirty="0"/>
            </a:br>
            <a:br>
              <a:rPr lang="en-US" sz="4000" dirty="0"/>
            </a:br>
            <a:r>
              <a:rPr lang="en-US" sz="4000" dirty="0">
                <a:solidFill>
                  <a:srgbClr val="FF9900"/>
                </a:solidFill>
              </a:rPr>
              <a:t>without IT’s help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809960-9C7B-479F-943A-655CB1249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C41F4C-D4D9-404C-B9FC-522917756E0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A8ED2B3-4AAC-4339-BC1D-C72C174398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763" y="614362"/>
            <a:ext cx="5192354" cy="43767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FD4FF59-D5F6-40C2-B3A3-449DDAAB269F}"/>
              </a:ext>
            </a:extLst>
          </p:cNvPr>
          <p:cNvSpPr txBox="1"/>
          <p:nvPr/>
        </p:nvSpPr>
        <p:spPr>
          <a:xfrm>
            <a:off x="6477000" y="5134531"/>
            <a:ext cx="571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Greater Nashville Healthcare Analytics Meetup</a:t>
            </a:r>
          </a:p>
          <a:p>
            <a:pPr algn="ctr"/>
            <a:r>
              <a:rPr lang="en-US" dirty="0"/>
              <a:t>December 17, 2019</a:t>
            </a:r>
          </a:p>
        </p:txBody>
      </p:sp>
    </p:spTree>
    <p:extLst>
      <p:ext uri="{BB962C8B-B14F-4D97-AF65-F5344CB8AC3E}">
        <p14:creationId xmlns:p14="http://schemas.microsoft.com/office/powerpoint/2010/main" val="42656588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47F077-D411-41FA-AF34-A458A229F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Agenda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57B6D0C-FE09-48AE-9B0B-546D04A57F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1267018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C860F78-4301-4FA5-9FCB-71788ECD2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C41F4C-D4D9-404C-B9FC-522917756E0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395616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47F077-D411-41FA-AF34-A458A229F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Agenda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57B6D0C-FE09-48AE-9B0B-546D04A57F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2358046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C860F78-4301-4FA5-9FCB-71788ECD2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C41F4C-D4D9-404C-B9FC-522917756E0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00102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8E571-C1B8-46B4-9443-E4A08B576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098" y="1396289"/>
            <a:ext cx="5277333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Cool Healthcare Dashboard Examples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035EC5-B9CE-4FE2-937A-6C96B8626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4484" y="599325"/>
            <a:ext cx="548640" cy="548640"/>
          </a:xfrm>
          <a:prstGeom prst="ellipse">
            <a:avLst/>
          </a:prstGeom>
          <a:solidFill>
            <a:srgbClr val="7F7F7F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Aft>
                <a:spcPts val="600"/>
              </a:spcAft>
            </a:pPr>
            <a:fld id="{38C41F4C-D4D9-404C-B9FC-522917756E09}" type="slidenum">
              <a:rPr lang="en-US" sz="1500">
                <a:solidFill>
                  <a:srgbClr val="FFFFFF"/>
                </a:solidFill>
              </a:rPr>
              <a:pPr algn="ctr">
                <a:spcAft>
                  <a:spcPts val="600"/>
                </a:spcAft>
              </a:pPr>
              <a:t>12</a:t>
            </a:fld>
            <a:endParaRPr lang="en-US" sz="1500">
              <a:solidFill>
                <a:srgbClr val="FFFFFF"/>
              </a:solidFill>
            </a:endParaRP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D1B678C1-BDB9-4B51-923B-AB990EDA20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09641" y="2928280"/>
            <a:ext cx="6087773" cy="3181684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800" dirty="0">
                <a:hlinkClick r:id="rId2"/>
              </a:rPr>
              <a:t>https://rviews.rstudio.com/2017/05/03/shiny-in-medicine/</a:t>
            </a:r>
            <a:endParaRPr lang="en-US" sz="1800" dirty="0"/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800" dirty="0">
                <a:hlinkClick r:id="rId3"/>
              </a:rPr>
              <a:t>https://www.showmeshiny.com/category/topics/health/</a:t>
            </a:r>
            <a:endParaRPr lang="en-US" sz="1800" dirty="0"/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800" dirty="0">
                <a:hlinkClick r:id="rId4"/>
              </a:rPr>
              <a:t>https://colorado.rstudio.com/rsc/access-to-care/dashboard/</a:t>
            </a:r>
            <a:endParaRPr lang="en-US" sz="1800" dirty="0"/>
          </a:p>
        </p:txBody>
      </p:sp>
      <p:sp>
        <p:nvSpPr>
          <p:cNvPr id="41" name="Freeform 49">
            <a:extLst>
              <a:ext uri="{FF2B5EF4-FFF2-40B4-BE49-F238E27FC236}">
                <a16:creationId xmlns:a16="http://schemas.microsoft.com/office/drawing/2014/main" id="{EF9B8DF2-C3F5-49A2-94D2-F7B65A0F1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13914" y="581159"/>
            <a:ext cx="5478085" cy="6276841"/>
          </a:xfrm>
          <a:custGeom>
            <a:avLst/>
            <a:gdLst>
              <a:gd name="connsiteX0" fmla="*/ 2178155 w 5478085"/>
              <a:gd name="connsiteY0" fmla="*/ 0 h 6276841"/>
              <a:gd name="connsiteX1" fmla="*/ 5478085 w 5478085"/>
              <a:gd name="connsiteY1" fmla="*/ 3299930 h 6276841"/>
              <a:gd name="connsiteX2" fmla="*/ 3751098 w 5478085"/>
              <a:gd name="connsiteY2" fmla="*/ 6201577 h 6276841"/>
              <a:gd name="connsiteX3" fmla="*/ 3594858 w 5478085"/>
              <a:gd name="connsiteY3" fmla="*/ 6276841 h 6276841"/>
              <a:gd name="connsiteX4" fmla="*/ 761453 w 5478085"/>
              <a:gd name="connsiteY4" fmla="*/ 6276841 h 6276841"/>
              <a:gd name="connsiteX5" fmla="*/ 605213 w 5478085"/>
              <a:gd name="connsiteY5" fmla="*/ 6201577 h 6276841"/>
              <a:gd name="connsiteX6" fmla="*/ 79093 w 5478085"/>
              <a:gd name="connsiteY6" fmla="*/ 5846317 h 6276841"/>
              <a:gd name="connsiteX7" fmla="*/ 0 w 5478085"/>
              <a:gd name="connsiteY7" fmla="*/ 5774432 h 6276841"/>
              <a:gd name="connsiteX8" fmla="*/ 0 w 5478085"/>
              <a:gd name="connsiteY8" fmla="*/ 825429 h 6276841"/>
              <a:gd name="connsiteX9" fmla="*/ 79093 w 5478085"/>
              <a:gd name="connsiteY9" fmla="*/ 753544 h 6276841"/>
              <a:gd name="connsiteX10" fmla="*/ 2178155 w 5478085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78085" h="6276841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330B6AC-E6AB-45E4-A303-C8DE90EB2A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93318" y="760562"/>
            <a:ext cx="5298683" cy="6097438"/>
          </a:xfrm>
          <a:custGeom>
            <a:avLst/>
            <a:gdLst>
              <a:gd name="connsiteX0" fmla="*/ 3120528 w 5298683"/>
              <a:gd name="connsiteY0" fmla="*/ 0 h 6097438"/>
              <a:gd name="connsiteX1" fmla="*/ 5105473 w 5298683"/>
              <a:gd name="connsiteY1" fmla="*/ 712577 h 6097438"/>
              <a:gd name="connsiteX2" fmla="*/ 5298683 w 5298683"/>
              <a:gd name="connsiteY2" fmla="*/ 888178 h 6097438"/>
              <a:gd name="connsiteX3" fmla="*/ 5298683 w 5298683"/>
              <a:gd name="connsiteY3" fmla="*/ 5352876 h 6097438"/>
              <a:gd name="connsiteX4" fmla="*/ 5105473 w 5298683"/>
              <a:gd name="connsiteY4" fmla="*/ 5528477 h 6097438"/>
              <a:gd name="connsiteX5" fmla="*/ 4335177 w 5298683"/>
              <a:gd name="connsiteY5" fmla="*/ 5995828 h 6097438"/>
              <a:gd name="connsiteX6" fmla="*/ 4057556 w 5298683"/>
              <a:gd name="connsiteY6" fmla="*/ 6097438 h 6097438"/>
              <a:gd name="connsiteX7" fmla="*/ 2183499 w 5298683"/>
              <a:gd name="connsiteY7" fmla="*/ 6097438 h 6097438"/>
              <a:gd name="connsiteX8" fmla="*/ 1905878 w 5298683"/>
              <a:gd name="connsiteY8" fmla="*/ 5995828 h 6097438"/>
              <a:gd name="connsiteX9" fmla="*/ 0 w 5298683"/>
              <a:gd name="connsiteY9" fmla="*/ 3120527 h 6097438"/>
              <a:gd name="connsiteX10" fmla="*/ 3120528 w 5298683"/>
              <a:gd name="connsiteY10" fmla="*/ 0 h 6097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98683" h="6097438">
                <a:moveTo>
                  <a:pt x="3120528" y="0"/>
                </a:moveTo>
                <a:cubicBezTo>
                  <a:pt x="3874524" y="0"/>
                  <a:pt x="4566062" y="267415"/>
                  <a:pt x="5105473" y="712577"/>
                </a:cubicBezTo>
                <a:lnTo>
                  <a:pt x="5298683" y="888178"/>
                </a:lnTo>
                <a:lnTo>
                  <a:pt x="5298683" y="5352876"/>
                </a:lnTo>
                <a:lnTo>
                  <a:pt x="5105473" y="5528477"/>
                </a:lnTo>
                <a:cubicBezTo>
                  <a:pt x="4874296" y="5719261"/>
                  <a:pt x="4615179" y="5877397"/>
                  <a:pt x="4335177" y="5995828"/>
                </a:cubicBezTo>
                <a:lnTo>
                  <a:pt x="4057556" y="6097438"/>
                </a:lnTo>
                <a:lnTo>
                  <a:pt x="2183499" y="6097438"/>
                </a:lnTo>
                <a:lnTo>
                  <a:pt x="1905878" y="5995828"/>
                </a:lnTo>
                <a:cubicBezTo>
                  <a:pt x="785873" y="5522106"/>
                  <a:pt x="0" y="4413092"/>
                  <a:pt x="0" y="3120527"/>
                </a:cubicBezTo>
                <a:cubicBezTo>
                  <a:pt x="0" y="1397108"/>
                  <a:pt x="1397108" y="0"/>
                  <a:pt x="3120528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Graphic 35" descr="Monitor">
            <a:extLst>
              <a:ext uri="{FF2B5EF4-FFF2-40B4-BE49-F238E27FC236}">
                <a16:creationId xmlns:a16="http://schemas.microsoft.com/office/drawing/2014/main" id="{B1F96E60-177C-4D45-8559-0222DAA3D4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924800" y="1957050"/>
            <a:ext cx="3945463" cy="3945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2724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35A04CF-97D4-4FF7-B359-C546B1F6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DE7243B-5109-444B-8FAF-7437C66BC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21332" cy="6858000"/>
          </a:xfrm>
          <a:custGeom>
            <a:avLst/>
            <a:gdLst>
              <a:gd name="connsiteX0" fmla="*/ 4421332 w 4421332"/>
              <a:gd name="connsiteY0" fmla="*/ 0 h 6858000"/>
              <a:gd name="connsiteX1" fmla="*/ 69075 w 4421332"/>
              <a:gd name="connsiteY1" fmla="*/ 0 h 6858000"/>
              <a:gd name="connsiteX2" fmla="*/ 35131 w 4421332"/>
              <a:gd name="connsiteY2" fmla="*/ 267128 h 6858000"/>
              <a:gd name="connsiteX3" fmla="*/ 0 w 4421332"/>
              <a:gd name="connsiteY3" fmla="*/ 962845 h 6858000"/>
              <a:gd name="connsiteX4" fmla="*/ 3276103 w 4421332"/>
              <a:gd name="connsiteY4" fmla="*/ 6782205 h 6858000"/>
              <a:gd name="connsiteX5" fmla="*/ 3407923 w 4421332"/>
              <a:gd name="connsiteY5" fmla="*/ 6858000 h 6858000"/>
              <a:gd name="connsiteX6" fmla="*/ 4421332 w 4421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21332" h="6858000">
                <a:moveTo>
                  <a:pt x="442133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442133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C5D6221-DA7B-4611-AA26-7D8E349FDE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232227" cy="6858000"/>
          </a:xfrm>
          <a:custGeom>
            <a:avLst/>
            <a:gdLst>
              <a:gd name="connsiteX0" fmla="*/ 0 w 4232227"/>
              <a:gd name="connsiteY0" fmla="*/ 0 h 6858000"/>
              <a:gd name="connsiteX1" fmla="*/ 4161853 w 4232227"/>
              <a:gd name="connsiteY1" fmla="*/ 0 h 6858000"/>
              <a:gd name="connsiteX2" fmla="*/ 4197953 w 4232227"/>
              <a:gd name="connsiteY2" fmla="*/ 284091 h 6858000"/>
              <a:gd name="connsiteX3" fmla="*/ 4232227 w 4232227"/>
              <a:gd name="connsiteY3" fmla="*/ 962844 h 6858000"/>
              <a:gd name="connsiteX4" fmla="*/ 758007 w 4232227"/>
              <a:gd name="connsiteY4" fmla="*/ 6800152 h 6858000"/>
              <a:gd name="connsiteX5" fmla="*/ 645060 w 4232227"/>
              <a:gd name="connsiteY5" fmla="*/ 6858000 h 6858000"/>
              <a:gd name="connsiteX6" fmla="*/ 0 w 423222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2227" h="6858000">
                <a:moveTo>
                  <a:pt x="0" y="0"/>
                </a:moveTo>
                <a:lnTo>
                  <a:pt x="4161853" y="0"/>
                </a:lnTo>
                <a:lnTo>
                  <a:pt x="4197953" y="284091"/>
                </a:lnTo>
                <a:cubicBezTo>
                  <a:pt x="4220617" y="507260"/>
                  <a:pt x="4232227" y="733696"/>
                  <a:pt x="4232227" y="962844"/>
                </a:cubicBezTo>
                <a:cubicBezTo>
                  <a:pt x="4232227" y="3483472"/>
                  <a:pt x="2827409" y="5675986"/>
                  <a:pt x="758007" y="6800152"/>
                </a:cubicBezTo>
                <a:lnTo>
                  <a:pt x="64506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FF6D27-D684-4C62-9B06-43D5CC1C0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412489"/>
            <a:ext cx="2871095" cy="215662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Do’s and Don’ts: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7062F-67BE-448E-86B8-5624E2F84E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6003" y="391036"/>
            <a:ext cx="6881116" cy="5471284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 marL="0" indent="0" algn="ctr">
              <a:buNone/>
            </a:pPr>
            <a:r>
              <a:rPr lang="en-US" dirty="0"/>
              <a:t>Dos</a:t>
            </a:r>
            <a:endParaRPr lang="en-US" sz="1700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/>
              <a:t> Know your data! Otherwise Funky results </a:t>
            </a:r>
            <a:r>
              <a:rPr lang="en-US" sz="2400" dirty="0">
                <a:sym typeface="Wingdings" panose="05000000000000000000" pitchFamily="2" charset="2"/>
              </a:rPr>
              <a:t></a:t>
            </a:r>
            <a:r>
              <a:rPr lang="en-US" sz="2400" dirty="0"/>
              <a:t>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/>
              <a:t>Build and test modularly and think holistically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/>
              <a:t> Keep organized by documenting your code.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/>
              <a:t> Recycle code that works.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/>
              <a:t> Pay attention to the errors; they will save you.</a:t>
            </a:r>
          </a:p>
          <a:p>
            <a:endParaRPr lang="en-US" sz="2400" dirty="0"/>
          </a:p>
          <a:p>
            <a:pPr marL="0" indent="0" algn="ctr">
              <a:buNone/>
            </a:pPr>
            <a:r>
              <a:rPr lang="en-US" sz="2400" dirty="0"/>
              <a:t>Don’ts</a:t>
            </a:r>
          </a:p>
          <a:p>
            <a:r>
              <a:rPr lang="en-US" sz="2400" dirty="0"/>
              <a:t>You are on your own! Don’t ask IT for help</a:t>
            </a:r>
          </a:p>
          <a:p>
            <a:r>
              <a:rPr lang="en-US" sz="2400" dirty="0"/>
              <a:t>Syntax heavy; you will dislike it in a hurry.</a:t>
            </a:r>
          </a:p>
          <a:p>
            <a:r>
              <a:rPr lang="en-US" sz="2400" dirty="0"/>
              <a:t>Frustrating at first and it’s taxing some days.</a:t>
            </a:r>
          </a:p>
          <a:p>
            <a:r>
              <a:rPr lang="en-US" sz="2400" dirty="0"/>
              <a:t>Underestimate the time required.</a:t>
            </a:r>
          </a:p>
          <a:p>
            <a:r>
              <a:rPr lang="en-US" sz="2400" dirty="0"/>
              <a:t>Speed kills! </a:t>
            </a:r>
          </a:p>
          <a:p>
            <a:endParaRPr lang="en-US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0018A4-12B6-4478-80B2-BA0151599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C41F4C-D4D9-404C-B9FC-522917756E0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89105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35A04CF-97D4-4FF7-B359-C546B1F6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DE7243B-5109-444B-8FAF-7437C66BC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21332" cy="6858000"/>
          </a:xfrm>
          <a:custGeom>
            <a:avLst/>
            <a:gdLst>
              <a:gd name="connsiteX0" fmla="*/ 4421332 w 4421332"/>
              <a:gd name="connsiteY0" fmla="*/ 0 h 6858000"/>
              <a:gd name="connsiteX1" fmla="*/ 69075 w 4421332"/>
              <a:gd name="connsiteY1" fmla="*/ 0 h 6858000"/>
              <a:gd name="connsiteX2" fmla="*/ 35131 w 4421332"/>
              <a:gd name="connsiteY2" fmla="*/ 267128 h 6858000"/>
              <a:gd name="connsiteX3" fmla="*/ 0 w 4421332"/>
              <a:gd name="connsiteY3" fmla="*/ 962845 h 6858000"/>
              <a:gd name="connsiteX4" fmla="*/ 3276103 w 4421332"/>
              <a:gd name="connsiteY4" fmla="*/ 6782205 h 6858000"/>
              <a:gd name="connsiteX5" fmla="*/ 3407923 w 4421332"/>
              <a:gd name="connsiteY5" fmla="*/ 6858000 h 6858000"/>
              <a:gd name="connsiteX6" fmla="*/ 4421332 w 4421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21332" h="6858000">
                <a:moveTo>
                  <a:pt x="442133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442133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C5D6221-DA7B-4611-AA26-7D8E349FDE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232227" cy="6858000"/>
          </a:xfrm>
          <a:custGeom>
            <a:avLst/>
            <a:gdLst>
              <a:gd name="connsiteX0" fmla="*/ 0 w 4232227"/>
              <a:gd name="connsiteY0" fmla="*/ 0 h 6858000"/>
              <a:gd name="connsiteX1" fmla="*/ 4161853 w 4232227"/>
              <a:gd name="connsiteY1" fmla="*/ 0 h 6858000"/>
              <a:gd name="connsiteX2" fmla="*/ 4197953 w 4232227"/>
              <a:gd name="connsiteY2" fmla="*/ 284091 h 6858000"/>
              <a:gd name="connsiteX3" fmla="*/ 4232227 w 4232227"/>
              <a:gd name="connsiteY3" fmla="*/ 962844 h 6858000"/>
              <a:gd name="connsiteX4" fmla="*/ 758007 w 4232227"/>
              <a:gd name="connsiteY4" fmla="*/ 6800152 h 6858000"/>
              <a:gd name="connsiteX5" fmla="*/ 645060 w 4232227"/>
              <a:gd name="connsiteY5" fmla="*/ 6858000 h 6858000"/>
              <a:gd name="connsiteX6" fmla="*/ 0 w 423222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2227" h="6858000">
                <a:moveTo>
                  <a:pt x="0" y="0"/>
                </a:moveTo>
                <a:lnTo>
                  <a:pt x="4161853" y="0"/>
                </a:lnTo>
                <a:lnTo>
                  <a:pt x="4197953" y="284091"/>
                </a:lnTo>
                <a:cubicBezTo>
                  <a:pt x="4220617" y="507260"/>
                  <a:pt x="4232227" y="733696"/>
                  <a:pt x="4232227" y="962844"/>
                </a:cubicBezTo>
                <a:cubicBezTo>
                  <a:pt x="4232227" y="3483472"/>
                  <a:pt x="2827409" y="5675986"/>
                  <a:pt x="758007" y="6800152"/>
                </a:cubicBezTo>
                <a:lnTo>
                  <a:pt x="64506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FF6D27-D684-4C62-9B06-43D5CC1C0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412489"/>
            <a:ext cx="2871095" cy="215662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Lessons Learned: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7062F-67BE-448E-86B8-5624E2F84E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6003" y="391036"/>
            <a:ext cx="6881116" cy="596531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dirty="0"/>
              <a:t>ROI vs. Effort ?</a:t>
            </a:r>
            <a:endParaRPr lang="en-US" sz="1700" dirty="0"/>
          </a:p>
          <a:p>
            <a:r>
              <a:rPr lang="en-US" sz="2400" dirty="0"/>
              <a:t>R shiny is a robust dashboarding solution which requires a learning curve.</a:t>
            </a:r>
          </a:p>
          <a:p>
            <a:r>
              <a:rPr lang="en-US" sz="2400" dirty="0"/>
              <a:t>Many shiny packages has similar structure and syntax yet different and unique.</a:t>
            </a:r>
          </a:p>
          <a:p>
            <a:r>
              <a:rPr lang="en-US" sz="2400" dirty="0"/>
              <a:t>Formal, dedicated resources and classes but applied techniques will be learned by trial and error.</a:t>
            </a:r>
          </a:p>
          <a:p>
            <a:r>
              <a:rPr lang="en-US" sz="2400" dirty="0"/>
              <a:t>Science of coding techniques AND art of design.</a:t>
            </a:r>
          </a:p>
          <a:p>
            <a:r>
              <a:rPr lang="en-US" sz="2400" dirty="0"/>
              <a:t>Flexibility has its own challenges</a:t>
            </a:r>
          </a:p>
          <a:p>
            <a:r>
              <a:rPr lang="en-US" sz="2400" dirty="0"/>
              <a:t>Great prototyping tool en-route to existing tools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0018A4-12B6-4478-80B2-BA0151599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C41F4C-D4D9-404C-B9FC-522917756E0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502917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90F88CE-72C8-4B04-8E76-08DED096A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487681"/>
            <a:ext cx="4307840" cy="556598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dirty="0"/>
              <a:t>Summary: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 Every solution has + / - , R shiny is no different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 Flexible interactive solution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 Low cost solution for smaller businesses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 Great as prototyping solution for larger enterprises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 Scalability – It is production capable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 Lots of examples and has large    user community</a:t>
            </a:r>
            <a:br>
              <a:rPr lang="en-US" sz="2400" dirty="0"/>
            </a:br>
            <a:endParaRPr lang="en-US" sz="24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3ECEDC-E0BA-4654-A1C0-A37C4A2EA5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7603" y="754377"/>
            <a:ext cx="6250769" cy="526627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28DC1B-7C92-49A8-A749-CAE16CAD4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38C41F4C-D4D9-404C-B9FC-522917756E09}" type="slidenum">
              <a:rPr lang="en-US"/>
              <a:pPr>
                <a:spcAft>
                  <a:spcPts val="600"/>
                </a:spcAft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7005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14A2F755-5219-4C4E-9378-2C80BB08DF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0" name="Freeform: Shape 19">
            <a:extLst>
              <a:ext uri="{FF2B5EF4-FFF2-40B4-BE49-F238E27FC236}">
                <a16:creationId xmlns:a16="http://schemas.microsoft.com/office/drawing/2014/main" id="{9A87AD7E-457F-4836-8DDE-FFE0F00938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6B84A2-8FEF-4CE4-9F03-4AE6CE1FD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983" y="498143"/>
            <a:ext cx="10269613" cy="1278902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Technical Resources and References</a:t>
            </a:r>
          </a:p>
        </p:txBody>
      </p:sp>
      <p:pic>
        <p:nvPicPr>
          <p:cNvPr id="8" name="Graphic 7" descr="Books on shelf">
            <a:extLst>
              <a:ext uri="{FF2B5EF4-FFF2-40B4-BE49-F238E27FC236}">
                <a16:creationId xmlns:a16="http://schemas.microsoft.com/office/drawing/2014/main" id="{8444C61E-3BA3-4853-B6A6-72F62C70CE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5308" y="2989536"/>
            <a:ext cx="2603386" cy="2603386"/>
          </a:xfrm>
          <a:prstGeom prst="rect">
            <a:avLst/>
          </a:prstGeom>
          <a:effectLst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64B239-8F26-43BE-954C-11BAD9D6B9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71925" y="2944460"/>
            <a:ext cx="7986395" cy="2866318"/>
          </a:xfrm>
        </p:spPr>
        <p:txBody>
          <a:bodyPr>
            <a:normAutofit/>
          </a:bodyPr>
          <a:lstStyle/>
          <a:p>
            <a:r>
              <a:rPr lang="en-US" sz="2400" dirty="0"/>
              <a:t>Programming Skills for Data Science (M. Freeman and J. Ross)</a:t>
            </a:r>
          </a:p>
          <a:p>
            <a:r>
              <a:rPr lang="en-US" sz="2400" dirty="0"/>
              <a:t>R Projects for dummies (Dr. J. Schmuller)</a:t>
            </a:r>
          </a:p>
          <a:p>
            <a:r>
              <a:rPr lang="en-US" sz="2400" dirty="0">
                <a:hlinkClick r:id="rId4"/>
              </a:rPr>
              <a:t>http://shiny.rstudio.com</a:t>
            </a:r>
            <a:endParaRPr lang="en-US" sz="2400" dirty="0"/>
          </a:p>
          <a:p>
            <a:r>
              <a:rPr lang="en-US" sz="2400" dirty="0">
                <a:hlinkClick r:id="rId5"/>
              </a:rPr>
              <a:t>https://colorado.rstudio.com/rsc/access-to-care/dashboard/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9908E7-6CE9-4E4C-820D-A8A3C35E8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8C41F4C-D4D9-404C-B9FC-522917756E09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14271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5843A-7DDD-433E-B48C-129FFF2B6C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7" y="3203708"/>
            <a:ext cx="5017953" cy="1024998"/>
          </a:xfrm>
        </p:spPr>
        <p:txBody>
          <a:bodyPr anchor="b">
            <a:normAutofit fontScale="90000"/>
          </a:bodyPr>
          <a:lstStyle/>
          <a:p>
            <a:r>
              <a:rPr lang="en-US" sz="5600" dirty="0"/>
              <a:t>Jay Roy</a:t>
            </a:r>
            <a:br>
              <a:rPr lang="en-US" sz="5600" dirty="0"/>
            </a:br>
            <a:r>
              <a:rPr lang="en-US" sz="2700" dirty="0" err="1">
                <a:solidFill>
                  <a:srgbClr val="FF99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jayroy@healthcareitpro@gmail.com</a:t>
            </a:r>
            <a:br>
              <a:rPr lang="en-US" sz="2700" dirty="0"/>
            </a:br>
            <a:br>
              <a:rPr lang="en-US" sz="2700" dirty="0"/>
            </a:br>
            <a:r>
              <a:rPr lang="en-US" sz="2700" dirty="0">
                <a:solidFill>
                  <a:srgbClr val="FF9900"/>
                </a:solidFill>
              </a:rPr>
              <a:t>M: 931-919-8767</a:t>
            </a:r>
            <a:br>
              <a:rPr lang="en-US" sz="2700" dirty="0">
                <a:solidFill>
                  <a:srgbClr val="FF9900"/>
                </a:solidFill>
              </a:rPr>
            </a:br>
            <a:br>
              <a:rPr lang="en-US" sz="2700" dirty="0">
                <a:solidFill>
                  <a:srgbClr val="FF9900"/>
                </a:solidFill>
              </a:rPr>
            </a:br>
            <a:r>
              <a:rPr lang="en-US" sz="2700" dirty="0" err="1">
                <a:solidFill>
                  <a:srgbClr val="FF9900"/>
                </a:solidFill>
              </a:rPr>
              <a:t>Github</a:t>
            </a:r>
            <a:r>
              <a:rPr lang="en-US" sz="2700" dirty="0">
                <a:solidFill>
                  <a:srgbClr val="FF9900"/>
                </a:solidFill>
              </a:rPr>
              <a:t>:</a:t>
            </a:r>
            <a:br>
              <a:rPr lang="en-US" sz="2700" dirty="0">
                <a:solidFill>
                  <a:srgbClr val="FF9900"/>
                </a:solidFill>
              </a:rPr>
            </a:br>
            <a:r>
              <a:rPr lang="en-US" sz="2800" dirty="0">
                <a:hlinkClick r:id="rId4"/>
              </a:rPr>
              <a:t>https://github.com/jayroy1/</a:t>
            </a:r>
            <a:endParaRPr lang="en-US" sz="2700" dirty="0">
              <a:solidFill>
                <a:srgbClr val="FF99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BE5AD0-7EEF-4390-977E-A9D132680D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34560" y="5095775"/>
            <a:ext cx="7274560" cy="1147863"/>
          </a:xfrm>
        </p:spPr>
        <p:txBody>
          <a:bodyPr anchor="t">
            <a:normAutofit fontScale="77500" lnSpcReduction="20000"/>
          </a:bodyPr>
          <a:lstStyle/>
          <a:p>
            <a:r>
              <a:rPr lang="en-US" sz="3600" dirty="0"/>
              <a:t>Going Rogue! </a:t>
            </a:r>
          </a:p>
          <a:p>
            <a:r>
              <a:rPr lang="en-US" sz="3600" dirty="0"/>
              <a:t>Building </a:t>
            </a:r>
            <a:r>
              <a:rPr lang="en-US" sz="3600" dirty="0">
                <a:solidFill>
                  <a:srgbClr val="00B050"/>
                </a:solidFill>
              </a:rPr>
              <a:t>Healthcare</a:t>
            </a:r>
            <a:r>
              <a:rPr lang="en-US" sz="3600" dirty="0"/>
              <a:t> Dashboards using R Shiny … without IT’s help</a:t>
            </a:r>
          </a:p>
          <a:p>
            <a:pPr algn="l"/>
            <a:endParaRPr lang="en-US" sz="200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809960-9C7B-479F-943A-655CB1249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41F4C-D4D9-404C-B9FC-522917756E09}" type="slidenum">
              <a:rPr lang="en-US" smtClean="0"/>
              <a:t>17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A8ED2B3-4AAC-4339-BC1D-C72C174398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0763" y="614362"/>
            <a:ext cx="5192354" cy="437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54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47F077-D411-41FA-AF34-A458A229F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Agenda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57B6D0C-FE09-48AE-9B0B-546D04A57F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4525107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C860F78-4301-4FA5-9FCB-71788ECD2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8C41F4C-D4D9-404C-B9FC-522917756E0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974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080221-2F2A-4587-B436-526B5E03B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Visualizations &amp; Story Telling using  RStudio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77E4F2-7306-4134-8B62-7A5590727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6220" y="6356350"/>
            <a:ext cx="6275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8C41F4C-D4D9-404C-B9FC-522917756E09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CDB74197-816D-4389-9DDF-8CE1D1F665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2531566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99702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AF0E59-A1C0-41AB-AB53-B99E7DE46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766844" cy="479540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Building a Shiny Dashboard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6771F1-AC0A-498F-996A-A9B518A2B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6220" y="6356350"/>
            <a:ext cx="6275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8C41F4C-D4D9-404C-B9FC-522917756E09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EFA52BB3-9C2A-4BBD-BB4A-8573171E80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0264179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9296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EE48B-EBF4-4EE5-B052-22736CBBF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201168"/>
            <a:ext cx="5314536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Shiny Basics</a:t>
            </a: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0D60ECE-8986-45DC-B7FE-EC7699B46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438829" cy="5840278"/>
          </a:xfrm>
          <a:custGeom>
            <a:avLst/>
            <a:gdLst>
              <a:gd name="connsiteX0" fmla="*/ 0 w 5438829"/>
              <a:gd name="connsiteY0" fmla="*/ 0 h 5840278"/>
              <a:gd name="connsiteX1" fmla="*/ 4466700 w 5438829"/>
              <a:gd name="connsiteY1" fmla="*/ 0 h 5840278"/>
              <a:gd name="connsiteX2" fmla="*/ 4652178 w 5438829"/>
              <a:gd name="connsiteY2" fmla="*/ 204077 h 5840278"/>
              <a:gd name="connsiteX3" fmla="*/ 5438829 w 5438829"/>
              <a:gd name="connsiteY3" fmla="*/ 2395363 h 5840278"/>
              <a:gd name="connsiteX4" fmla="*/ 1993914 w 5438829"/>
              <a:gd name="connsiteY4" fmla="*/ 5840278 h 5840278"/>
              <a:gd name="connsiteX5" fmla="*/ 67829 w 5438829"/>
              <a:gd name="connsiteY5" fmla="*/ 5251941 h 5840278"/>
              <a:gd name="connsiteX6" fmla="*/ 0 w 5438829"/>
              <a:gd name="connsiteY6" fmla="*/ 5201220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38829" h="5840278">
                <a:moveTo>
                  <a:pt x="0" y="0"/>
                </a:moveTo>
                <a:lnTo>
                  <a:pt x="4466700" y="0"/>
                </a:lnTo>
                <a:lnTo>
                  <a:pt x="4652178" y="204077"/>
                </a:lnTo>
                <a:cubicBezTo>
                  <a:pt x="5143616" y="799562"/>
                  <a:pt x="5438829" y="1562987"/>
                  <a:pt x="5438829" y="2395363"/>
                </a:cubicBezTo>
                <a:cubicBezTo>
                  <a:pt x="5438829" y="4297937"/>
                  <a:pt x="3896488" y="5840278"/>
                  <a:pt x="1993914" y="5840278"/>
                </a:cubicBezTo>
                <a:cubicBezTo>
                  <a:pt x="1280449" y="5840278"/>
                  <a:pt x="617641" y="5623387"/>
                  <a:pt x="67829" y="5251941"/>
                </a:cubicBezTo>
                <a:lnTo>
                  <a:pt x="0" y="520122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96964194-5878-40D2-8EC0-DDC58387F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269134" cy="5654940"/>
          </a:xfrm>
          <a:custGeom>
            <a:avLst/>
            <a:gdLst>
              <a:gd name="connsiteX0" fmla="*/ 0 w 5269134"/>
              <a:gd name="connsiteY0" fmla="*/ 0 h 5654940"/>
              <a:gd name="connsiteX1" fmla="*/ 4227767 w 5269134"/>
              <a:gd name="connsiteY1" fmla="*/ 0 h 5654940"/>
              <a:gd name="connsiteX2" fmla="*/ 4312042 w 5269134"/>
              <a:gd name="connsiteY2" fmla="*/ 76595 h 5654940"/>
              <a:gd name="connsiteX3" fmla="*/ 5269134 w 5269134"/>
              <a:gd name="connsiteY3" fmla="*/ 2387221 h 5654940"/>
              <a:gd name="connsiteX4" fmla="*/ 2001415 w 5269134"/>
              <a:gd name="connsiteY4" fmla="*/ 5654940 h 5654940"/>
              <a:gd name="connsiteX5" fmla="*/ 198928 w 5269134"/>
              <a:gd name="connsiteY5" fmla="*/ 5113274 h 5654940"/>
              <a:gd name="connsiteX6" fmla="*/ 0 w 5269134"/>
              <a:gd name="connsiteY6" fmla="*/ 4969563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69134" h="5654940">
                <a:moveTo>
                  <a:pt x="0" y="0"/>
                </a:moveTo>
                <a:lnTo>
                  <a:pt x="4227767" y="0"/>
                </a:lnTo>
                <a:lnTo>
                  <a:pt x="4312042" y="76595"/>
                </a:lnTo>
                <a:cubicBezTo>
                  <a:pt x="4903383" y="667936"/>
                  <a:pt x="5269134" y="1484866"/>
                  <a:pt x="5269134" y="2387221"/>
                </a:cubicBezTo>
                <a:cubicBezTo>
                  <a:pt x="5269134" y="4191932"/>
                  <a:pt x="3806126" y="5654940"/>
                  <a:pt x="2001415" y="5654940"/>
                </a:cubicBezTo>
                <a:cubicBezTo>
                  <a:pt x="1335223" y="5654940"/>
                  <a:pt x="715593" y="5455584"/>
                  <a:pt x="198928" y="5113274"/>
                </a:cubicBezTo>
                <a:lnTo>
                  <a:pt x="0" y="496956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Graphic 25" descr="Monitor">
            <a:extLst>
              <a:ext uri="{FF2B5EF4-FFF2-40B4-BE49-F238E27FC236}">
                <a16:creationId xmlns:a16="http://schemas.microsoft.com/office/drawing/2014/main" id="{28B062F1-5A59-478B-AB0D-B28C2BF4EE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1733" y="543135"/>
            <a:ext cx="3835488" cy="383548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A1C408-7D5A-49C8-991D-50E29FBEB7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0866" y="1396096"/>
            <a:ext cx="6121673" cy="4258844"/>
          </a:xfrm>
        </p:spPr>
        <p:txBody>
          <a:bodyPr anchor="t"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3 Shiny components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User interface defines the layout and aesthetics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Dynamic inputs (e.g. </a:t>
            </a:r>
            <a:r>
              <a:rPr lang="en-US" dirty="0" err="1"/>
              <a:t>sliderInput</a:t>
            </a:r>
            <a:r>
              <a:rPr lang="en-US" dirty="0"/>
              <a:t>(), </a:t>
            </a:r>
            <a:r>
              <a:rPr lang="en-US" dirty="0" err="1"/>
              <a:t>selectInput</a:t>
            </a:r>
            <a:r>
              <a:rPr lang="en-US" dirty="0"/>
              <a:t>(), </a:t>
            </a:r>
            <a:r>
              <a:rPr lang="en-US" dirty="0" err="1"/>
              <a:t>radioButtons</a:t>
            </a:r>
            <a:r>
              <a:rPr lang="en-US" dirty="0"/>
              <a:t>() 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Server defines the processing and rendering of dashboard.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Server is a R function: function(input,output) { “ important stuff”}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Call to execute your dashboard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err="1"/>
              <a:t>shinyApp</a:t>
            </a:r>
            <a:r>
              <a:rPr lang="en-US" dirty="0"/>
              <a:t>(</a:t>
            </a:r>
            <a:r>
              <a:rPr lang="en-US" dirty="0" err="1"/>
              <a:t>ui,server</a:t>
            </a:r>
            <a:r>
              <a:rPr lang="en-US" dirty="0"/>
              <a:t>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Listening on http://127.0.0.1:5020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One or Two files (</a:t>
            </a:r>
            <a:r>
              <a:rPr lang="en-US" sz="2400" dirty="0" err="1"/>
              <a:t>Name.R</a:t>
            </a:r>
            <a:r>
              <a:rPr lang="en-US" sz="2400" dirty="0"/>
              <a:t> vs. </a:t>
            </a:r>
            <a:r>
              <a:rPr lang="en-US" sz="2400" dirty="0" err="1"/>
              <a:t>server.R</a:t>
            </a:r>
            <a:r>
              <a:rPr lang="en-US" sz="2400" dirty="0"/>
              <a:t> AND </a:t>
            </a:r>
            <a:r>
              <a:rPr lang="en-US" sz="2400" dirty="0" err="1"/>
              <a:t>ui.R</a:t>
            </a:r>
            <a:r>
              <a:rPr lang="en-US" sz="2400" dirty="0"/>
              <a:t>)</a:t>
            </a:r>
          </a:p>
          <a:p>
            <a:endParaRPr lang="en-US" sz="17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3DB049-3B81-4F96-95E3-10D9A4202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00232" y="6108192"/>
            <a:ext cx="548640" cy="548640"/>
          </a:xfrm>
          <a:prstGeom prst="ellipse">
            <a:avLst/>
          </a:prstGeom>
          <a:solidFill>
            <a:srgbClr val="7F7F7F"/>
          </a:solidFill>
        </p:spPr>
        <p:txBody>
          <a:bodyPr anchor="ctr">
            <a:normAutofit/>
          </a:bodyPr>
          <a:lstStyle/>
          <a:p>
            <a:pPr algn="ctr">
              <a:spcAft>
                <a:spcPts val="600"/>
              </a:spcAft>
            </a:pPr>
            <a:fld id="{38C41F4C-D4D9-404C-B9FC-522917756E09}" type="slidenum">
              <a:rPr lang="en-US" sz="1500">
                <a:solidFill>
                  <a:srgbClr val="FFFFFF"/>
                </a:solidFill>
              </a:rPr>
              <a:pPr algn="ctr">
                <a:spcAft>
                  <a:spcPts val="600"/>
                </a:spcAft>
              </a:pPr>
              <a:t>5</a:t>
            </a:fld>
            <a:endParaRPr lang="en-US" sz="15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27550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EE48B-EBF4-4EE5-B052-22736CBBF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098" y="1396289"/>
            <a:ext cx="5277333" cy="1325563"/>
          </a:xfrm>
        </p:spPr>
        <p:txBody>
          <a:bodyPr>
            <a:normAutofit/>
          </a:bodyPr>
          <a:lstStyle/>
          <a:p>
            <a:r>
              <a:rPr lang="en-US"/>
              <a:t>Shiny Basics: cont’d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3DB049-3B81-4F96-95E3-10D9A4202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4484" y="599325"/>
            <a:ext cx="548640" cy="548640"/>
          </a:xfrm>
          <a:prstGeom prst="ellipse">
            <a:avLst/>
          </a:prstGeom>
          <a:solidFill>
            <a:srgbClr val="7F7F7F"/>
          </a:solidFill>
        </p:spPr>
        <p:txBody>
          <a:bodyPr anchor="ctr">
            <a:normAutofit/>
          </a:bodyPr>
          <a:lstStyle/>
          <a:p>
            <a:pPr marL="0" marR="0" lvl="0" indent="0" algn="ctr" defTabSz="9144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38C41F4C-D4D9-404C-B9FC-522917756E09}" type="slidenum">
              <a:rPr kumimoji="0" lang="en-US" sz="15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A1C408-7D5A-49C8-991D-50E29FBEB7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543" y="2871982"/>
            <a:ext cx="5272888" cy="3181684"/>
          </a:xfrm>
        </p:spPr>
        <p:txBody>
          <a:bodyPr anchor="t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Render function in server.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Reactivity =&gt; designed to change based on updating some components in the UI causing other components  in server to “react” to that change and automatically re-executes.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Excel example…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 Integrate existing packages and functions to help on the learning curve</a:t>
            </a:r>
          </a:p>
          <a:p>
            <a:endParaRPr lang="en-US" sz="1800" dirty="0"/>
          </a:p>
        </p:txBody>
      </p:sp>
      <p:sp>
        <p:nvSpPr>
          <p:cNvPr id="49" name="Freeform 49">
            <a:extLst>
              <a:ext uri="{FF2B5EF4-FFF2-40B4-BE49-F238E27FC236}">
                <a16:creationId xmlns:a16="http://schemas.microsoft.com/office/drawing/2014/main" id="{EF9B8DF2-C3F5-49A2-94D2-F7B65A0F1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13914" y="581159"/>
            <a:ext cx="5478085" cy="6276841"/>
          </a:xfrm>
          <a:custGeom>
            <a:avLst/>
            <a:gdLst>
              <a:gd name="connsiteX0" fmla="*/ 2178155 w 5478085"/>
              <a:gd name="connsiteY0" fmla="*/ 0 h 6276841"/>
              <a:gd name="connsiteX1" fmla="*/ 5478085 w 5478085"/>
              <a:gd name="connsiteY1" fmla="*/ 3299930 h 6276841"/>
              <a:gd name="connsiteX2" fmla="*/ 3751098 w 5478085"/>
              <a:gd name="connsiteY2" fmla="*/ 6201577 h 6276841"/>
              <a:gd name="connsiteX3" fmla="*/ 3594858 w 5478085"/>
              <a:gd name="connsiteY3" fmla="*/ 6276841 h 6276841"/>
              <a:gd name="connsiteX4" fmla="*/ 761453 w 5478085"/>
              <a:gd name="connsiteY4" fmla="*/ 6276841 h 6276841"/>
              <a:gd name="connsiteX5" fmla="*/ 605213 w 5478085"/>
              <a:gd name="connsiteY5" fmla="*/ 6201577 h 6276841"/>
              <a:gd name="connsiteX6" fmla="*/ 79093 w 5478085"/>
              <a:gd name="connsiteY6" fmla="*/ 5846317 h 6276841"/>
              <a:gd name="connsiteX7" fmla="*/ 0 w 5478085"/>
              <a:gd name="connsiteY7" fmla="*/ 5774432 h 6276841"/>
              <a:gd name="connsiteX8" fmla="*/ 0 w 5478085"/>
              <a:gd name="connsiteY8" fmla="*/ 825429 h 6276841"/>
              <a:gd name="connsiteX9" fmla="*/ 79093 w 5478085"/>
              <a:gd name="connsiteY9" fmla="*/ 753544 h 6276841"/>
              <a:gd name="connsiteX10" fmla="*/ 2178155 w 5478085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78085" h="6276841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" name="Freeform: Shape 44">
            <a:extLst>
              <a:ext uri="{FF2B5EF4-FFF2-40B4-BE49-F238E27FC236}">
                <a16:creationId xmlns:a16="http://schemas.microsoft.com/office/drawing/2014/main" id="{4330B6AC-E6AB-45E4-A303-C8DE90EB2A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93318" y="760562"/>
            <a:ext cx="5298683" cy="6097438"/>
          </a:xfrm>
          <a:custGeom>
            <a:avLst/>
            <a:gdLst>
              <a:gd name="connsiteX0" fmla="*/ 3120528 w 5298683"/>
              <a:gd name="connsiteY0" fmla="*/ 0 h 6097438"/>
              <a:gd name="connsiteX1" fmla="*/ 5105473 w 5298683"/>
              <a:gd name="connsiteY1" fmla="*/ 712577 h 6097438"/>
              <a:gd name="connsiteX2" fmla="*/ 5298683 w 5298683"/>
              <a:gd name="connsiteY2" fmla="*/ 888178 h 6097438"/>
              <a:gd name="connsiteX3" fmla="*/ 5298683 w 5298683"/>
              <a:gd name="connsiteY3" fmla="*/ 5352876 h 6097438"/>
              <a:gd name="connsiteX4" fmla="*/ 5105473 w 5298683"/>
              <a:gd name="connsiteY4" fmla="*/ 5528477 h 6097438"/>
              <a:gd name="connsiteX5" fmla="*/ 4335177 w 5298683"/>
              <a:gd name="connsiteY5" fmla="*/ 5995828 h 6097438"/>
              <a:gd name="connsiteX6" fmla="*/ 4057556 w 5298683"/>
              <a:gd name="connsiteY6" fmla="*/ 6097438 h 6097438"/>
              <a:gd name="connsiteX7" fmla="*/ 2183499 w 5298683"/>
              <a:gd name="connsiteY7" fmla="*/ 6097438 h 6097438"/>
              <a:gd name="connsiteX8" fmla="*/ 1905878 w 5298683"/>
              <a:gd name="connsiteY8" fmla="*/ 5995828 h 6097438"/>
              <a:gd name="connsiteX9" fmla="*/ 0 w 5298683"/>
              <a:gd name="connsiteY9" fmla="*/ 3120527 h 6097438"/>
              <a:gd name="connsiteX10" fmla="*/ 3120528 w 5298683"/>
              <a:gd name="connsiteY10" fmla="*/ 0 h 6097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98683" h="6097438">
                <a:moveTo>
                  <a:pt x="3120528" y="0"/>
                </a:moveTo>
                <a:cubicBezTo>
                  <a:pt x="3874524" y="0"/>
                  <a:pt x="4566062" y="267415"/>
                  <a:pt x="5105473" y="712577"/>
                </a:cubicBezTo>
                <a:lnTo>
                  <a:pt x="5298683" y="888178"/>
                </a:lnTo>
                <a:lnTo>
                  <a:pt x="5298683" y="5352876"/>
                </a:lnTo>
                <a:lnTo>
                  <a:pt x="5105473" y="5528477"/>
                </a:lnTo>
                <a:cubicBezTo>
                  <a:pt x="4874296" y="5719261"/>
                  <a:pt x="4615179" y="5877397"/>
                  <a:pt x="4335177" y="5995828"/>
                </a:cubicBezTo>
                <a:lnTo>
                  <a:pt x="4057556" y="6097438"/>
                </a:lnTo>
                <a:lnTo>
                  <a:pt x="2183499" y="6097438"/>
                </a:lnTo>
                <a:lnTo>
                  <a:pt x="1905878" y="5995828"/>
                </a:lnTo>
                <a:cubicBezTo>
                  <a:pt x="785873" y="5522106"/>
                  <a:pt x="0" y="4413092"/>
                  <a:pt x="0" y="3120527"/>
                </a:cubicBezTo>
                <a:cubicBezTo>
                  <a:pt x="0" y="1397108"/>
                  <a:pt x="1397108" y="0"/>
                  <a:pt x="3120528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Graphic 25" descr="Monitor">
            <a:extLst>
              <a:ext uri="{FF2B5EF4-FFF2-40B4-BE49-F238E27FC236}">
                <a16:creationId xmlns:a16="http://schemas.microsoft.com/office/drawing/2014/main" id="{28B062F1-5A59-478B-AB0D-B28C2BF4EE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24800" y="1957050"/>
            <a:ext cx="3945463" cy="3945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6748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47F077-D411-41FA-AF34-A458A229F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Agenda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57B6D0C-FE09-48AE-9B0B-546D04A57F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9812757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C860F78-4301-4FA5-9FCB-71788ECD2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C41F4C-D4D9-404C-B9FC-522917756E0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76170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22CBB0-0AA6-4784-A95D-ED10CF28F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Vignettes of Dashboards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25A0B9-7A8A-4CBA-B0FD-9A075592A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6220" y="6356350"/>
            <a:ext cx="6275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8C41F4C-D4D9-404C-B9FC-522917756E09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F9650799-530D-4D73-B3F2-82D3DF1633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676592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757269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35A04CF-97D4-4FF7-B359-C546B1F6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DE7243B-5109-444B-8FAF-7437C66BC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21332" cy="6858000"/>
          </a:xfrm>
          <a:custGeom>
            <a:avLst/>
            <a:gdLst>
              <a:gd name="connsiteX0" fmla="*/ 4421332 w 4421332"/>
              <a:gd name="connsiteY0" fmla="*/ 0 h 6858000"/>
              <a:gd name="connsiteX1" fmla="*/ 69075 w 4421332"/>
              <a:gd name="connsiteY1" fmla="*/ 0 h 6858000"/>
              <a:gd name="connsiteX2" fmla="*/ 35131 w 4421332"/>
              <a:gd name="connsiteY2" fmla="*/ 267128 h 6858000"/>
              <a:gd name="connsiteX3" fmla="*/ 0 w 4421332"/>
              <a:gd name="connsiteY3" fmla="*/ 962845 h 6858000"/>
              <a:gd name="connsiteX4" fmla="*/ 3276103 w 4421332"/>
              <a:gd name="connsiteY4" fmla="*/ 6782205 h 6858000"/>
              <a:gd name="connsiteX5" fmla="*/ 3407923 w 4421332"/>
              <a:gd name="connsiteY5" fmla="*/ 6858000 h 6858000"/>
              <a:gd name="connsiteX6" fmla="*/ 4421332 w 4421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21332" h="6858000">
                <a:moveTo>
                  <a:pt x="442133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442133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C5D6221-DA7B-4611-AA26-7D8E349FDE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232227" cy="6858000"/>
          </a:xfrm>
          <a:custGeom>
            <a:avLst/>
            <a:gdLst>
              <a:gd name="connsiteX0" fmla="*/ 0 w 4232227"/>
              <a:gd name="connsiteY0" fmla="*/ 0 h 6858000"/>
              <a:gd name="connsiteX1" fmla="*/ 4161853 w 4232227"/>
              <a:gd name="connsiteY1" fmla="*/ 0 h 6858000"/>
              <a:gd name="connsiteX2" fmla="*/ 4197953 w 4232227"/>
              <a:gd name="connsiteY2" fmla="*/ 284091 h 6858000"/>
              <a:gd name="connsiteX3" fmla="*/ 4232227 w 4232227"/>
              <a:gd name="connsiteY3" fmla="*/ 962844 h 6858000"/>
              <a:gd name="connsiteX4" fmla="*/ 758007 w 4232227"/>
              <a:gd name="connsiteY4" fmla="*/ 6800152 h 6858000"/>
              <a:gd name="connsiteX5" fmla="*/ 645060 w 4232227"/>
              <a:gd name="connsiteY5" fmla="*/ 6858000 h 6858000"/>
              <a:gd name="connsiteX6" fmla="*/ 0 w 423222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2227" h="6858000">
                <a:moveTo>
                  <a:pt x="0" y="0"/>
                </a:moveTo>
                <a:lnTo>
                  <a:pt x="4161853" y="0"/>
                </a:lnTo>
                <a:lnTo>
                  <a:pt x="4197953" y="284091"/>
                </a:lnTo>
                <a:cubicBezTo>
                  <a:pt x="4220617" y="507260"/>
                  <a:pt x="4232227" y="733696"/>
                  <a:pt x="4232227" y="962844"/>
                </a:cubicBezTo>
                <a:cubicBezTo>
                  <a:pt x="4232227" y="3483472"/>
                  <a:pt x="2827409" y="5675986"/>
                  <a:pt x="758007" y="6800152"/>
                </a:cubicBezTo>
                <a:lnTo>
                  <a:pt x="64506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FF6D27-D684-4C62-9B06-43D5CC1C0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412489"/>
            <a:ext cx="2871095" cy="215662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Common</a:t>
            </a:r>
            <a:b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Errors: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7062F-67BE-448E-86B8-5624E2F84E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6003" y="391036"/>
            <a:ext cx="6881116" cy="482866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dirty="0"/>
              <a:t>Oh Lord help me ! ….</a:t>
            </a:r>
            <a:endParaRPr lang="en-US" sz="1700" dirty="0"/>
          </a:p>
          <a:p>
            <a:r>
              <a:rPr lang="en-US" sz="2400" dirty="0"/>
              <a:t>Unexpected commas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Unpaired brackets.</a:t>
            </a:r>
          </a:p>
          <a:p>
            <a:r>
              <a:rPr lang="en-US" sz="2400" dirty="0"/>
              <a:t>Disorganized code.</a:t>
            </a:r>
          </a:p>
          <a:p>
            <a:r>
              <a:rPr lang="en-US" sz="2400" dirty="0"/>
              <a:t>Not understanding reactivity.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0018A4-12B6-4478-80B2-BA0151599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C41F4C-D4D9-404C-B9FC-522917756E0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88359CE-A2A2-4249-BEA5-74DBCF1EDF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0740858"/>
              </p:ext>
            </p:extLst>
          </p:nvPr>
        </p:nvGraphicFramePr>
        <p:xfrm>
          <a:off x="5718106" y="1412489"/>
          <a:ext cx="5177118" cy="681333"/>
        </p:xfrm>
        <a:graphic>
          <a:graphicData uri="http://schemas.openxmlformats.org/drawingml/2006/table">
            <a:tbl>
              <a:tblPr/>
              <a:tblGrid>
                <a:gridCol w="5177118">
                  <a:extLst>
                    <a:ext uri="{9D8B030D-6E8A-4147-A177-3AD203B41FA5}">
                      <a16:colId xmlns:a16="http://schemas.microsoft.com/office/drawing/2014/main" val="2313670748"/>
                    </a:ext>
                  </a:extLst>
                </a:gridCol>
              </a:tblGrid>
              <a:tr h="105465">
                <a:tc>
                  <a:txBody>
                    <a:bodyPr/>
                    <a:lstStyle/>
                    <a:p>
                      <a:pPr algn="l" fontAlgn="t"/>
                      <a:r>
                        <a:rPr lang="en-US" sz="700">
                          <a:solidFill>
                            <a:srgbClr val="C5060B"/>
                          </a:solidFill>
                          <a:effectLst/>
                          <a:latin typeface="Lucida Console" panose="020B0609040504020204" pitchFamily="49" charset="0"/>
                        </a:rPr>
                        <a:t>Error in tag("div", list(...)) : argument is missing, with no default </a:t>
                      </a:r>
                      <a:endParaRPr lang="en-US" sz="700"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40793" marR="0" marT="0" marB="5439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2152653"/>
                  </a:ext>
                </a:extLst>
              </a:tr>
              <a:tr h="105465">
                <a:tc>
                  <a:txBody>
                    <a:bodyPr/>
                    <a:lstStyle/>
                    <a:p>
                      <a:pPr algn="l" fontAlgn="t"/>
                      <a:endParaRPr lang="en-US" sz="700"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40793" marR="0" marT="0" marB="5439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7923352"/>
                  </a:ext>
                </a:extLst>
              </a:tr>
              <a:tr h="165338"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40793" marR="0" marT="0" marB="5439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5977079"/>
                  </a:ext>
                </a:extLst>
              </a:tr>
              <a:tr h="69851"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dirty="0">
                          <a:solidFill>
                            <a:srgbClr val="0000FF"/>
                          </a:solidFill>
                          <a:effectLst/>
                          <a:latin typeface="Lucida Console" panose="020B0609040504020204" pitchFamily="49" charset="0"/>
                        </a:rPr>
                        <a:t>&gt;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01410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38860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</TotalTime>
  <Words>827</Words>
  <Application>Microsoft Office PowerPoint</Application>
  <PresentationFormat>Widescreen</PresentationFormat>
  <Paragraphs>158</Paragraphs>
  <Slides>17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Lucida Console</vt:lpstr>
      <vt:lpstr>Wingdings</vt:lpstr>
      <vt:lpstr>Office Theme</vt:lpstr>
      <vt:lpstr>Going Rogue!  Building Healthcare Dashboards using  R Shiny …  without IT’s help</vt:lpstr>
      <vt:lpstr>Agenda</vt:lpstr>
      <vt:lpstr>Visualizations &amp; Story Telling using  RStudio</vt:lpstr>
      <vt:lpstr>Building a Shiny Dashboard</vt:lpstr>
      <vt:lpstr>Shiny Basics</vt:lpstr>
      <vt:lpstr>Shiny Basics: cont’d</vt:lpstr>
      <vt:lpstr>Agenda</vt:lpstr>
      <vt:lpstr>Vignettes of Dashboards</vt:lpstr>
      <vt:lpstr>Common Errors:</vt:lpstr>
      <vt:lpstr>Agenda</vt:lpstr>
      <vt:lpstr>Agenda</vt:lpstr>
      <vt:lpstr>Cool Healthcare Dashboard Examples</vt:lpstr>
      <vt:lpstr>Do’s and Don’ts:</vt:lpstr>
      <vt:lpstr>Lessons Learned:</vt:lpstr>
      <vt:lpstr>PowerPoint Presentation</vt:lpstr>
      <vt:lpstr>Technical Resources and References</vt:lpstr>
      <vt:lpstr>Jay Roy jayroy@healthcareitpro@gmail.com  M: 931-919-8767  Github: https://github.com/jayroy1/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Going Rogue!  Building Healthcare Dashboards using  R Shiny …  without IT’s help</dc:title>
  <dc:creator>Jay Roy</dc:creator>
  <cp:lastModifiedBy>Jay Roy</cp:lastModifiedBy>
  <cp:revision>4</cp:revision>
  <dcterms:created xsi:type="dcterms:W3CDTF">2019-12-17T16:17:38Z</dcterms:created>
  <dcterms:modified xsi:type="dcterms:W3CDTF">2019-12-23T16:12:11Z</dcterms:modified>
</cp:coreProperties>
</file>