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8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4CA9-34AC-2042-9158-177D2A9E3DDF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FF77-65E8-5441-8BB0-BEF73BAE1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15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4CA9-34AC-2042-9158-177D2A9E3DDF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FF77-65E8-5441-8BB0-BEF73BAE1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78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4CA9-34AC-2042-9158-177D2A9E3DDF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FF77-65E8-5441-8BB0-BEF73BAE1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51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4CA9-34AC-2042-9158-177D2A9E3DDF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FF77-65E8-5441-8BB0-BEF73BAE1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56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4CA9-34AC-2042-9158-177D2A9E3DDF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FF77-65E8-5441-8BB0-BEF73BAE1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1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4CA9-34AC-2042-9158-177D2A9E3DDF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FF77-65E8-5441-8BB0-BEF73BAE1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9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4CA9-34AC-2042-9158-177D2A9E3DDF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FF77-65E8-5441-8BB0-BEF73BAE1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19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4CA9-34AC-2042-9158-177D2A9E3DDF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FF77-65E8-5441-8BB0-BEF73BAE1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04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4CA9-34AC-2042-9158-177D2A9E3DDF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FF77-65E8-5441-8BB0-BEF73BAE1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15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4CA9-34AC-2042-9158-177D2A9E3DDF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FF77-65E8-5441-8BB0-BEF73BAE1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48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4CA9-34AC-2042-9158-177D2A9E3DDF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FF77-65E8-5441-8BB0-BEF73BAE1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51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B4CA9-34AC-2042-9158-177D2A9E3DDF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8FF77-65E8-5441-8BB0-BEF73BAE1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0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Prometheus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63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Overview</a:t>
            </a:r>
            <a:endParaRPr lang="en-US" dirty="0"/>
          </a:p>
        </p:txBody>
      </p:sp>
      <p:sp>
        <p:nvSpPr>
          <p:cNvPr id="3" name="Can 2"/>
          <p:cNvSpPr/>
          <p:nvPr/>
        </p:nvSpPr>
        <p:spPr>
          <a:xfrm>
            <a:off x="3641402" y="3409477"/>
            <a:ext cx="1775345" cy="1606788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MongoDB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327613" y="1243964"/>
            <a:ext cx="1486608" cy="1192132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Census</a:t>
            </a:r>
            <a:br>
              <a:rPr lang="en-US" dirty="0" smtClean="0"/>
            </a:br>
            <a:endParaRPr lang="en-US" dirty="0" smtClean="0"/>
          </a:p>
          <a:p>
            <a:pPr algn="ctr"/>
            <a:r>
              <a:rPr lang="en-US" sz="1400" dirty="0" smtClean="0"/>
              <a:t>(age distribution, housing)</a:t>
            </a:r>
            <a:endParaRPr lang="en-US" sz="1400" dirty="0"/>
          </a:p>
        </p:txBody>
      </p:sp>
      <p:sp>
        <p:nvSpPr>
          <p:cNvPr id="5" name="Folded Corner 4"/>
          <p:cNvSpPr/>
          <p:nvPr/>
        </p:nvSpPr>
        <p:spPr>
          <a:xfrm>
            <a:off x="327613" y="3024151"/>
            <a:ext cx="1486608" cy="1188720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Crime</a:t>
            </a:r>
            <a:br>
              <a:rPr lang="en-US" dirty="0" smtClean="0"/>
            </a:br>
            <a:endParaRPr lang="en-US" dirty="0" smtClean="0"/>
          </a:p>
          <a:p>
            <a:pPr algn="ctr"/>
            <a:r>
              <a:rPr lang="en-US" sz="1400" dirty="0" smtClean="0"/>
              <a:t>(murder, robbery, theft)</a:t>
            </a:r>
            <a:endParaRPr lang="en-US" sz="1400" dirty="0"/>
          </a:p>
        </p:txBody>
      </p:sp>
      <p:sp>
        <p:nvSpPr>
          <p:cNvPr id="6" name="Folded Corner 5"/>
          <p:cNvSpPr/>
          <p:nvPr/>
        </p:nvSpPr>
        <p:spPr>
          <a:xfrm>
            <a:off x="327613" y="4800925"/>
            <a:ext cx="1486608" cy="1341148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Health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400" dirty="0" smtClean="0"/>
              <a:t>(diabetes, alcohol, life expectancy)</a:t>
            </a:r>
            <a:endParaRPr lang="en-US" sz="1400" dirty="0"/>
          </a:p>
        </p:txBody>
      </p:sp>
      <p:sp>
        <p:nvSpPr>
          <p:cNvPr id="7" name="Freeform 6"/>
          <p:cNvSpPr/>
          <p:nvPr/>
        </p:nvSpPr>
        <p:spPr>
          <a:xfrm>
            <a:off x="4043050" y="2202774"/>
            <a:ext cx="1075868" cy="1192211"/>
          </a:xfrm>
          <a:custGeom>
            <a:avLst/>
            <a:gdLst>
              <a:gd name="connsiteX0" fmla="*/ 596173 w 1075868"/>
              <a:gd name="connsiteY0" fmla="*/ 1192211 h 1192211"/>
              <a:gd name="connsiteX1" fmla="*/ 1075646 w 1075868"/>
              <a:gd name="connsiteY1" fmla="*/ 583187 h 1192211"/>
              <a:gd name="connsiteX2" fmla="*/ 544338 w 1075868"/>
              <a:gd name="connsiteY2" fmla="*/ 79 h 1192211"/>
              <a:gd name="connsiteX3" fmla="*/ 72 w 1075868"/>
              <a:gd name="connsiteY3" fmla="*/ 622061 h 1192211"/>
              <a:gd name="connsiteX4" fmla="*/ 505462 w 1075868"/>
              <a:gd name="connsiteY4" fmla="*/ 1192211 h 1192211"/>
              <a:gd name="connsiteX5" fmla="*/ 505462 w 1075868"/>
              <a:gd name="connsiteY5" fmla="*/ 1192211 h 1192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5868" h="1192211">
                <a:moveTo>
                  <a:pt x="596173" y="1192211"/>
                </a:moveTo>
                <a:cubicBezTo>
                  <a:pt x="840229" y="987043"/>
                  <a:pt x="1084285" y="781876"/>
                  <a:pt x="1075646" y="583187"/>
                </a:cubicBezTo>
                <a:cubicBezTo>
                  <a:pt x="1067007" y="384498"/>
                  <a:pt x="723600" y="-6400"/>
                  <a:pt x="544338" y="79"/>
                </a:cubicBezTo>
                <a:cubicBezTo>
                  <a:pt x="365076" y="6558"/>
                  <a:pt x="6551" y="423372"/>
                  <a:pt x="72" y="622061"/>
                </a:cubicBezTo>
                <a:cubicBezTo>
                  <a:pt x="-6407" y="820750"/>
                  <a:pt x="421230" y="1097186"/>
                  <a:pt x="505462" y="1192211"/>
                </a:cubicBezTo>
                <a:lnTo>
                  <a:pt x="505462" y="1192211"/>
                </a:lnTo>
              </a:path>
            </a:pathLst>
          </a:cu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 Diagonal Corner Rectangle 7"/>
          <p:cNvSpPr/>
          <p:nvPr/>
        </p:nvSpPr>
        <p:spPr>
          <a:xfrm>
            <a:off x="3641402" y="1606787"/>
            <a:ext cx="1956767" cy="595987"/>
          </a:xfrm>
          <a:prstGeom prst="round2Diag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Aggregation Framework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78256" y="2410180"/>
            <a:ext cx="1194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Cleanse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Aggregate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3"/>
            <a:endCxn id="3" idx="2"/>
          </p:cNvCxnSpPr>
          <p:nvPr/>
        </p:nvCxnSpPr>
        <p:spPr>
          <a:xfrm>
            <a:off x="1814221" y="1840030"/>
            <a:ext cx="1827181" cy="23728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3" idx="2"/>
          </p:cNvCxnSpPr>
          <p:nvPr/>
        </p:nvCxnSpPr>
        <p:spPr>
          <a:xfrm>
            <a:off x="1814221" y="3618511"/>
            <a:ext cx="1827181" cy="594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3" idx="2"/>
          </p:cNvCxnSpPr>
          <p:nvPr/>
        </p:nvCxnSpPr>
        <p:spPr>
          <a:xfrm flipV="1">
            <a:off x="1814221" y="4212871"/>
            <a:ext cx="1827181" cy="125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 Diagonal Corner Rectangle 15"/>
          <p:cNvSpPr/>
          <p:nvPr/>
        </p:nvSpPr>
        <p:spPr>
          <a:xfrm>
            <a:off x="6077643" y="3868718"/>
            <a:ext cx="1645758" cy="688305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SparkR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3" idx="4"/>
          </p:cNvCxnSpPr>
          <p:nvPr/>
        </p:nvCxnSpPr>
        <p:spPr>
          <a:xfrm>
            <a:off x="5416747" y="4212871"/>
            <a:ext cx="6608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0"/>
          </p:cNvCxnSpPr>
          <p:nvPr/>
        </p:nvCxnSpPr>
        <p:spPr>
          <a:xfrm>
            <a:off x="7723401" y="4212871"/>
            <a:ext cx="3628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086244" y="402648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789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12</Words>
  <Application>Microsoft Macintosh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Prometheus</vt:lpstr>
      <vt:lpstr>Demo Overview</vt:lpstr>
    </vt:vector>
  </TitlesOfParts>
  <Company>MongoDB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Prometheus</dc:title>
  <dc:creator>Jay Runkel</dc:creator>
  <cp:lastModifiedBy>Jay Runkel</cp:lastModifiedBy>
  <cp:revision>2</cp:revision>
  <dcterms:created xsi:type="dcterms:W3CDTF">2016-12-15T18:05:02Z</dcterms:created>
  <dcterms:modified xsi:type="dcterms:W3CDTF">2016-12-15T18:19:39Z</dcterms:modified>
</cp:coreProperties>
</file>