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3" r:id="rId6"/>
    <p:sldId id="266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B4682-D0C1-4D11-8F29-021ED9ECB10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3DBE-FD12-4D6B-9C2C-1A372BAA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1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4FFF-1878-9F58-723C-B8FE1FCE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862F3-7A1A-A897-F1A8-CB54EB5C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86BF-EA29-A26C-51E0-8E1DECC3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2D14-E5B2-0EE6-D86A-3B9AFACA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9E41-9171-F338-61C4-80A5D62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116-53A4-A629-CDE9-4FE869E7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8CC8-2E3C-AFB9-2AB5-F1C62DA0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20CB-40AF-A783-3DA8-041CD244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61C0-3D60-7CA8-B688-6DE9AD9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E975-0F7A-5041-D57D-9877C11B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7992-D44D-4DE3-39BA-44F9D996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1F46-57BA-642D-61B6-AC4E5FD8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BE97-836F-0990-274B-C3469FC1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AA9C-21AD-FA04-1592-A6B61C51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7747-F2C1-62CD-D80D-A349B37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81-2922-26E5-9E38-A916FAD3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FC65-3ECA-5283-FC57-349CC00A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C6AE-C986-8515-BAE7-D105D8D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DFDA-BCC1-2683-D3D4-538E2936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2BD0-8912-9E9E-3322-FAC3A38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EF48-5498-0AC4-DFF5-621F8B42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B7F9-EE46-DA7C-72B1-3EE8F03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26C2-8CA7-FA88-341B-4D10EF3A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99E2-1C33-9704-C9AE-B5DD6BC4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BADD-5664-B407-1B67-B316022D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C4D8-6A40-284D-5AB4-B459E360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80F2-6724-7D06-5A64-2EF8F81A1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0330-D1A4-EB71-5671-32892FA4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A8E5-E06C-D3A6-B0BF-BBE3C4B3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5D2B-45BD-7E62-1AAC-50D785C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EF47-77F8-9EF3-C6B8-1F301B2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5FFE-35BC-F897-2467-152883CB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8C1E-36EE-6CFF-C0C4-37753900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50434-573C-E335-A3C9-0F62E18E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66067-70E2-CF5F-D5D9-9AF26E0B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93216-EA5D-2ECB-671A-4B9FD4C5E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E4CBC-F480-9947-8677-ABBCAACC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80C92-8094-2A9D-A30D-9B946125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6807-0401-472D-59E2-002CEDA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4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9EDC-207C-5D66-CC43-35DDAE2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5A663-19B1-46CC-7D3F-592E5EE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C61E-8EE1-7D2C-154C-EA32F572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334B8-F785-7EEB-7B2E-ADB3083F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6088-6195-52CE-6B35-76312F9B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D8DBF-52B4-22DA-3FD1-7047AA9E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FBF61-95A3-7F35-507E-9BBE1AB0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5CC-7B2A-C85D-8B63-735A614D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7663-A02C-FB8B-4AEA-9C1AC5E3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ED2E-B7A9-2229-0597-CD8053A0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5871-6561-73FC-A082-A97795D7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9734-503C-BC73-440E-FB0B33E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D129-CF02-83DC-4E6E-DF553A2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1EA3-26A9-F0C7-F6BE-858F024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BE3E6-13A3-00E0-7288-A034899F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B95B-73C7-37D0-0885-AB527DCB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C5BE-1469-E30F-A7AB-3C83B91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A730-29A6-FE9C-8E14-085C2037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6673-DB3E-3E53-2649-FE364058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1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01F72-2E98-71F4-3C67-2E665C6A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7850-13F4-9CE0-4F39-C888B445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A87A-56B8-91E3-681D-607ED685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C025-A24D-C03F-284F-0F9DDA25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2C66-B539-6B59-4BB8-11A6D66A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1B3-D6BA-FA97-55B2-62EBFF52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8" y="1825358"/>
            <a:ext cx="10951699" cy="2324611"/>
          </a:xfrm>
        </p:spPr>
        <p:txBody>
          <a:bodyPr anchor="ctr" anchorCtr="0"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Receipts &amp; Payments 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Software Development Company - BSquare">
            <a:extLst>
              <a:ext uri="{FF2B5EF4-FFF2-40B4-BE49-F238E27FC236}">
                <a16:creationId xmlns:a16="http://schemas.microsoft.com/office/drawing/2014/main" id="{7A97F5D1-9E3B-E455-8B48-F3131644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1" y="491393"/>
            <a:ext cx="24574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CORN DENMART">
            <a:extLst>
              <a:ext uri="{FF2B5EF4-FFF2-40B4-BE49-F238E27FC236}">
                <a16:creationId xmlns:a16="http://schemas.microsoft.com/office/drawing/2014/main" id="{DE2E6041-D83E-4827-DCFA-AE955D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246059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3BA660-3811-07D5-36B7-BC78D092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7" y="4664161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1B3-D6BA-FA97-55B2-62EBFF52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8" y="1825358"/>
            <a:ext cx="10951699" cy="2324611"/>
          </a:xfrm>
        </p:spPr>
        <p:txBody>
          <a:bodyPr anchor="ctr" anchorCtr="0"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How to Do Receipts Entries  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Software Development Company - BSquare">
            <a:extLst>
              <a:ext uri="{FF2B5EF4-FFF2-40B4-BE49-F238E27FC236}">
                <a16:creationId xmlns:a16="http://schemas.microsoft.com/office/drawing/2014/main" id="{7A97F5D1-9E3B-E455-8B48-F3131644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1" y="491393"/>
            <a:ext cx="24574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CORN DENMART">
            <a:extLst>
              <a:ext uri="{FF2B5EF4-FFF2-40B4-BE49-F238E27FC236}">
                <a16:creationId xmlns:a16="http://schemas.microsoft.com/office/drawing/2014/main" id="{DE2E6041-D83E-4827-DCFA-AE955D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246059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3BA660-3811-07D5-36B7-BC78D092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7" y="4664161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3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6A83-54AC-61F8-175A-37AD45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10"/>
            <a:ext cx="10515600" cy="58706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Bank/Cash/Contra Receipt</a:t>
            </a:r>
            <a:r>
              <a:rPr lang="en-US" dirty="0"/>
              <a:t> – We need to use the Receipt Entry form </a:t>
            </a:r>
          </a:p>
          <a:p>
            <a:pPr marL="0" indent="0">
              <a:buNone/>
            </a:pPr>
            <a:r>
              <a:rPr lang="en-IN" dirty="0"/>
              <a:t>Go to Financial Accounting – Transections-Receipt Entry form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F4765EE-74FB-6198-7FCC-9C0D9DB5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5696318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CORN DENMART">
            <a:extLst>
              <a:ext uri="{FF2B5EF4-FFF2-40B4-BE49-F238E27FC236}">
                <a16:creationId xmlns:a16="http://schemas.microsoft.com/office/drawing/2014/main" id="{BF5D745E-DF70-5AB9-DF3B-BB9849B7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85" y="5931416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12190-AABD-AAB3-B4ED-29DF3172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66" y="1296616"/>
            <a:ext cx="7183902" cy="4038973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78FFD96D-B728-11D6-C511-2A4EF051E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V="1">
            <a:off x="1363290" y="3010664"/>
            <a:ext cx="610876" cy="610876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5CAD10F6-0AE7-0819-CAF1-6FA10196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V="1">
            <a:off x="1363290" y="3621541"/>
            <a:ext cx="610876" cy="610876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89AFD895-CCAF-0FCF-E245-CDB96432B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V="1">
            <a:off x="1427974" y="4480695"/>
            <a:ext cx="610876" cy="610876"/>
          </a:xfrm>
          <a:prstGeom prst="rect">
            <a:avLst/>
          </a:prstGeom>
        </p:spPr>
      </p:pic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D07E38D2-0FBC-E4E4-5459-71C974335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V="1">
            <a:off x="3610879" y="1984024"/>
            <a:ext cx="610876" cy="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9975E-5D6A-D685-485B-3963EAB29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3" y="709518"/>
            <a:ext cx="10494662" cy="5900367"/>
          </a:xfrm>
        </p:spPr>
      </p:pic>
    </p:spTree>
    <p:extLst>
      <p:ext uri="{BB962C8B-B14F-4D97-AF65-F5344CB8AC3E}">
        <p14:creationId xmlns:p14="http://schemas.microsoft.com/office/powerpoint/2010/main" val="18468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6A83-54AC-61F8-175A-37AD45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10"/>
            <a:ext cx="10515600" cy="5870653"/>
          </a:xfrm>
        </p:spPr>
        <p:txBody>
          <a:bodyPr/>
          <a:lstStyle/>
          <a:p>
            <a:r>
              <a:rPr lang="en-US" dirty="0"/>
              <a:t>Choose payment receipt from Customer/Vendor/Employee (on Account), Default Option is Customer.</a:t>
            </a:r>
          </a:p>
          <a:p>
            <a:r>
              <a:rPr lang="en-US" dirty="0"/>
              <a:t>If Payment is not received against Invoice, Choose Receipt on Account </a:t>
            </a:r>
          </a:p>
          <a:p>
            <a:r>
              <a:rPr lang="en-US" dirty="0"/>
              <a:t>PDCs/ACH Entries to be done by Selecting the Type, if Normal Receipt than leave it blank</a:t>
            </a:r>
          </a:p>
          <a:p>
            <a:r>
              <a:rPr lang="en-US" dirty="0"/>
              <a:t>Choose Bank Account in which payment received or Cash </a:t>
            </a:r>
          </a:p>
          <a:p>
            <a:r>
              <a:rPr lang="en-US" dirty="0"/>
              <a:t>Transection Date , Instrument Type &amp; Number </a:t>
            </a:r>
          </a:p>
          <a:p>
            <a:r>
              <a:rPr lang="en-US" dirty="0"/>
              <a:t>If the Payment receipt against Invoice, Choose the Doc (Invoice Number &amp; Amount) </a:t>
            </a:r>
          </a:p>
          <a:p>
            <a:r>
              <a:rPr lang="en-US" dirty="0"/>
              <a:t>Save it, Post Save, this Voucher needs to be Approved before reflecting in financials.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F4765EE-74FB-6198-7FCC-9C0D9DB5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5696318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CORN DENMART">
            <a:extLst>
              <a:ext uri="{FF2B5EF4-FFF2-40B4-BE49-F238E27FC236}">
                <a16:creationId xmlns:a16="http://schemas.microsoft.com/office/drawing/2014/main" id="{BF5D745E-DF70-5AB9-DF3B-BB9849B7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85" y="5931416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1B3-D6BA-FA97-55B2-62EBFF52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8" y="1825358"/>
            <a:ext cx="10951699" cy="2324611"/>
          </a:xfrm>
        </p:spPr>
        <p:txBody>
          <a:bodyPr anchor="ctr" anchorCtr="0"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How to Do Payments Entries  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Software Development Company - BSquare">
            <a:extLst>
              <a:ext uri="{FF2B5EF4-FFF2-40B4-BE49-F238E27FC236}">
                <a16:creationId xmlns:a16="http://schemas.microsoft.com/office/drawing/2014/main" id="{7A97F5D1-9E3B-E455-8B48-F3131644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1" y="491393"/>
            <a:ext cx="24574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CORN DENMART">
            <a:extLst>
              <a:ext uri="{FF2B5EF4-FFF2-40B4-BE49-F238E27FC236}">
                <a16:creationId xmlns:a16="http://schemas.microsoft.com/office/drawing/2014/main" id="{DE2E6041-D83E-4827-DCFA-AE955D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246059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3BA660-3811-07D5-36B7-BC78D092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7" y="4664161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4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6A83-54AC-61F8-175A-37AD45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10"/>
            <a:ext cx="10515600" cy="58706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Bank/Cash Payment </a:t>
            </a:r>
            <a:r>
              <a:rPr lang="en-US" dirty="0"/>
              <a:t>– We need to use the Payment Entry form </a:t>
            </a:r>
          </a:p>
          <a:p>
            <a:pPr marL="0" indent="0">
              <a:buNone/>
            </a:pPr>
            <a:r>
              <a:rPr lang="en-IN" dirty="0"/>
              <a:t>Go to Financial Accounting – Transections-Payment Entry form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F4765EE-74FB-6198-7FCC-9C0D9DB5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5696318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CORN DENMART">
            <a:extLst>
              <a:ext uri="{FF2B5EF4-FFF2-40B4-BE49-F238E27FC236}">
                <a16:creationId xmlns:a16="http://schemas.microsoft.com/office/drawing/2014/main" id="{BF5D745E-DF70-5AB9-DF3B-BB9849B7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85" y="5931416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78FFD96D-B728-11D6-C511-2A4EF051E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1363290" y="3010664"/>
            <a:ext cx="610876" cy="610876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5CAD10F6-0AE7-0819-CAF1-6FA101961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1440163" y="3459145"/>
            <a:ext cx="610876" cy="610876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89AFD895-CCAF-0FCF-E245-CDB96432B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1440163" y="4023213"/>
            <a:ext cx="610876" cy="610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6DF3E-246B-B56C-61A5-22796D364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851" y="1503723"/>
            <a:ext cx="7392021" cy="4155983"/>
          </a:xfrm>
          <a:prstGeom prst="rect">
            <a:avLst/>
          </a:prstGeom>
        </p:spPr>
      </p:pic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D07E38D2-0FBC-E4E4-5459-71C97433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3491770" y="2233017"/>
            <a:ext cx="610876" cy="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D165-03C8-FEB3-E37A-265067F0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83A6-D624-D04D-DCE5-7B3C2FB3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9AABD-97D3-E7B7-7B3F-48ED1714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421874"/>
            <a:ext cx="11465859" cy="64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6A83-54AC-61F8-175A-37AD45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10"/>
            <a:ext cx="10515600" cy="5870653"/>
          </a:xfrm>
        </p:spPr>
        <p:txBody>
          <a:bodyPr/>
          <a:lstStyle/>
          <a:p>
            <a:r>
              <a:rPr lang="en-US" dirty="0"/>
              <a:t>Choose payment receipt from Customer/Vendor/Employee (on Account), Default Option is Vendor.</a:t>
            </a:r>
          </a:p>
          <a:p>
            <a:r>
              <a:rPr lang="en-US" dirty="0"/>
              <a:t>If Payment is not done against Invoice, Choose payment on Account</a:t>
            </a:r>
          </a:p>
          <a:p>
            <a:r>
              <a:rPr lang="en-US" dirty="0"/>
              <a:t>Choose Bank Account from Payment to be made or Cash </a:t>
            </a:r>
          </a:p>
          <a:p>
            <a:r>
              <a:rPr lang="en-US" dirty="0"/>
              <a:t>Transection Date , Instrument Type &amp; Number &amp; Amount</a:t>
            </a:r>
          </a:p>
          <a:p>
            <a:r>
              <a:rPr lang="en-US" dirty="0"/>
              <a:t>Provide the Proper narrations in Common Narrations</a:t>
            </a:r>
          </a:p>
          <a:p>
            <a:r>
              <a:rPr lang="en-US" dirty="0"/>
              <a:t>If the payment done against invoice, choose the Doc Number &amp; payment amount.</a:t>
            </a:r>
          </a:p>
          <a:p>
            <a:r>
              <a:rPr lang="en-US" dirty="0"/>
              <a:t>If TDS needs to be deduct Choose TDS type &amp; Click </a:t>
            </a:r>
            <a:r>
              <a:rPr lang="en-US"/>
              <a:t>on Applicable.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F4765EE-74FB-6198-7FCC-9C0D9DB5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5696318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CORN DENMART">
            <a:extLst>
              <a:ext uri="{FF2B5EF4-FFF2-40B4-BE49-F238E27FC236}">
                <a16:creationId xmlns:a16="http://schemas.microsoft.com/office/drawing/2014/main" id="{BF5D745E-DF70-5AB9-DF3B-BB9849B7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85" y="5931416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4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Office Theme</vt:lpstr>
      <vt:lpstr>Receipts &amp; Payments </vt:lpstr>
      <vt:lpstr>How to Do Receipts Entries  </vt:lpstr>
      <vt:lpstr>PowerPoint Presentation</vt:lpstr>
      <vt:lpstr>PowerPoint Presentation</vt:lpstr>
      <vt:lpstr>PowerPoint Presentation</vt:lpstr>
      <vt:lpstr>How to Do Payments Entries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Receipts &amp; Payments </dc:title>
  <dc:creator>Mayur Sharma</dc:creator>
  <cp:lastModifiedBy>Mayur Sharma</cp:lastModifiedBy>
  <cp:revision>4</cp:revision>
  <dcterms:created xsi:type="dcterms:W3CDTF">2022-10-03T10:04:00Z</dcterms:created>
  <dcterms:modified xsi:type="dcterms:W3CDTF">2022-10-03T10:21:47Z</dcterms:modified>
</cp:coreProperties>
</file>