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B4682-D0C1-4D11-8F29-021ED9ECB10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A3DBE-FD12-4D6B-9C2C-1A372BAA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1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4FFF-1878-9F58-723C-B8FE1FCE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862F3-7A1A-A897-F1A8-CB54EB5CC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86BF-EA29-A26C-51E0-8E1DECC3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2D14-E5B2-0EE6-D86A-3B9AFACA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9E41-9171-F338-61C4-80A5D624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0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4116-53A4-A629-CDE9-4FE869E7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B8CC8-2E3C-AFB9-2AB5-F1C62DA0C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20CB-40AF-A783-3DA8-041CD244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61C0-3D60-7CA8-B688-6DE9AD96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E975-0F7A-5041-D57D-9877C11B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7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87992-D44D-4DE3-39BA-44F9D996B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41F46-57BA-642D-61B6-AC4E5FD8B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BE97-836F-0990-274B-C3469FC1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AA9C-21AD-FA04-1592-A6B61C51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7747-F2C1-62CD-D80D-A349B37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4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A781-2922-26E5-9E38-A916FAD3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FC65-3ECA-5283-FC57-349CC00A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C6AE-C986-8515-BAE7-D105D8D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DFDA-BCC1-2683-D3D4-538E2936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2BD0-8912-9E9E-3322-FAC3A382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EF48-5498-0AC4-DFF5-621F8B42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4B7F9-EE46-DA7C-72B1-3EE8F035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A26C2-8CA7-FA88-341B-4D10EF3A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899E2-1C33-9704-C9AE-B5DD6BC4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BADD-5664-B407-1B67-B316022D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C4D8-6A40-284D-5AB4-B459E360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80F2-6724-7D06-5A64-2EF8F81A1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0330-D1A4-EB71-5671-32892FA4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A8E5-E06C-D3A6-B0BF-BBE3C4B3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05D2B-45BD-7E62-1AAC-50D785C1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EEF47-77F8-9EF3-C6B8-1F301B25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6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5FFE-35BC-F897-2467-152883CB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8C1E-36EE-6CFF-C0C4-37753900F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50434-573C-E335-A3C9-0F62E18E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66067-70E2-CF5F-D5D9-9AF26E0B0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93216-EA5D-2ECB-671A-4B9FD4C5E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E4CBC-F480-9947-8677-ABBCAACC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80C92-8094-2A9D-A30D-9B946125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26807-0401-472D-59E2-002CEDAB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4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9EDC-207C-5D66-CC43-35DDAE2E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5A663-19B1-46CC-7D3F-592E5EE7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FC61E-8EE1-7D2C-154C-EA32F572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334B8-F785-7EEB-7B2E-ADB3083F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A6088-6195-52CE-6B35-76312F9B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D8DBF-52B4-22DA-3FD1-7047AA9E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FBF61-95A3-7F35-507E-9BBE1AB0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99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E5CC-7B2A-C85D-8B63-735A614D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7663-A02C-FB8B-4AEA-9C1AC5E3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ED2E-B7A9-2229-0597-CD8053A0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C5871-6561-73FC-A082-A97795D7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D9734-503C-BC73-440E-FB0B33E0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2D129-CF02-83DC-4E6E-DF553A2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1EA3-26A9-F0C7-F6BE-858F0246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BE3E6-13A3-00E0-7288-A034899F6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1B95B-73C7-37D0-0885-AB527DCBA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C5BE-1469-E30F-A7AB-3C83B914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A730-29A6-FE9C-8E14-085C2037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6673-DB3E-3E53-2649-FE364058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1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01F72-2E98-71F4-3C67-2E665C6A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57850-13F4-9CE0-4F39-C888B445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A87A-56B8-91E3-681D-607ED6854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8E39-411A-490C-8531-B27CAAF2F4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C025-A24D-C03F-284F-0F9DDA258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2C66-B539-6B59-4BB8-11A6D66AF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09A2-DEEC-412A-A751-F3B7834B0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59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21B3-D6BA-FA97-55B2-62EBFF52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08" y="1825358"/>
            <a:ext cx="10951699" cy="2324611"/>
          </a:xfrm>
        </p:spPr>
        <p:txBody>
          <a:bodyPr anchor="ctr" anchorCtr="0"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Sales Order to Invoice Process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Software Development Company - BSquare">
            <a:extLst>
              <a:ext uri="{FF2B5EF4-FFF2-40B4-BE49-F238E27FC236}">
                <a16:creationId xmlns:a16="http://schemas.microsoft.com/office/drawing/2014/main" id="{7A97F5D1-9E3B-E455-8B48-F3131644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1" y="491393"/>
            <a:ext cx="24574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CORN DENMART">
            <a:extLst>
              <a:ext uri="{FF2B5EF4-FFF2-40B4-BE49-F238E27FC236}">
                <a16:creationId xmlns:a16="http://schemas.microsoft.com/office/drawing/2014/main" id="{DE2E6041-D83E-4827-DCFA-AE955D22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415" y="246059"/>
            <a:ext cx="1494430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3BA660-3811-07D5-36B7-BC78D092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57" y="4664161"/>
            <a:ext cx="4192174" cy="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2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21B3-D6BA-FA97-55B2-62EBFF52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08" y="1825358"/>
            <a:ext cx="10951699" cy="2324611"/>
          </a:xfrm>
        </p:spPr>
        <p:txBody>
          <a:bodyPr anchor="ctr" anchorCtr="0"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How to Create Sales Orders 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Software Development Company - BSquare">
            <a:extLst>
              <a:ext uri="{FF2B5EF4-FFF2-40B4-BE49-F238E27FC236}">
                <a16:creationId xmlns:a16="http://schemas.microsoft.com/office/drawing/2014/main" id="{7A97F5D1-9E3B-E455-8B48-F3131644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1" y="491393"/>
            <a:ext cx="24574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CORN DENMART">
            <a:extLst>
              <a:ext uri="{FF2B5EF4-FFF2-40B4-BE49-F238E27FC236}">
                <a16:creationId xmlns:a16="http://schemas.microsoft.com/office/drawing/2014/main" id="{DE2E6041-D83E-4827-DCFA-AE955D22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415" y="246059"/>
            <a:ext cx="1494430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3BA660-3811-07D5-36B7-BC78D092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57" y="4664161"/>
            <a:ext cx="4192174" cy="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3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6A83-54AC-61F8-175A-37AD4584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10"/>
            <a:ext cx="10515600" cy="5870653"/>
          </a:xfrm>
        </p:spPr>
        <p:txBody>
          <a:bodyPr/>
          <a:lstStyle/>
          <a:p>
            <a:r>
              <a:rPr lang="en-US" dirty="0"/>
              <a:t>Choose payment receipt from Customer/Vendor/Employee (on Account), Default Option is Vendor.</a:t>
            </a:r>
          </a:p>
          <a:p>
            <a:r>
              <a:rPr lang="en-US" dirty="0"/>
              <a:t>If Payment is not done against Invoice, Choose payment on Account</a:t>
            </a:r>
          </a:p>
          <a:p>
            <a:r>
              <a:rPr lang="en-US" dirty="0"/>
              <a:t>Choose Bank Account from Payment to be made or Cash </a:t>
            </a:r>
          </a:p>
          <a:p>
            <a:r>
              <a:rPr lang="en-US" dirty="0"/>
              <a:t>Transection Date , Instrument Type &amp; Number &amp; Amount</a:t>
            </a:r>
          </a:p>
          <a:p>
            <a:r>
              <a:rPr lang="en-US" dirty="0"/>
              <a:t>Provide the Proper narrations in Common Narrations</a:t>
            </a:r>
          </a:p>
          <a:p>
            <a:r>
              <a:rPr lang="en-US" dirty="0"/>
              <a:t>If the payment done against invoice, choose the Doc Number &amp; payment amount.</a:t>
            </a:r>
          </a:p>
          <a:p>
            <a:r>
              <a:rPr lang="en-US" dirty="0"/>
              <a:t>If TDS needs to be deduct Choose TDS type &amp; Click on Applicable.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F4765EE-74FB-6198-7FCC-9C0D9DB5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4" y="5696318"/>
            <a:ext cx="4192174" cy="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ICORN DENMART">
            <a:extLst>
              <a:ext uri="{FF2B5EF4-FFF2-40B4-BE49-F238E27FC236}">
                <a16:creationId xmlns:a16="http://schemas.microsoft.com/office/drawing/2014/main" id="{BF5D745E-DF70-5AB9-DF3B-BB9849B7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85" y="5931416"/>
            <a:ext cx="1494430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4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Office Theme</vt:lpstr>
      <vt:lpstr>Sales Order to Invoice Process</vt:lpstr>
      <vt:lpstr>How to Create Sales Orders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Receipts &amp; Payments </dc:title>
  <dc:creator>Mayur Sharma</dc:creator>
  <cp:lastModifiedBy>Mayur Sharma</cp:lastModifiedBy>
  <cp:revision>5</cp:revision>
  <dcterms:created xsi:type="dcterms:W3CDTF">2022-10-03T10:04:00Z</dcterms:created>
  <dcterms:modified xsi:type="dcterms:W3CDTF">2022-10-03T11:28:45Z</dcterms:modified>
</cp:coreProperties>
</file>