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71" r:id="rId9"/>
    <p:sldId id="287" r:id="rId10"/>
    <p:sldId id="262" r:id="rId11"/>
    <p:sldId id="288" r:id="rId12"/>
    <p:sldId id="289"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2B71A0-0C70-4121-BA7E-2F37AFF040A0}">
          <p14:sldIdLst>
            <p14:sldId id="256"/>
            <p14:sldId id="257"/>
            <p14:sldId id="258"/>
            <p14:sldId id="259"/>
            <p14:sldId id="271"/>
            <p14:sldId id="287"/>
            <p14:sldId id="262"/>
            <p14:sldId id="288"/>
            <p14:sldId id="289"/>
            <p14:sldId id="268"/>
          </p14:sldIdLst>
        </p14:section>
        <p14:section name="Untitled Section" id="{BCFC04D4-7495-4401-8F08-757A7158D20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600"/>
    <a:srgbClr val="3F5779"/>
    <a:srgbClr val="59C5EC"/>
    <a:srgbClr val="E8EFF3"/>
    <a:srgbClr val="5A82A0"/>
    <a:srgbClr val="7B6984"/>
    <a:srgbClr val="6D3B4F"/>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15" autoAdjust="0"/>
  </p:normalViewPr>
  <p:slideViewPr>
    <p:cSldViewPr snapToGrid="0" showGuides="1">
      <p:cViewPr varScale="1">
        <p:scale>
          <a:sx n="73" d="100"/>
          <a:sy n="73" d="100"/>
        </p:scale>
        <p:origin x="404" y="48"/>
      </p:cViewPr>
      <p:guideLst/>
    </p:cSldViewPr>
  </p:slideViewPr>
  <p:notesTextViewPr>
    <p:cViewPr>
      <p:scale>
        <a:sx n="1" d="1"/>
        <a:sy n="1" d="1"/>
      </p:scale>
      <p:origin x="0" y="0"/>
    </p:cViewPr>
  </p:notesText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en-US" smtClean="0"/>
              <a:t>6/24/2019</a:t>
            </a:fld>
            <a:endParaRPr lang="en-US" dirty="0"/>
          </a:p>
        </p:txBody>
      </p:sp>
      <p:sp>
        <p:nvSpPr>
          <p:cNvPr id="4" name="Footer Placeholder 3">
            <a:extLst>
              <a:ext uri="{FF2B5EF4-FFF2-40B4-BE49-F238E27FC236}">
                <a16:creationId xmlns:a16="http://schemas.microsoft.com/office/drawing/2014/main"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en-US" smtClean="0"/>
              <a:t>‹#›</a:t>
            </a:fld>
            <a:endParaRPr lang="en-US"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en-US" noProof="0" smtClean="0"/>
              <a:t>6/24/2019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en-US" noProof="0" smtClean="0"/>
              <a:t>‹#›</a:t>
            </a:fld>
            <a:endParaRPr lang="en-US" noProof="0"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TOLA beers because they’re in close proximity to </a:t>
            </a:r>
            <a:r>
              <a:rPr lang="en-US" dirty="0" err="1"/>
              <a:t>houston</a:t>
            </a:r>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4</a:t>
            </a:fld>
            <a:endParaRPr lang="ru-RU" dirty="0"/>
          </a:p>
        </p:txBody>
      </p:sp>
    </p:spTree>
    <p:extLst>
      <p:ext uri="{BB962C8B-B14F-4D97-AF65-F5344CB8AC3E}">
        <p14:creationId xmlns:p14="http://schemas.microsoft.com/office/powerpoint/2010/main" val="192589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TOLA beers because they’re in close proximity to </a:t>
            </a:r>
            <a:r>
              <a:rPr lang="en-US" dirty="0" err="1"/>
              <a:t>houston</a:t>
            </a:r>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5</a:t>
            </a:fld>
            <a:endParaRPr lang="ru-RU" dirty="0"/>
          </a:p>
        </p:txBody>
      </p:sp>
    </p:spTree>
    <p:extLst>
      <p:ext uri="{BB962C8B-B14F-4D97-AF65-F5344CB8AC3E}">
        <p14:creationId xmlns:p14="http://schemas.microsoft.com/office/powerpoint/2010/main" val="285281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TOLA beers because they’re in close proximity to </a:t>
            </a:r>
            <a:r>
              <a:rPr lang="en-US" dirty="0" err="1"/>
              <a:t>houston</a:t>
            </a:r>
            <a:endParaRPr lang="en-US" dirty="0"/>
          </a:p>
        </p:txBody>
      </p:sp>
      <p:sp>
        <p:nvSpPr>
          <p:cNvPr id="4" name="Slide Number Placeholder 3"/>
          <p:cNvSpPr>
            <a:spLocks noGrp="1"/>
          </p:cNvSpPr>
          <p:nvPr>
            <p:ph type="sldNum" sz="quarter" idx="5"/>
          </p:nvPr>
        </p:nvSpPr>
        <p:spPr/>
        <p:txBody>
          <a:bodyPr/>
          <a:lstStyle/>
          <a:p>
            <a:fld id="{53D78A92-0141-4330-8F3E-FAADFAC23844}" type="slidenum">
              <a:rPr lang="ru-RU" smtClean="0"/>
              <a:t>6</a:t>
            </a:fld>
            <a:endParaRPr lang="ru-RU" dirty="0"/>
          </a:p>
        </p:txBody>
      </p:sp>
    </p:spTree>
    <p:extLst>
      <p:ext uri="{BB962C8B-B14F-4D97-AF65-F5344CB8AC3E}">
        <p14:creationId xmlns:p14="http://schemas.microsoft.com/office/powerpoint/2010/main" val="119135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a:t>Click icon to add picture</a:t>
            </a:r>
            <a:endParaRPr lang="ru-RU"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a:t>Click icon to add picture</a:t>
            </a:r>
            <a:endParaRPr lang="ru-RU"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196603644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rcles Fram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AA4D017-0A70-4D48-AAEC-419979E13E79}"/>
              </a:ext>
            </a:extLst>
          </p:cNvPr>
          <p:cNvSpPr>
            <a:spLocks noGrp="1"/>
          </p:cNvSpPr>
          <p:nvPr>
            <p:ph type="dt" sz="half" idx="10"/>
          </p:nvPr>
        </p:nvSpPr>
        <p:spPr/>
        <p:txBody>
          <a:bodyPr/>
          <a:lstStyle/>
          <a:p>
            <a:fld id="{09DA4596-3085-4BB2-8F53-0564AA69708A}"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B7BBC7E7-6231-47E3-8EF5-B6940485EEEF}"/>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FCF16B4-2B81-4254-9C13-836431B5E213}"/>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21" name="Oval 20">
            <a:extLst>
              <a:ext uri="{FF2B5EF4-FFF2-40B4-BE49-F238E27FC236}">
                <a16:creationId xmlns:a16="http://schemas.microsoft.com/office/drawing/2014/main" id="{301015CF-499A-4BBE-9753-C58924478363}"/>
              </a:ext>
            </a:extLst>
          </p:cNvPr>
          <p:cNvSpPr/>
          <p:nvPr userDrawn="1"/>
        </p:nvSpPr>
        <p:spPr>
          <a:xfrm>
            <a:off x="1810787" y="2541781"/>
            <a:ext cx="2322576" cy="2322576"/>
          </a:xfrm>
          <a:prstGeom prst="ellipse">
            <a:avLst/>
          </a:prstGeom>
          <a:gradFill>
            <a:gsLst>
              <a:gs pos="0">
                <a:schemeClr val="bg2">
                  <a:alpha val="10000"/>
                </a:schemeClr>
              </a:gs>
              <a:gs pos="100000">
                <a:schemeClr val="bg2">
                  <a:lumMod val="75000"/>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A25F4982-38CF-44F1-8F23-63FB784DDB3F}"/>
              </a:ext>
            </a:extLst>
          </p:cNvPr>
          <p:cNvSpPr/>
          <p:nvPr userDrawn="1"/>
        </p:nvSpPr>
        <p:spPr>
          <a:xfrm>
            <a:off x="3997452" y="2200193"/>
            <a:ext cx="3008376" cy="3008376"/>
          </a:xfrm>
          <a:prstGeom prst="ellipse">
            <a:avLst/>
          </a:prstGeom>
          <a:gradFill>
            <a:gsLst>
              <a:gs pos="100000">
                <a:schemeClr val="bg2">
                  <a:lumMod val="75000"/>
                  <a:alpha val="20000"/>
                </a:schemeClr>
              </a:gs>
              <a:gs pos="0">
                <a:schemeClr val="tx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2E9E2742-0CF7-4498-9804-D4E1B556238F}"/>
              </a:ext>
            </a:extLst>
          </p:cNvPr>
          <p:cNvSpPr/>
          <p:nvPr userDrawn="1"/>
        </p:nvSpPr>
        <p:spPr>
          <a:xfrm>
            <a:off x="6869918" y="1978150"/>
            <a:ext cx="3511296" cy="3511296"/>
          </a:xfrm>
          <a:prstGeom prst="ellipse">
            <a:avLst/>
          </a:prstGeom>
          <a:gradFill>
            <a:gsLst>
              <a:gs pos="0">
                <a:schemeClr val="accent1">
                  <a:lumMod val="75000"/>
                  <a:alpha val="20000"/>
                </a:schemeClr>
              </a:gs>
              <a:gs pos="100000">
                <a:schemeClr val="accent1">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ext Placeholder 7">
            <a:extLst>
              <a:ext uri="{FF2B5EF4-FFF2-40B4-BE49-F238E27FC236}">
                <a16:creationId xmlns:a16="http://schemas.microsoft.com/office/drawing/2014/main" id="{6BA84852-3669-4ADB-BADA-A7F54196B2BE}"/>
              </a:ext>
            </a:extLst>
          </p:cNvPr>
          <p:cNvSpPr>
            <a:spLocks noGrp="1"/>
          </p:cNvSpPr>
          <p:nvPr>
            <p:ph type="body" sz="quarter" idx="25" hasCustomPrompt="1"/>
          </p:nvPr>
        </p:nvSpPr>
        <p:spPr>
          <a:xfrm>
            <a:off x="2073295" y="30711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8" name="Text Placeholder 2">
            <a:extLst>
              <a:ext uri="{FF2B5EF4-FFF2-40B4-BE49-F238E27FC236}">
                <a16:creationId xmlns:a16="http://schemas.microsoft.com/office/drawing/2014/main" id="{332ADE7C-CB58-4543-8A89-D1BAA23B59EB}"/>
              </a:ext>
            </a:extLst>
          </p:cNvPr>
          <p:cNvSpPr>
            <a:spLocks noGrp="1"/>
          </p:cNvSpPr>
          <p:nvPr>
            <p:ph type="body" idx="1" hasCustomPrompt="1"/>
          </p:nvPr>
        </p:nvSpPr>
        <p:spPr>
          <a:xfrm>
            <a:off x="1730075" y="5649340"/>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BEF70025-7AF3-426D-AAE8-5D25E1A5CB6E}"/>
              </a:ext>
            </a:extLst>
          </p:cNvPr>
          <p:cNvSpPr>
            <a:spLocks noGrp="1"/>
          </p:cNvSpPr>
          <p:nvPr>
            <p:ph type="body" sz="quarter" idx="13" hasCustomPrompt="1"/>
          </p:nvPr>
        </p:nvSpPr>
        <p:spPr>
          <a:xfrm>
            <a:off x="2165887" y="3909381"/>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0" name="Text Placeholder 2">
            <a:extLst>
              <a:ext uri="{FF2B5EF4-FFF2-40B4-BE49-F238E27FC236}">
                <a16:creationId xmlns:a16="http://schemas.microsoft.com/office/drawing/2014/main" id="{B48A1176-4AC8-4197-8737-21A26EC60370}"/>
              </a:ext>
            </a:extLst>
          </p:cNvPr>
          <p:cNvSpPr>
            <a:spLocks noGrp="1"/>
          </p:cNvSpPr>
          <p:nvPr>
            <p:ph type="body" idx="32" hasCustomPrompt="1"/>
          </p:nvPr>
        </p:nvSpPr>
        <p:spPr>
          <a:xfrm>
            <a:off x="4362457" y="5674484"/>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2">
            <a:extLst>
              <a:ext uri="{FF2B5EF4-FFF2-40B4-BE49-F238E27FC236}">
                <a16:creationId xmlns:a16="http://schemas.microsoft.com/office/drawing/2014/main" id="{9E48A353-E825-43A2-9268-3772DF852C93}"/>
              </a:ext>
            </a:extLst>
          </p:cNvPr>
          <p:cNvSpPr>
            <a:spLocks noGrp="1"/>
          </p:cNvSpPr>
          <p:nvPr>
            <p:ph type="body" idx="33" hasCustomPrompt="1"/>
          </p:nvPr>
        </p:nvSpPr>
        <p:spPr>
          <a:xfrm>
            <a:off x="7383566" y="5656692"/>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7">
            <a:extLst>
              <a:ext uri="{FF2B5EF4-FFF2-40B4-BE49-F238E27FC236}">
                <a16:creationId xmlns:a16="http://schemas.microsoft.com/office/drawing/2014/main" id="{289C6559-A412-4545-8BEA-9C8CF0E92D8D}"/>
              </a:ext>
            </a:extLst>
          </p:cNvPr>
          <p:cNvSpPr>
            <a:spLocks noGrp="1"/>
          </p:cNvSpPr>
          <p:nvPr>
            <p:ph type="body" sz="quarter" idx="34" hasCustomPrompt="1"/>
          </p:nvPr>
        </p:nvSpPr>
        <p:spPr>
          <a:xfrm>
            <a:off x="4602860"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3" name="Text Placeholder 7">
            <a:extLst>
              <a:ext uri="{FF2B5EF4-FFF2-40B4-BE49-F238E27FC236}">
                <a16:creationId xmlns:a16="http://schemas.microsoft.com/office/drawing/2014/main" id="{0B7BFF13-EDBB-45CE-97A5-A148A3ACA7A0}"/>
              </a:ext>
            </a:extLst>
          </p:cNvPr>
          <p:cNvSpPr>
            <a:spLocks noGrp="1"/>
          </p:cNvSpPr>
          <p:nvPr>
            <p:ph type="body" sz="quarter" idx="35" hasCustomPrompt="1"/>
          </p:nvPr>
        </p:nvSpPr>
        <p:spPr>
          <a:xfrm>
            <a:off x="7726786"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4" name="Text Placeholder 11">
            <a:extLst>
              <a:ext uri="{FF2B5EF4-FFF2-40B4-BE49-F238E27FC236}">
                <a16:creationId xmlns:a16="http://schemas.microsoft.com/office/drawing/2014/main" id="{4CFD8A3C-72E7-4646-94B5-3D08F2A9B987}"/>
              </a:ext>
            </a:extLst>
          </p:cNvPr>
          <p:cNvSpPr>
            <a:spLocks noGrp="1"/>
          </p:cNvSpPr>
          <p:nvPr>
            <p:ph type="body" sz="quarter" idx="36" hasCustomPrompt="1"/>
          </p:nvPr>
        </p:nvSpPr>
        <p:spPr>
          <a:xfrm>
            <a:off x="4703232"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5" name="Text Placeholder 11">
            <a:extLst>
              <a:ext uri="{FF2B5EF4-FFF2-40B4-BE49-F238E27FC236}">
                <a16:creationId xmlns:a16="http://schemas.microsoft.com/office/drawing/2014/main" id="{16E9923E-87D9-40DD-9F02-63A0EE936A1F}"/>
              </a:ext>
            </a:extLst>
          </p:cNvPr>
          <p:cNvSpPr>
            <a:spLocks noGrp="1"/>
          </p:cNvSpPr>
          <p:nvPr>
            <p:ph type="body" sz="quarter" idx="37" hasCustomPrompt="1"/>
          </p:nvPr>
        </p:nvSpPr>
        <p:spPr>
          <a:xfrm>
            <a:off x="7827157"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20" name="Title 1">
            <a:extLst>
              <a:ext uri="{FF2B5EF4-FFF2-40B4-BE49-F238E27FC236}">
                <a16:creationId xmlns:a16="http://schemas.microsoft.com/office/drawing/2014/main" id="{138ED511-212A-DA4E-98FC-496D7B92A73F}"/>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25" name="Text Placeholder 2">
            <a:extLst>
              <a:ext uri="{FF2B5EF4-FFF2-40B4-BE49-F238E27FC236}">
                <a16:creationId xmlns:a16="http://schemas.microsoft.com/office/drawing/2014/main" id="{53F5D1F3-7B20-844A-AD7A-66AA1CAC2557}"/>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38"/>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30910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2875541"/>
            <a:ext cx="5653088" cy="272491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909018"/>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2891583"/>
            <a:ext cx="6096000" cy="27249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2" y="3663631"/>
            <a:ext cx="4820533" cy="1618232"/>
          </a:xfrm>
        </p:spPr>
        <p:txBody>
          <a:bodyPr lIns="36000" tIns="0" rIns="0" bIns="0">
            <a:normAutofit/>
          </a:bodyPr>
          <a:lstStyle>
            <a:lvl1pPr marL="171450" indent="-171450">
              <a:spcBef>
                <a:spcPts val="600"/>
              </a:spcBef>
              <a:buClr>
                <a:schemeClr val="accent1">
                  <a:lumMod val="40000"/>
                  <a:lumOff val="60000"/>
                </a:schemeClr>
              </a:buClr>
              <a:buSzPct val="125000"/>
              <a:buFont typeface="Wingdings" panose="05000000000000000000" pitchFamily="2" charset="2"/>
              <a:buChar char="§"/>
              <a:defRPr sz="1400"/>
            </a:lvl1pPr>
            <a:lvl2pPr marL="628650" indent="-171450">
              <a:spcBef>
                <a:spcPts val="600"/>
              </a:spcBef>
              <a:buClr>
                <a:schemeClr val="accent1">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6495790" y="3663631"/>
            <a:ext cx="4820533" cy="1618232"/>
          </a:xfrm>
        </p:spPr>
        <p:txBody>
          <a:bodyPr lIns="36000" tIns="0" rIns="0" bIns="0">
            <a:normAutofit/>
          </a:bodyPr>
          <a:lstStyle>
            <a:lvl1pPr marL="171450" indent="-171450">
              <a:spcBef>
                <a:spcPts val="600"/>
              </a:spcBef>
              <a:buClr>
                <a:schemeClr val="bg2">
                  <a:lumMod val="40000"/>
                  <a:lumOff val="60000"/>
                </a:schemeClr>
              </a:buClr>
              <a:buSzPct val="125000"/>
              <a:buFont typeface="Wingdings" panose="05000000000000000000" pitchFamily="2" charset="2"/>
              <a:buChar char="§"/>
              <a:defRPr sz="1400"/>
            </a:lvl1pPr>
            <a:lvl2pPr marL="628650" indent="-171450">
              <a:spcBef>
                <a:spcPts val="600"/>
              </a:spcBef>
              <a:buClr>
                <a:schemeClr val="bg2">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1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4261833377"/>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AECFA43-CD95-4331-BDD6-DA02FC838900}"/>
              </a:ext>
            </a:extLst>
          </p:cNvPr>
          <p:cNvSpPr/>
          <p:nvPr userDrawn="1"/>
        </p:nvSpPr>
        <p:spPr>
          <a:xfrm>
            <a:off x="0" y="1426745"/>
            <a:ext cx="12192000" cy="4983480"/>
          </a:xfrm>
          <a:prstGeom prst="rect">
            <a:avLst/>
          </a:prstGeom>
          <a:gradFill>
            <a:gsLst>
              <a:gs pos="0">
                <a:schemeClr val="accent1">
                  <a:lumMod val="75000"/>
                  <a:alpha val="20000"/>
                </a:scheme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a:xfrm>
            <a:off x="10265399" y="5810623"/>
            <a:ext cx="1080000" cy="234000"/>
          </a:xfrm>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2" name="Picture Placeholder 11" descr="Competitors logos quadrant">
            <a:extLst>
              <a:ext uri="{FF2B5EF4-FFF2-40B4-BE49-F238E27FC236}">
                <a16:creationId xmlns:a16="http://schemas.microsoft.com/office/drawing/2014/main" id="{AA265DB5-0ACC-4872-94A9-E59194B1A497}"/>
              </a:ext>
            </a:extLst>
          </p:cNvPr>
          <p:cNvSpPr>
            <a:spLocks noGrp="1"/>
          </p:cNvSpPr>
          <p:nvPr>
            <p:ph type="pic" sz="quarter" idx="39" hasCustomPrompt="1"/>
          </p:nvPr>
        </p:nvSpPr>
        <p:spPr>
          <a:xfrm>
            <a:off x="3271215" y="2800279"/>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id="{D93F8F87-5281-4F40-82FC-A4B985EAFE89}"/>
              </a:ext>
            </a:extLst>
          </p:cNvPr>
          <p:cNvSpPr>
            <a:spLocks noGrp="1"/>
          </p:cNvSpPr>
          <p:nvPr>
            <p:ph type="pic" sz="quarter" idx="40" hasCustomPrompt="1"/>
          </p:nvPr>
        </p:nvSpPr>
        <p:spPr>
          <a:xfrm>
            <a:off x="1366167" y="2237506"/>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id="{DEEA12AF-CE7B-41C2-8A17-EC693ECF8C38}"/>
              </a:ext>
            </a:extLst>
          </p:cNvPr>
          <p:cNvSpPr>
            <a:spLocks noGrp="1"/>
          </p:cNvSpPr>
          <p:nvPr>
            <p:ph type="pic" sz="quarter" idx="41" hasCustomPrompt="1"/>
          </p:nvPr>
        </p:nvSpPr>
        <p:spPr>
          <a:xfrm>
            <a:off x="1872684" y="4678392"/>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id="{5F18F8B8-2496-4093-BFC7-531592943EB3}"/>
              </a:ext>
            </a:extLst>
          </p:cNvPr>
          <p:cNvSpPr>
            <a:spLocks noGrp="1"/>
          </p:cNvSpPr>
          <p:nvPr>
            <p:ph type="pic" sz="quarter" idx="42" hasCustomPrompt="1"/>
          </p:nvPr>
        </p:nvSpPr>
        <p:spPr>
          <a:xfrm>
            <a:off x="6636591" y="2856931"/>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4</a:t>
            </a:r>
          </a:p>
          <a:p>
            <a:r>
              <a:rPr lang="en-US" noProof="0" dirty="0"/>
              <a:t>Logo</a:t>
            </a:r>
          </a:p>
        </p:txBody>
      </p:sp>
      <p:sp>
        <p:nvSpPr>
          <p:cNvPr id="28" name="Picture Placeholder 11" descr="Competitors logos quadrant">
            <a:extLst>
              <a:ext uri="{FF2B5EF4-FFF2-40B4-BE49-F238E27FC236}">
                <a16:creationId xmlns:a16="http://schemas.microsoft.com/office/drawing/2014/main" id="{7FA1C20D-8A7C-4FF1-8DFB-ECACC4C2BC63}"/>
              </a:ext>
            </a:extLst>
          </p:cNvPr>
          <p:cNvSpPr>
            <a:spLocks noGrp="1"/>
          </p:cNvSpPr>
          <p:nvPr>
            <p:ph type="pic" sz="quarter" idx="43" hasCustomPrompt="1"/>
          </p:nvPr>
        </p:nvSpPr>
        <p:spPr>
          <a:xfrm>
            <a:off x="6458028" y="4783318"/>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5</a:t>
            </a:r>
          </a:p>
          <a:p>
            <a:r>
              <a:rPr lang="en-US" noProof="0" dirty="0"/>
              <a:t>Logo</a:t>
            </a:r>
          </a:p>
        </p:txBody>
      </p:sp>
      <p:sp>
        <p:nvSpPr>
          <p:cNvPr id="29" name="Picture Placeholder 11" descr="Competitors logos quadrant">
            <a:extLst>
              <a:ext uri="{FF2B5EF4-FFF2-40B4-BE49-F238E27FC236}">
                <a16:creationId xmlns:a16="http://schemas.microsoft.com/office/drawing/2014/main" id="{62CD1D6A-EBAA-473C-A87B-407D209FA4F0}"/>
              </a:ext>
            </a:extLst>
          </p:cNvPr>
          <p:cNvSpPr>
            <a:spLocks noGrp="1"/>
          </p:cNvSpPr>
          <p:nvPr>
            <p:ph type="pic" sz="quarter" idx="44" hasCustomPrompt="1"/>
          </p:nvPr>
        </p:nvSpPr>
        <p:spPr>
          <a:xfrm>
            <a:off x="9155216" y="4546154"/>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6</a:t>
            </a:r>
          </a:p>
          <a:p>
            <a:r>
              <a:rPr lang="en-US" noProof="0" dirty="0"/>
              <a:t>Logo</a:t>
            </a:r>
          </a:p>
        </p:txBody>
      </p:sp>
      <p:sp>
        <p:nvSpPr>
          <p:cNvPr id="33" name="Text Placeholder 7">
            <a:extLst>
              <a:ext uri="{FF2B5EF4-FFF2-40B4-BE49-F238E27FC236}">
                <a16:creationId xmlns:a16="http://schemas.microsoft.com/office/drawing/2014/main" id="{07B05968-4C1C-466A-8E74-060D9E16DA9F}"/>
              </a:ext>
            </a:extLst>
          </p:cNvPr>
          <p:cNvSpPr>
            <a:spLocks noGrp="1"/>
          </p:cNvSpPr>
          <p:nvPr>
            <p:ph type="body" sz="quarter" idx="46" hasCustomPrompt="1"/>
          </p:nvPr>
        </p:nvSpPr>
        <p:spPr>
          <a:xfrm>
            <a:off x="836613" y="3922337"/>
            <a:ext cx="2741612" cy="248888"/>
          </a:xfrm>
        </p:spPr>
        <p:txBody>
          <a:bodyPr>
            <a:noAutofit/>
          </a:bodyPr>
          <a:lstStyle>
            <a:lvl1pPr marL="0" indent="0">
              <a:buNone/>
              <a:defRPr sz="1200" b="1"/>
            </a:lvl1pPr>
            <a:lvl2pPr marL="457200" indent="0">
              <a:buNone/>
              <a:defRPr sz="1200" b="1"/>
            </a:lvl2pPr>
            <a:lvl3pPr>
              <a:defRPr sz="1200" b="1"/>
            </a:lvl3pPr>
            <a:lvl4pPr>
              <a:defRPr sz="1200" b="1"/>
            </a:lvl4pPr>
            <a:lvl5pPr>
              <a:defRPr sz="1200" b="1"/>
            </a:lvl5pPr>
          </a:lstStyle>
          <a:p>
            <a:pPr lvl="0"/>
            <a:r>
              <a:rPr lang="en-US" noProof="0"/>
              <a:t>More expensive</a:t>
            </a:r>
          </a:p>
        </p:txBody>
      </p:sp>
      <p:cxnSp>
        <p:nvCxnSpPr>
          <p:cNvPr id="34" name="Straight Arrow Connector 33">
            <a:extLst>
              <a:ext uri="{FF2B5EF4-FFF2-40B4-BE49-F238E27FC236}">
                <a16:creationId xmlns:a16="http://schemas.microsoft.com/office/drawing/2014/main" id="{0A0E78D4-0FC2-422B-8A0E-4B77C857682A}"/>
              </a:ext>
            </a:extLst>
          </p:cNvPr>
          <p:cNvCxnSpPr/>
          <p:nvPr userDrawn="1"/>
        </p:nvCxnSpPr>
        <p:spPr>
          <a:xfrm>
            <a:off x="943519" y="3858087"/>
            <a:ext cx="1033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420273-FFF6-4145-952E-E1EC3C641A90}"/>
              </a:ext>
            </a:extLst>
          </p:cNvPr>
          <p:cNvCxnSpPr>
            <a:cxnSpLocks/>
          </p:cNvCxnSpPr>
          <p:nvPr userDrawn="1"/>
        </p:nvCxnSpPr>
        <p:spPr>
          <a:xfrm rot="16200000">
            <a:off x="4162800" y="3876719"/>
            <a:ext cx="3866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Picture Placeholder 14">
            <a:extLst>
              <a:ext uri="{FF2B5EF4-FFF2-40B4-BE49-F238E27FC236}">
                <a16:creationId xmlns:a16="http://schemas.microsoft.com/office/drawing/2014/main" id="{D916D7D1-7F63-4867-9C6C-31228BEAC6CB}"/>
              </a:ext>
            </a:extLst>
          </p:cNvPr>
          <p:cNvSpPr>
            <a:spLocks noGrp="1"/>
          </p:cNvSpPr>
          <p:nvPr>
            <p:ph type="pic" sz="quarter" idx="14"/>
          </p:nvPr>
        </p:nvSpPr>
        <p:spPr>
          <a:xfrm>
            <a:off x="9464329" y="2259757"/>
            <a:ext cx="1463040" cy="987552"/>
          </a:xfrm>
          <a:solidFill>
            <a:schemeClr val="bg1">
              <a:alpha val="50000"/>
            </a:schemeClr>
          </a:solidFill>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39" name="Text Placeholder 7">
            <a:extLst>
              <a:ext uri="{FF2B5EF4-FFF2-40B4-BE49-F238E27FC236}">
                <a16:creationId xmlns:a16="http://schemas.microsoft.com/office/drawing/2014/main" id="{43D1C529-2673-461C-AD18-9EDFAA659C0F}"/>
              </a:ext>
            </a:extLst>
          </p:cNvPr>
          <p:cNvSpPr>
            <a:spLocks noGrp="1"/>
          </p:cNvSpPr>
          <p:nvPr>
            <p:ph type="body" sz="quarter" idx="47" hasCustomPrompt="1"/>
          </p:nvPr>
        </p:nvSpPr>
        <p:spPr>
          <a:xfrm>
            <a:off x="8601699" y="3922337"/>
            <a:ext cx="2741612" cy="248888"/>
          </a:xfrm>
        </p:spPr>
        <p:txBody>
          <a:bodyPr>
            <a:noAutofit/>
          </a:bodyPr>
          <a:lstStyle>
            <a:lvl1pPr marL="0" indent="0" algn="r">
              <a:buNone/>
              <a:defRPr sz="1200" b="1"/>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40" name="Text Placeholder 7">
            <a:extLst>
              <a:ext uri="{FF2B5EF4-FFF2-40B4-BE49-F238E27FC236}">
                <a16:creationId xmlns:a16="http://schemas.microsoft.com/office/drawing/2014/main" id="{5900A478-228D-4DD3-985B-4DF3CC82896C}"/>
              </a:ext>
            </a:extLst>
          </p:cNvPr>
          <p:cNvSpPr>
            <a:spLocks noGrp="1"/>
          </p:cNvSpPr>
          <p:nvPr>
            <p:ph type="body" sz="quarter" idx="48" hasCustomPrompt="1"/>
          </p:nvPr>
        </p:nvSpPr>
        <p:spPr>
          <a:xfrm>
            <a:off x="4718845" y="5880592"/>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42" name="Text Placeholder 7">
            <a:extLst>
              <a:ext uri="{FF2B5EF4-FFF2-40B4-BE49-F238E27FC236}">
                <a16:creationId xmlns:a16="http://schemas.microsoft.com/office/drawing/2014/main" id="{34D00100-49AA-43BE-AF2F-0E9CEC49EAC1}"/>
              </a:ext>
            </a:extLst>
          </p:cNvPr>
          <p:cNvSpPr>
            <a:spLocks noGrp="1"/>
          </p:cNvSpPr>
          <p:nvPr>
            <p:ph type="body" sz="quarter" idx="49" hasCustomPrompt="1"/>
          </p:nvPr>
        </p:nvSpPr>
        <p:spPr>
          <a:xfrm>
            <a:off x="4731544" y="1640745"/>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2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
        <p:nvSpPr>
          <p:cNvPr id="26"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Tree>
    <p:extLst>
      <p:ext uri="{BB962C8B-B14F-4D97-AF65-F5344CB8AC3E}">
        <p14:creationId xmlns:p14="http://schemas.microsoft.com/office/powerpoint/2010/main" val="355912335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092" y="1805693"/>
            <a:ext cx="3758184" cy="461772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582933"/>
            <a:ext cx="3758184" cy="384048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171453"/>
            <a:ext cx="3758184" cy="425196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3" y="2954554"/>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3" y="3339644"/>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hasCustomPrompt="1"/>
          </p:nvPr>
        </p:nvSpPr>
        <p:spPr>
          <a:xfrm>
            <a:off x="8356757" y="2078801"/>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hasCustomPrompt="1"/>
          </p:nvPr>
        </p:nvSpPr>
        <p:spPr>
          <a:xfrm>
            <a:off x="8356757" y="2463891"/>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4594797" y="2512808"/>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4594797" y="2897898"/>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8" name="Text Placeholder 11">
            <a:extLst>
              <a:ext uri="{FF2B5EF4-FFF2-40B4-BE49-F238E27FC236}">
                <a16:creationId xmlns:a16="http://schemas.microsoft.com/office/drawing/2014/main" id="{A49833F3-6413-44EC-8040-149163251707}"/>
              </a:ext>
            </a:extLst>
          </p:cNvPr>
          <p:cNvSpPr>
            <a:spLocks noGrp="1"/>
          </p:cNvSpPr>
          <p:nvPr>
            <p:ph type="body" sz="quarter" idx="32" hasCustomPrompt="1"/>
          </p:nvPr>
        </p:nvSpPr>
        <p:spPr>
          <a:xfrm>
            <a:off x="836613" y="3750523"/>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452438" indent="-28575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452438" indent="-285750">
              <a:defRPr lang="en-US" sz="1400" kern="1200" dirty="0">
                <a:solidFill>
                  <a:schemeClr val="tx1"/>
                </a:solidFill>
                <a:latin typeface="+mn-lt"/>
                <a:ea typeface="+mn-ea"/>
                <a:cs typeface="+mn-cs"/>
              </a:defRPr>
            </a:lvl3pPr>
          </a:lstStyle>
          <a:p>
            <a:pPr lvl="0"/>
            <a:r>
              <a:rPr lang="en-US" noProof="0"/>
              <a:t>Edit Master text styles</a:t>
            </a:r>
          </a:p>
          <a:p>
            <a:pPr lvl="1"/>
            <a:r>
              <a:rPr lang="en-US" noProof="0"/>
              <a:t>Second level</a:t>
            </a:r>
          </a:p>
        </p:txBody>
      </p:sp>
      <p:sp>
        <p:nvSpPr>
          <p:cNvPr id="29" name="Text Placeholder 11">
            <a:extLst>
              <a:ext uri="{FF2B5EF4-FFF2-40B4-BE49-F238E27FC236}">
                <a16:creationId xmlns:a16="http://schemas.microsoft.com/office/drawing/2014/main" id="{CED92B51-6B31-41E1-908C-1D392F31AA4C}"/>
              </a:ext>
            </a:extLst>
          </p:cNvPr>
          <p:cNvSpPr>
            <a:spLocks noGrp="1"/>
          </p:cNvSpPr>
          <p:nvPr>
            <p:ph type="body" sz="quarter" idx="33" hasCustomPrompt="1"/>
          </p:nvPr>
        </p:nvSpPr>
        <p:spPr>
          <a:xfrm>
            <a:off x="8356757" y="2874770"/>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395288" indent="-228600">
              <a:buClr>
                <a:schemeClr val="bg2">
                  <a:lumMod val="40000"/>
                  <a:lumOff val="60000"/>
                </a:schemeClr>
              </a:buClr>
              <a:buSzPct val="100000"/>
              <a:buFont typeface="Wingdings" panose="05000000000000000000" pitchFamily="2" charset="2"/>
              <a:buChar char="§"/>
              <a:defRPr sz="1400"/>
            </a:lvl3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id="{521B8C30-3AD9-43DC-A76C-342C3CD53A26}"/>
              </a:ext>
            </a:extLst>
          </p:cNvPr>
          <p:cNvSpPr>
            <a:spLocks noGrp="1"/>
          </p:cNvSpPr>
          <p:nvPr>
            <p:ph type="body" sz="quarter" idx="34" hasCustomPrompt="1"/>
          </p:nvPr>
        </p:nvSpPr>
        <p:spPr>
          <a:xfrm>
            <a:off x="4594797" y="3308777"/>
            <a:ext cx="2992278" cy="2175910"/>
          </a:xfrm>
        </p:spPr>
        <p:txBody>
          <a:bodyPr lIns="36000" tIns="0" rIns="0" bIns="0">
            <a:noAutofit/>
          </a:bodyPr>
          <a:lstStyle>
            <a:lvl1pPr marL="180000" indent="-180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339725" indent="-179388">
              <a:spcBef>
                <a:spcPts val="600"/>
              </a:spcBef>
              <a:buClr>
                <a:schemeClr val="accent1">
                  <a:lumMod val="40000"/>
                  <a:lumOff val="60000"/>
                </a:schemeClr>
              </a:buClr>
              <a:buSzPct val="100000"/>
              <a:buFont typeface="Wingdings" panose="05000000000000000000" pitchFamily="2" charset="2"/>
              <a:buChar char="§"/>
              <a:defRPr sz="1400">
                <a:solidFill>
                  <a:schemeClr val="tx1"/>
                </a:solidFill>
              </a:defRPr>
            </a:lvl2pPr>
          </a:lstStyle>
          <a:p>
            <a:pPr lvl="0"/>
            <a:r>
              <a:rPr lang="en-US" noProof="0"/>
              <a:t>Edit Master text styles</a:t>
            </a:r>
          </a:p>
          <a:p>
            <a:pPr lvl="1"/>
            <a:r>
              <a:rPr lang="en-US" noProof="0"/>
              <a:t>Second level</a:t>
            </a:r>
          </a:p>
        </p:txBody>
      </p:sp>
      <p:sp>
        <p:nvSpPr>
          <p:cNvPr id="22" name="Title 1">
            <a:extLst>
              <a:ext uri="{FF2B5EF4-FFF2-40B4-BE49-F238E27FC236}">
                <a16:creationId xmlns:a16="http://schemas.microsoft.com/office/drawing/2014/main" id="{7BF6E52A-5DC5-8A44-8397-829FF33C5A6F}"/>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25" name="Text Placeholder 2">
            <a:extLst>
              <a:ext uri="{FF2B5EF4-FFF2-40B4-BE49-F238E27FC236}">
                <a16:creationId xmlns:a16="http://schemas.microsoft.com/office/drawing/2014/main" id="{CE3B0746-B135-6943-B0F2-D32EF8E8B428}"/>
              </a:ext>
            </a:extLst>
          </p:cNvPr>
          <p:cNvSpPr>
            <a:spLocks noGrp="1"/>
          </p:cNvSpPr>
          <p:nvPr>
            <p:ph type="body" idx="24" hasCustomPrompt="1"/>
          </p:nvPr>
        </p:nvSpPr>
        <p:spPr>
          <a:xfrm>
            <a:off x="836614" y="1377833"/>
            <a:ext cx="9535686" cy="489694"/>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768021517"/>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93014"/>
          </a:xfrm>
        </p:spPr>
        <p:txBody>
          <a:bodyPr lIns="36000" tIns="0" rIns="0" bIns="0">
            <a:normAutofit/>
          </a:bodyPr>
          <a:lstStyle>
            <a:lvl1pPr marL="0" indent="0" algn="l">
              <a:buFont typeface="Arial" panose="020B0604020202020204" pitchFamily="34" charse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hasCustomPrompt="1"/>
          </p:nvPr>
        </p:nvSpPr>
        <p:spPr>
          <a:xfrm>
            <a:off x="836613"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hasCustomPrompt="1"/>
          </p:nvPr>
        </p:nvSpPr>
        <p:spPr>
          <a:xfrm>
            <a:off x="6495086"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726047705"/>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16" name="Text Placeholder 7">
            <a:extLst>
              <a:ext uri="{FF2B5EF4-FFF2-40B4-BE49-F238E27FC236}">
                <a16:creationId xmlns:a16="http://schemas.microsoft.com/office/drawing/2014/main"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8" name="Rectangle 7">
            <a:extLst>
              <a:ext uri="{FF2B5EF4-FFF2-40B4-BE49-F238E27FC236}">
                <a16:creationId xmlns:a16="http://schemas.microsoft.com/office/drawing/2014/main"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Oval 10">
            <a:extLst>
              <a:ext uri="{FF2B5EF4-FFF2-40B4-BE49-F238E27FC236}">
                <a16:creationId xmlns:a16="http://schemas.microsoft.com/office/drawing/2014/main"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Text Placeholder 2">
            <a:extLst>
              <a:ext uri="{FF2B5EF4-FFF2-40B4-BE49-F238E27FC236}">
                <a16:creationId xmlns:a16="http://schemas.microsoft.com/office/drawing/2014/main"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FB58FA02-066D-4A4D-BFEA-4ABCF3B550BE}"/>
              </a:ext>
            </a:extLst>
          </p:cNvPr>
          <p:cNvSpPr>
            <a:spLocks noGrp="1"/>
          </p:cNvSpPr>
          <p:nvPr>
            <p:ph type="body" sz="quarter" idx="34" hasCustomPrompt="1"/>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28" name="Text Placeholder 2">
            <a:extLst>
              <a:ext uri="{FF2B5EF4-FFF2-40B4-BE49-F238E27FC236}">
                <a16:creationId xmlns:a16="http://schemas.microsoft.com/office/drawing/2014/main"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hasCustomPrompt="1"/>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1" name="Text Placeholder 7">
            <a:extLst>
              <a:ext uri="{FF2B5EF4-FFF2-40B4-BE49-F238E27FC236}">
                <a16:creationId xmlns:a16="http://schemas.microsoft.com/office/drawing/2014/main"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hasCustomPrompt="1"/>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5" name="Text Placeholder 7">
            <a:extLst>
              <a:ext uri="{FF2B5EF4-FFF2-40B4-BE49-F238E27FC236}">
                <a16:creationId xmlns:a16="http://schemas.microsoft.com/office/drawing/2014/main"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7" name="Text Placeholder 2">
            <a:extLst>
              <a:ext uri="{FF2B5EF4-FFF2-40B4-BE49-F238E27FC236}">
                <a16:creationId xmlns:a16="http://schemas.microsoft.com/office/drawing/2014/main"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8" name="Text Placeholder 11">
            <a:extLst>
              <a:ext uri="{FF2B5EF4-FFF2-40B4-BE49-F238E27FC236}">
                <a16:creationId xmlns:a16="http://schemas.microsoft.com/office/drawing/2014/main" id="{4C346CE6-85D2-4744-ABBA-4EB5E51EB80F}"/>
              </a:ext>
            </a:extLst>
          </p:cNvPr>
          <p:cNvSpPr>
            <a:spLocks noGrp="1"/>
          </p:cNvSpPr>
          <p:nvPr>
            <p:ph type="body" sz="quarter" idx="46" hasCustomPrompt="1"/>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9" name="Text Placeholder 7">
            <a:extLst>
              <a:ext uri="{FF2B5EF4-FFF2-40B4-BE49-F238E27FC236}">
                <a16:creationId xmlns:a16="http://schemas.microsoft.com/office/drawing/2014/main"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40" name="Text Placeholder 2">
            <a:extLst>
              <a:ext uri="{FF2B5EF4-FFF2-40B4-BE49-F238E27FC236}">
                <a16:creationId xmlns:a16="http://schemas.microsoft.com/office/drawing/2014/main"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Oval 40">
            <a:extLst>
              <a:ext uri="{FF2B5EF4-FFF2-40B4-BE49-F238E27FC236}">
                <a16:creationId xmlns:a16="http://schemas.microsoft.com/office/drawing/2014/main"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Oval 41">
            <a:extLst>
              <a:ext uri="{FF2B5EF4-FFF2-40B4-BE49-F238E27FC236}">
                <a16:creationId xmlns:a16="http://schemas.microsoft.com/office/drawing/2014/main"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4" name="Oval 43">
            <a:extLst>
              <a:ext uri="{FF2B5EF4-FFF2-40B4-BE49-F238E27FC236}">
                <a16:creationId xmlns:a16="http://schemas.microsoft.com/office/drawing/2014/main"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Picture Placeholder 11">
            <a:extLst>
              <a:ext uri="{FF2B5EF4-FFF2-40B4-BE49-F238E27FC236}">
                <a16:creationId xmlns:a16="http://schemas.microsoft.com/office/drawing/2014/main"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365320762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noProof="0"/>
              <a:t>Title Here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able Placeholder 9">
            <a:extLst>
              <a:ext uri="{FF2B5EF4-FFF2-40B4-BE49-F238E27FC236}">
                <a16:creationId xmlns:a16="http://schemas.microsoft.com/office/drawing/2014/main"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noProof="0"/>
              <a:t>Click icon to add table</a:t>
            </a:r>
            <a:endParaRPr lang="en-US" noProof="0" dirty="0"/>
          </a:p>
        </p:txBody>
      </p:sp>
      <p:sp>
        <p:nvSpPr>
          <p:cNvPr id="11" name="Picture Placeholder 11">
            <a:extLst>
              <a:ext uri="{FF2B5EF4-FFF2-40B4-BE49-F238E27FC236}">
                <a16:creationId xmlns:a16="http://schemas.microsoft.com/office/drawing/2014/main"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229157464"/>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1613512"/>
            <a:ext cx="12192000" cy="2743200"/>
          </a:xfrm>
          <a:prstGeom prst="rect">
            <a:avLst/>
          </a:prstGeom>
          <a:gradFill>
            <a:gsLst>
              <a:gs pos="0">
                <a:schemeClr val="accent1">
                  <a:lumMod val="75000"/>
                  <a:alpha val="20000"/>
                </a:schemeClr>
              </a:gs>
              <a:gs pos="100000">
                <a:schemeClr val="bg2">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9CB4EFCF-84EC-4420-9A2B-7C028E7505B0}"/>
              </a:ext>
            </a:extLst>
          </p:cNvPr>
          <p:cNvSpPr>
            <a:spLocks noGrp="1"/>
          </p:cNvSpPr>
          <p:nvPr>
            <p:ph type="pic" sz="quarter" idx="49"/>
          </p:nvPr>
        </p:nvSpPr>
        <p:spPr>
          <a:xfrm>
            <a:off x="4724400"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42" name="Picture Placeholder 11">
            <a:extLst>
              <a:ext uri="{FF2B5EF4-FFF2-40B4-BE49-F238E27FC236}">
                <a16:creationId xmlns:a16="http://schemas.microsoft.com/office/drawing/2014/main" id="{3C20DBAD-9FE7-4F62-B952-1D72DC8B9A73}"/>
              </a:ext>
            </a:extLst>
          </p:cNvPr>
          <p:cNvSpPr>
            <a:spLocks noGrp="1"/>
          </p:cNvSpPr>
          <p:nvPr>
            <p:ph type="pic" sz="quarter" idx="50"/>
          </p:nvPr>
        </p:nvSpPr>
        <p:spPr>
          <a:xfrm>
            <a:off x="1981200"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43" name="Picture Placeholder 11">
            <a:extLst>
              <a:ext uri="{FF2B5EF4-FFF2-40B4-BE49-F238E27FC236}">
                <a16:creationId xmlns:a16="http://schemas.microsoft.com/office/drawing/2014/main" id="{6AE95BF3-594D-4F6F-95D5-18D8A51D5197}"/>
              </a:ext>
            </a:extLst>
          </p:cNvPr>
          <p:cNvSpPr>
            <a:spLocks noGrp="1"/>
          </p:cNvSpPr>
          <p:nvPr>
            <p:ph type="pic" sz="quarter" idx="51"/>
          </p:nvPr>
        </p:nvSpPr>
        <p:spPr>
          <a:xfrm>
            <a:off x="7466232"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23988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23988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23988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51420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hasCustomPrompt="1"/>
          </p:nvPr>
        </p:nvSpPr>
        <p:spPr>
          <a:xfrm>
            <a:off x="51420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51420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7900579"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hasCustomPrompt="1"/>
          </p:nvPr>
        </p:nvSpPr>
        <p:spPr>
          <a:xfrm>
            <a:off x="7900579"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7900579"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669593623"/>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1975465"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hasCustomPrompt="1"/>
          </p:nvPr>
        </p:nvSpPr>
        <p:spPr>
          <a:xfrm>
            <a:off x="1975465"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836614"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47" name="Text Placeholder 2">
            <a:extLst>
              <a:ext uri="{FF2B5EF4-FFF2-40B4-BE49-F238E27FC236}">
                <a16:creationId xmlns:a16="http://schemas.microsoft.com/office/drawing/2014/main" id="{D21D8720-648F-4748-B19E-15B596D77B9F}"/>
              </a:ext>
            </a:extLst>
          </p:cNvPr>
          <p:cNvSpPr>
            <a:spLocks noGrp="1"/>
          </p:cNvSpPr>
          <p:nvPr>
            <p:ph type="body" idx="26" hasCustomPrompt="1"/>
          </p:nvPr>
        </p:nvSpPr>
        <p:spPr>
          <a:xfrm>
            <a:off x="1975465"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E31B211B-885A-40F6-A25D-6EDF68FBD3A5}"/>
              </a:ext>
            </a:extLst>
          </p:cNvPr>
          <p:cNvSpPr>
            <a:spLocks noGrp="1"/>
          </p:cNvSpPr>
          <p:nvPr>
            <p:ph type="body" sz="quarter" idx="27" hasCustomPrompt="1"/>
          </p:nvPr>
        </p:nvSpPr>
        <p:spPr>
          <a:xfrm>
            <a:off x="1975465"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49" name="Picture Placeholder 11">
            <a:extLst>
              <a:ext uri="{FF2B5EF4-FFF2-40B4-BE49-F238E27FC236}">
                <a16:creationId xmlns:a16="http://schemas.microsoft.com/office/drawing/2014/main" id="{C2F4D19D-CC90-455D-8947-5DCD00EA921C}"/>
              </a:ext>
            </a:extLst>
          </p:cNvPr>
          <p:cNvSpPr>
            <a:spLocks noGrp="1"/>
          </p:cNvSpPr>
          <p:nvPr>
            <p:ph type="pic" sz="quarter" idx="28"/>
          </p:nvPr>
        </p:nvSpPr>
        <p:spPr>
          <a:xfrm>
            <a:off x="836614"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5532112"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hasCustomPrompt="1"/>
          </p:nvPr>
        </p:nvSpPr>
        <p:spPr>
          <a:xfrm>
            <a:off x="5532112"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4393261"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3" name="Text Placeholder 2">
            <a:extLst>
              <a:ext uri="{FF2B5EF4-FFF2-40B4-BE49-F238E27FC236}">
                <a16:creationId xmlns:a16="http://schemas.microsoft.com/office/drawing/2014/main" id="{FE2C9DE6-67CA-4E0C-8A51-B7AC8BD5AE98}"/>
              </a:ext>
            </a:extLst>
          </p:cNvPr>
          <p:cNvSpPr>
            <a:spLocks noGrp="1"/>
          </p:cNvSpPr>
          <p:nvPr>
            <p:ph type="body" idx="32" hasCustomPrompt="1"/>
          </p:nvPr>
        </p:nvSpPr>
        <p:spPr>
          <a:xfrm>
            <a:off x="5532112"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4" name="Text Placeholder 11">
            <a:extLst>
              <a:ext uri="{FF2B5EF4-FFF2-40B4-BE49-F238E27FC236}">
                <a16:creationId xmlns:a16="http://schemas.microsoft.com/office/drawing/2014/main" id="{052A6B3A-E7C7-42AC-A91D-7921E2DCA42A}"/>
              </a:ext>
            </a:extLst>
          </p:cNvPr>
          <p:cNvSpPr>
            <a:spLocks noGrp="1"/>
          </p:cNvSpPr>
          <p:nvPr>
            <p:ph type="body" sz="quarter" idx="33" hasCustomPrompt="1"/>
          </p:nvPr>
        </p:nvSpPr>
        <p:spPr>
          <a:xfrm>
            <a:off x="5532112"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5" name="Picture Placeholder 11">
            <a:extLst>
              <a:ext uri="{FF2B5EF4-FFF2-40B4-BE49-F238E27FC236}">
                <a16:creationId xmlns:a16="http://schemas.microsoft.com/office/drawing/2014/main" id="{BDE373C5-22C4-4D2E-B2C9-747EA0C709E1}"/>
              </a:ext>
            </a:extLst>
          </p:cNvPr>
          <p:cNvSpPr>
            <a:spLocks noGrp="1"/>
          </p:cNvSpPr>
          <p:nvPr>
            <p:ph type="pic" sz="quarter" idx="34"/>
          </p:nvPr>
        </p:nvSpPr>
        <p:spPr>
          <a:xfrm>
            <a:off x="4393261"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6" name="Text Placeholder 2">
            <a:extLst>
              <a:ext uri="{FF2B5EF4-FFF2-40B4-BE49-F238E27FC236}">
                <a16:creationId xmlns:a16="http://schemas.microsoft.com/office/drawing/2014/main" id="{DF658B1C-69F4-44D8-97E9-5536A307168D}"/>
              </a:ext>
            </a:extLst>
          </p:cNvPr>
          <p:cNvSpPr>
            <a:spLocks noGrp="1"/>
          </p:cNvSpPr>
          <p:nvPr>
            <p:ph type="body" idx="35" hasCustomPrompt="1"/>
          </p:nvPr>
        </p:nvSpPr>
        <p:spPr>
          <a:xfrm>
            <a:off x="9088759"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7" name="Text Placeholder 11">
            <a:extLst>
              <a:ext uri="{FF2B5EF4-FFF2-40B4-BE49-F238E27FC236}">
                <a16:creationId xmlns:a16="http://schemas.microsoft.com/office/drawing/2014/main" id="{E49F5D3C-52A4-4CF3-9C76-8E7F4AD06745}"/>
              </a:ext>
            </a:extLst>
          </p:cNvPr>
          <p:cNvSpPr>
            <a:spLocks noGrp="1"/>
          </p:cNvSpPr>
          <p:nvPr>
            <p:ph type="body" sz="quarter" idx="36" hasCustomPrompt="1"/>
          </p:nvPr>
        </p:nvSpPr>
        <p:spPr>
          <a:xfrm>
            <a:off x="9088759"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8" name="Picture Placeholder 11">
            <a:extLst>
              <a:ext uri="{FF2B5EF4-FFF2-40B4-BE49-F238E27FC236}">
                <a16:creationId xmlns:a16="http://schemas.microsoft.com/office/drawing/2014/main" id="{1AEC50E2-8D09-4E52-90BC-C296ED16B937}"/>
              </a:ext>
            </a:extLst>
          </p:cNvPr>
          <p:cNvSpPr>
            <a:spLocks noGrp="1"/>
          </p:cNvSpPr>
          <p:nvPr>
            <p:ph type="pic" sz="quarter" idx="37"/>
          </p:nvPr>
        </p:nvSpPr>
        <p:spPr>
          <a:xfrm>
            <a:off x="7949908"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9" name="Text Placeholder 2">
            <a:extLst>
              <a:ext uri="{FF2B5EF4-FFF2-40B4-BE49-F238E27FC236}">
                <a16:creationId xmlns:a16="http://schemas.microsoft.com/office/drawing/2014/main" id="{1A890E15-BFA6-4C98-BF47-CD2501130937}"/>
              </a:ext>
            </a:extLst>
          </p:cNvPr>
          <p:cNvSpPr>
            <a:spLocks noGrp="1"/>
          </p:cNvSpPr>
          <p:nvPr>
            <p:ph type="body" idx="38" hasCustomPrompt="1"/>
          </p:nvPr>
        </p:nvSpPr>
        <p:spPr>
          <a:xfrm>
            <a:off x="9088759"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60" name="Text Placeholder 11">
            <a:extLst>
              <a:ext uri="{FF2B5EF4-FFF2-40B4-BE49-F238E27FC236}">
                <a16:creationId xmlns:a16="http://schemas.microsoft.com/office/drawing/2014/main" id="{65EAB51A-2C46-46D9-9E90-A9C9D9770648}"/>
              </a:ext>
            </a:extLst>
          </p:cNvPr>
          <p:cNvSpPr>
            <a:spLocks noGrp="1"/>
          </p:cNvSpPr>
          <p:nvPr>
            <p:ph type="body" sz="quarter" idx="39" hasCustomPrompt="1"/>
          </p:nvPr>
        </p:nvSpPr>
        <p:spPr>
          <a:xfrm>
            <a:off x="9088759"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61" name="Picture Placeholder 11">
            <a:extLst>
              <a:ext uri="{FF2B5EF4-FFF2-40B4-BE49-F238E27FC236}">
                <a16:creationId xmlns:a16="http://schemas.microsoft.com/office/drawing/2014/main" id="{A8E96B85-B153-4EB9-8F26-0E948B5DC173}"/>
              </a:ext>
            </a:extLst>
          </p:cNvPr>
          <p:cNvSpPr>
            <a:spLocks noGrp="1"/>
          </p:cNvSpPr>
          <p:nvPr>
            <p:ph type="pic" sz="quarter" idx="40"/>
          </p:nvPr>
        </p:nvSpPr>
        <p:spPr>
          <a:xfrm>
            <a:off x="7949908"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41"/>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479871884"/>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6298520" cy="568800"/>
          </a:xfrm>
        </p:spPr>
        <p:txBody>
          <a:bodyPr lIns="36000" tIns="0" rIns="0" bIns="0">
            <a:noAutofit/>
          </a:bodyPr>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5" y="1377833"/>
            <a:ext cx="24974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Chart Placeholder 7">
            <a:extLst>
              <a:ext uri="{FF2B5EF4-FFF2-40B4-BE49-F238E27FC236}">
                <a16:creationId xmlns:a16="http://schemas.microsoft.com/office/drawing/2014/main" id="{1E42105A-8901-45BF-9233-D1C9076AA50C}"/>
              </a:ext>
            </a:extLst>
          </p:cNvPr>
          <p:cNvSpPr>
            <a:spLocks noGrp="1"/>
          </p:cNvSpPr>
          <p:nvPr>
            <p:ph type="chart" sz="quarter" idx="26"/>
          </p:nvPr>
        </p:nvSpPr>
        <p:spPr>
          <a:xfrm>
            <a:off x="3404384" y="1377832"/>
            <a:ext cx="3730750" cy="3782007"/>
          </a:xfrm>
        </p:spPr>
        <p:txBody>
          <a:bodyPr anchor="ctr" anchorCtr="0">
            <a:noAutofit/>
          </a:bodyPr>
          <a:lstStyle>
            <a:lvl1pPr marL="0" indent="0" algn="ctr">
              <a:buNone/>
              <a:defRPr sz="1800"/>
            </a:lvl1pPr>
          </a:lstStyle>
          <a:p>
            <a:r>
              <a:rPr lang="en-US" noProof="0"/>
              <a:t>Click icon to add chart</a:t>
            </a:r>
            <a:endParaRPr lang="en-US" noProof="0" dirty="0"/>
          </a:p>
        </p:txBody>
      </p:sp>
      <p:sp>
        <p:nvSpPr>
          <p:cNvPr id="13" name="Rectangle 12">
            <a:extLst>
              <a:ext uri="{FF2B5EF4-FFF2-40B4-BE49-F238E27FC236}">
                <a16:creationId xmlns:a16="http://schemas.microsoft.com/office/drawing/2014/main" id="{797107B0-5001-4D98-9D90-6DB407B0C99E}"/>
              </a:ext>
            </a:extLst>
          </p:cNvPr>
          <p:cNvSpPr/>
          <p:nvPr userDrawn="1"/>
        </p:nvSpPr>
        <p:spPr>
          <a:xfrm>
            <a:off x="7219540" y="1527734"/>
            <a:ext cx="329184" cy="32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Rectangle 14">
            <a:extLst>
              <a:ext uri="{FF2B5EF4-FFF2-40B4-BE49-F238E27FC236}">
                <a16:creationId xmlns:a16="http://schemas.microsoft.com/office/drawing/2014/main" id="{B55BAF7D-E84D-4AEA-9267-5A89F2D57394}"/>
              </a:ext>
            </a:extLst>
          </p:cNvPr>
          <p:cNvSpPr/>
          <p:nvPr userDrawn="1"/>
        </p:nvSpPr>
        <p:spPr>
          <a:xfrm>
            <a:off x="9664979" y="1527734"/>
            <a:ext cx="329184" cy="32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Rectangle 15">
            <a:extLst>
              <a:ext uri="{FF2B5EF4-FFF2-40B4-BE49-F238E27FC236}">
                <a16:creationId xmlns:a16="http://schemas.microsoft.com/office/drawing/2014/main" id="{F7C2C2B5-DF2F-44D9-8AD0-91755942639B}"/>
              </a:ext>
            </a:extLst>
          </p:cNvPr>
          <p:cNvSpPr/>
          <p:nvPr userDrawn="1"/>
        </p:nvSpPr>
        <p:spPr>
          <a:xfrm>
            <a:off x="7219540" y="2784622"/>
            <a:ext cx="329184" cy="327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7" name="Rectangle 16">
            <a:extLst>
              <a:ext uri="{FF2B5EF4-FFF2-40B4-BE49-F238E27FC236}">
                <a16:creationId xmlns:a16="http://schemas.microsoft.com/office/drawing/2014/main" id="{060C2358-0880-4DCC-B591-574B77C88AF3}"/>
              </a:ext>
            </a:extLst>
          </p:cNvPr>
          <p:cNvSpPr/>
          <p:nvPr userDrawn="1"/>
        </p:nvSpPr>
        <p:spPr>
          <a:xfrm>
            <a:off x="9664979" y="2784622"/>
            <a:ext cx="329184" cy="3276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8" name="Rectangle 17">
            <a:extLst>
              <a:ext uri="{FF2B5EF4-FFF2-40B4-BE49-F238E27FC236}">
                <a16:creationId xmlns:a16="http://schemas.microsoft.com/office/drawing/2014/main" id="{817B18BE-4EA4-4304-9B25-9AFC3F1868EC}"/>
              </a:ext>
            </a:extLst>
          </p:cNvPr>
          <p:cNvSpPr/>
          <p:nvPr userDrawn="1"/>
        </p:nvSpPr>
        <p:spPr>
          <a:xfrm>
            <a:off x="7219540" y="4041509"/>
            <a:ext cx="329184" cy="327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Rectangle 18">
            <a:extLst>
              <a:ext uri="{FF2B5EF4-FFF2-40B4-BE49-F238E27FC236}">
                <a16:creationId xmlns:a16="http://schemas.microsoft.com/office/drawing/2014/main" id="{9A40C470-7D62-4550-AD27-E5BE738863B2}"/>
              </a:ext>
            </a:extLst>
          </p:cNvPr>
          <p:cNvSpPr/>
          <p:nvPr userDrawn="1"/>
        </p:nvSpPr>
        <p:spPr>
          <a:xfrm>
            <a:off x="9664979" y="4041509"/>
            <a:ext cx="329184" cy="3276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Text Placeholder 2">
            <a:extLst>
              <a:ext uri="{FF2B5EF4-FFF2-40B4-BE49-F238E27FC236}">
                <a16:creationId xmlns:a16="http://schemas.microsoft.com/office/drawing/2014/main" id="{31BD8106-14EB-4162-8957-82C7E455BE36}"/>
              </a:ext>
            </a:extLst>
          </p:cNvPr>
          <p:cNvSpPr>
            <a:spLocks noGrp="1"/>
          </p:cNvSpPr>
          <p:nvPr>
            <p:ph type="body" idx="1" hasCustomPrompt="1"/>
          </p:nvPr>
        </p:nvSpPr>
        <p:spPr>
          <a:xfrm>
            <a:off x="723059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1" name="Text Placeholder 11">
            <a:extLst>
              <a:ext uri="{FF2B5EF4-FFF2-40B4-BE49-F238E27FC236}">
                <a16:creationId xmlns:a16="http://schemas.microsoft.com/office/drawing/2014/main" id="{FE4100F4-A1CC-43D0-96D1-E78EC88BAC6E}"/>
              </a:ext>
            </a:extLst>
          </p:cNvPr>
          <p:cNvSpPr>
            <a:spLocks noGrp="1"/>
          </p:cNvSpPr>
          <p:nvPr>
            <p:ph type="body" sz="quarter" idx="13" hasCustomPrompt="1"/>
          </p:nvPr>
        </p:nvSpPr>
        <p:spPr>
          <a:xfrm>
            <a:off x="723059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2" name="Text Placeholder 2">
            <a:extLst>
              <a:ext uri="{FF2B5EF4-FFF2-40B4-BE49-F238E27FC236}">
                <a16:creationId xmlns:a16="http://schemas.microsoft.com/office/drawing/2014/main" id="{C4F231A8-6423-4204-8A45-BD1BAAD2C15D}"/>
              </a:ext>
            </a:extLst>
          </p:cNvPr>
          <p:cNvSpPr>
            <a:spLocks noGrp="1"/>
          </p:cNvSpPr>
          <p:nvPr>
            <p:ph type="body" idx="27" hasCustomPrompt="1"/>
          </p:nvPr>
        </p:nvSpPr>
        <p:spPr>
          <a:xfrm>
            <a:off x="723059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3" name="Text Placeholder 11">
            <a:extLst>
              <a:ext uri="{FF2B5EF4-FFF2-40B4-BE49-F238E27FC236}">
                <a16:creationId xmlns:a16="http://schemas.microsoft.com/office/drawing/2014/main" id="{130B9E51-E0C5-4A35-BEE4-403EC90B9495}"/>
              </a:ext>
            </a:extLst>
          </p:cNvPr>
          <p:cNvSpPr>
            <a:spLocks noGrp="1"/>
          </p:cNvSpPr>
          <p:nvPr>
            <p:ph type="body" sz="quarter" idx="28" hasCustomPrompt="1"/>
          </p:nvPr>
        </p:nvSpPr>
        <p:spPr>
          <a:xfrm>
            <a:off x="723059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4" name="Text Placeholder 2">
            <a:extLst>
              <a:ext uri="{FF2B5EF4-FFF2-40B4-BE49-F238E27FC236}">
                <a16:creationId xmlns:a16="http://schemas.microsoft.com/office/drawing/2014/main" id="{D5BEF9D2-60F1-4384-BF4C-DCE3EDF0F3A5}"/>
              </a:ext>
            </a:extLst>
          </p:cNvPr>
          <p:cNvSpPr>
            <a:spLocks noGrp="1"/>
          </p:cNvSpPr>
          <p:nvPr>
            <p:ph type="body" idx="29" hasCustomPrompt="1"/>
          </p:nvPr>
        </p:nvSpPr>
        <p:spPr>
          <a:xfrm>
            <a:off x="723059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5" name="Text Placeholder 11">
            <a:extLst>
              <a:ext uri="{FF2B5EF4-FFF2-40B4-BE49-F238E27FC236}">
                <a16:creationId xmlns:a16="http://schemas.microsoft.com/office/drawing/2014/main" id="{7F998711-69B2-43A8-A7D8-E7A288289C37}"/>
              </a:ext>
            </a:extLst>
          </p:cNvPr>
          <p:cNvSpPr>
            <a:spLocks noGrp="1"/>
          </p:cNvSpPr>
          <p:nvPr>
            <p:ph type="body" sz="quarter" idx="30" hasCustomPrompt="1"/>
          </p:nvPr>
        </p:nvSpPr>
        <p:spPr>
          <a:xfrm>
            <a:off x="723059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6" name="Text Placeholder 2">
            <a:extLst>
              <a:ext uri="{FF2B5EF4-FFF2-40B4-BE49-F238E27FC236}">
                <a16:creationId xmlns:a16="http://schemas.microsoft.com/office/drawing/2014/main" id="{57B47401-961F-4A4C-8D84-D03D8A8BE7FB}"/>
              </a:ext>
            </a:extLst>
          </p:cNvPr>
          <p:cNvSpPr>
            <a:spLocks noGrp="1"/>
          </p:cNvSpPr>
          <p:nvPr>
            <p:ph type="body" idx="31" hasCustomPrompt="1"/>
          </p:nvPr>
        </p:nvSpPr>
        <p:spPr>
          <a:xfrm>
            <a:off x="966497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7" name="Text Placeholder 11">
            <a:extLst>
              <a:ext uri="{FF2B5EF4-FFF2-40B4-BE49-F238E27FC236}">
                <a16:creationId xmlns:a16="http://schemas.microsoft.com/office/drawing/2014/main" id="{ED948BF1-3892-42AB-AEF7-4A687A9AE9F7}"/>
              </a:ext>
            </a:extLst>
          </p:cNvPr>
          <p:cNvSpPr>
            <a:spLocks noGrp="1"/>
          </p:cNvSpPr>
          <p:nvPr>
            <p:ph type="body" sz="quarter" idx="32" hasCustomPrompt="1"/>
          </p:nvPr>
        </p:nvSpPr>
        <p:spPr>
          <a:xfrm>
            <a:off x="966497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8" name="Text Placeholder 2">
            <a:extLst>
              <a:ext uri="{FF2B5EF4-FFF2-40B4-BE49-F238E27FC236}">
                <a16:creationId xmlns:a16="http://schemas.microsoft.com/office/drawing/2014/main" id="{C9C37FED-20A3-48CB-B63E-181FBBF8F3CA}"/>
              </a:ext>
            </a:extLst>
          </p:cNvPr>
          <p:cNvSpPr>
            <a:spLocks noGrp="1"/>
          </p:cNvSpPr>
          <p:nvPr>
            <p:ph type="body" idx="33" hasCustomPrompt="1"/>
          </p:nvPr>
        </p:nvSpPr>
        <p:spPr>
          <a:xfrm>
            <a:off x="966497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9" name="Text Placeholder 11">
            <a:extLst>
              <a:ext uri="{FF2B5EF4-FFF2-40B4-BE49-F238E27FC236}">
                <a16:creationId xmlns:a16="http://schemas.microsoft.com/office/drawing/2014/main" id="{7C32AD82-37DD-4D41-8921-3CBF761FEB0F}"/>
              </a:ext>
            </a:extLst>
          </p:cNvPr>
          <p:cNvSpPr>
            <a:spLocks noGrp="1"/>
          </p:cNvSpPr>
          <p:nvPr>
            <p:ph type="body" sz="quarter" idx="34" hasCustomPrompt="1"/>
          </p:nvPr>
        </p:nvSpPr>
        <p:spPr>
          <a:xfrm>
            <a:off x="966497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0" name="Text Placeholder 2">
            <a:extLst>
              <a:ext uri="{FF2B5EF4-FFF2-40B4-BE49-F238E27FC236}">
                <a16:creationId xmlns:a16="http://schemas.microsoft.com/office/drawing/2014/main" id="{73D98E47-00B1-412D-9DBB-62ACC0398C8B}"/>
              </a:ext>
            </a:extLst>
          </p:cNvPr>
          <p:cNvSpPr>
            <a:spLocks noGrp="1"/>
          </p:cNvSpPr>
          <p:nvPr>
            <p:ph type="body" idx="35" hasCustomPrompt="1"/>
          </p:nvPr>
        </p:nvSpPr>
        <p:spPr>
          <a:xfrm>
            <a:off x="966497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1" name="Text Placeholder 11">
            <a:extLst>
              <a:ext uri="{FF2B5EF4-FFF2-40B4-BE49-F238E27FC236}">
                <a16:creationId xmlns:a16="http://schemas.microsoft.com/office/drawing/2014/main" id="{A753B197-EDD7-45BA-A120-4C3343A3FC58}"/>
              </a:ext>
            </a:extLst>
          </p:cNvPr>
          <p:cNvSpPr>
            <a:spLocks noGrp="1"/>
          </p:cNvSpPr>
          <p:nvPr>
            <p:ph type="body" sz="quarter" idx="36" hasCustomPrompt="1"/>
          </p:nvPr>
        </p:nvSpPr>
        <p:spPr>
          <a:xfrm>
            <a:off x="966497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897054596"/>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orient="horz" pos="4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a16="http://schemas.microsoft.com/office/drawing/2014/main"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a:t>Click icon to add picture</a:t>
            </a:r>
            <a:endParaRPr lang="ru-RU" dirty="0"/>
          </a:p>
        </p:txBody>
      </p:sp>
      <p:sp>
        <p:nvSpPr>
          <p:cNvPr id="9" name="Picture Placeholder 14">
            <a:extLst>
              <a:ext uri="{FF2B5EF4-FFF2-40B4-BE49-F238E27FC236}">
                <a16:creationId xmlns:a16="http://schemas.microsoft.com/office/drawing/2014/main"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18" name="Text Placeholder 14">
            <a:extLst>
              <a:ext uri="{FF2B5EF4-FFF2-40B4-BE49-F238E27FC236}">
                <a16:creationId xmlns:a16="http://schemas.microsoft.com/office/drawing/2014/main"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a:t>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1935530853"/>
      </p:ext>
    </p:extLst>
  </p:cSld>
  <p:clrMapOvr>
    <a:masterClrMapping/>
  </p:clrMapOvr>
  <p:extLst mod="1">
    <p:ext uri="{DCECCB84-F9BA-43D5-87BE-67443E8EF086}">
      <p15:sldGuideLst xmlns:p15="http://schemas.microsoft.com/office/powerpoint/2012/main">
        <p15:guide id="4" orient="horz" pos="5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331139"/>
            <a:ext cx="4584212" cy="1107114"/>
          </a:xfrm>
        </p:spPr>
        <p:txBody>
          <a:bodyPr lIns="36000" tIns="0" rIns="0" bIns="0" anchor="b">
            <a:normAutofit/>
          </a:bodyPr>
          <a:lstStyle>
            <a:lvl1pPr>
              <a:defRPr sz="3600"/>
            </a:lvl1pPr>
          </a:lstStyle>
          <a:p>
            <a:r>
              <a:rPr lang="en-US" noProof="0"/>
              <a:t>Click to edit Master title style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6/24/2019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Autofit/>
          </a:bodyPr>
          <a:lstStyle>
            <a:lvl1pPr marL="216000" indent="-21600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163980351"/>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noProof="0"/>
              <a:t>Click icon to add picture</a:t>
            </a:r>
            <a:endParaRPr lang="en-US" noProof="0"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noProof="0"/>
              <a:t>Click to edit Master title style</a:t>
            </a:r>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6" name="Text Placeholder 12">
            <a:extLst>
              <a:ext uri="{FF2B5EF4-FFF2-40B4-BE49-F238E27FC236}">
                <a16:creationId xmlns:a16="http://schemas.microsoft.com/office/drawing/2014/main"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8" name="Text Placeholder 16">
            <a:extLst>
              <a:ext uri="{FF2B5EF4-FFF2-40B4-BE49-F238E27FC236}">
                <a16:creationId xmlns:a16="http://schemas.microsoft.com/office/drawing/2014/main"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victoria@fabrikam.com</a:t>
            </a:r>
          </a:p>
        </p:txBody>
      </p:sp>
      <p:sp>
        <p:nvSpPr>
          <p:cNvPr id="21" name="Text Placeholder 12">
            <a:extLst>
              <a:ext uri="{FF2B5EF4-FFF2-40B4-BE49-F238E27FC236}">
                <a16:creationId xmlns:a16="http://schemas.microsoft.com/office/drawing/2014/main"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22" name="Text Placeholder 16">
            <a:extLst>
              <a:ext uri="{FF2B5EF4-FFF2-40B4-BE49-F238E27FC236}">
                <a16:creationId xmlns:a16="http://schemas.microsoft.com/office/drawing/2014/main"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404-555-0115</a:t>
            </a:r>
          </a:p>
        </p:txBody>
      </p:sp>
      <p:sp>
        <p:nvSpPr>
          <p:cNvPr id="11" name="Text Placeholder 12">
            <a:extLst>
              <a:ext uri="{FF2B5EF4-FFF2-40B4-BE49-F238E27FC236}">
                <a16:creationId xmlns:a16="http://schemas.microsoft.com/office/drawing/2014/main"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2" name="Text Placeholder 16">
            <a:extLst>
              <a:ext uri="{FF2B5EF4-FFF2-40B4-BE49-F238E27FC236}">
                <a16:creationId xmlns:a16="http://schemas.microsoft.com/office/drawing/2014/main"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www.fabrikam.com</a:t>
            </a:r>
          </a:p>
        </p:txBody>
      </p:sp>
    </p:spTree>
    <p:extLst>
      <p:ext uri="{BB962C8B-B14F-4D97-AF65-F5344CB8AC3E}">
        <p14:creationId xmlns:p14="http://schemas.microsoft.com/office/powerpoint/2010/main" val="1641162368"/>
      </p:ext>
    </p:extLst>
  </p:cSld>
  <p:clrMapOvr>
    <a:masterClrMapping/>
  </p:clrMapOvr>
  <p:extLst mod="1">
    <p:ext uri="{DCECCB84-F9BA-43D5-87BE-67443E8EF086}">
      <p15:sldGuideLst xmlns:p15="http://schemas.microsoft.com/office/powerpoint/2012/main">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99E0FDC-7174-4CCC-8759-832F13BB97E3}"/>
              </a:ext>
            </a:extLst>
          </p:cNvPr>
          <p:cNvSpPr/>
          <p:nvPr userDrawn="1"/>
        </p:nvSpPr>
        <p:spPr>
          <a:xfrm>
            <a:off x="6120456" y="2371154"/>
            <a:ext cx="5165454" cy="14904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42C8867A-E08C-4237-858A-8806988D6BFB}"/>
              </a:ext>
            </a:extLst>
          </p:cNvPr>
          <p:cNvSpPr/>
          <p:nvPr userDrawn="1"/>
        </p:nvSpPr>
        <p:spPr>
          <a:xfrm>
            <a:off x="906089" y="1804226"/>
            <a:ext cx="5214367" cy="2057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2046857" y="4156047"/>
            <a:ext cx="3276000" cy="385091"/>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hasCustomPrompt="1"/>
          </p:nvPr>
        </p:nvSpPr>
        <p:spPr>
          <a:xfrm>
            <a:off x="2046857"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908006" y="4238758"/>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7259308" y="4156047"/>
            <a:ext cx="3276000" cy="334919"/>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hasCustomPrompt="1"/>
          </p:nvPr>
        </p:nvSpPr>
        <p:spPr>
          <a:xfrm>
            <a:off x="7259308"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6120457" y="4238758"/>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29" name="Text Placeholder 11">
            <a:extLst>
              <a:ext uri="{FF2B5EF4-FFF2-40B4-BE49-F238E27FC236}">
                <a16:creationId xmlns:a16="http://schemas.microsoft.com/office/drawing/2014/main" id="{0601F736-3A21-4DC5-AFCA-F1729A2547A0}"/>
              </a:ext>
            </a:extLst>
          </p:cNvPr>
          <p:cNvSpPr>
            <a:spLocks noGrp="1"/>
          </p:cNvSpPr>
          <p:nvPr>
            <p:ph type="body" sz="quarter" idx="32" hasCustomPrompt="1"/>
          </p:nvPr>
        </p:nvSpPr>
        <p:spPr>
          <a:xfrm>
            <a:off x="1299280" y="2177705"/>
            <a:ext cx="4403527" cy="1315520"/>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0" indent="0">
              <a:spcBef>
                <a:spcPts val="600"/>
              </a:spcBef>
              <a:buClr>
                <a:schemeClr val="bg2"/>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id="{96A341BE-3657-48DB-B26D-8D13FDC44D02}"/>
              </a:ext>
            </a:extLst>
          </p:cNvPr>
          <p:cNvSpPr>
            <a:spLocks noGrp="1"/>
          </p:cNvSpPr>
          <p:nvPr>
            <p:ph type="body" sz="quarter" idx="34" hasCustomPrompt="1"/>
          </p:nvPr>
        </p:nvSpPr>
        <p:spPr>
          <a:xfrm>
            <a:off x="6467060" y="2740330"/>
            <a:ext cx="4425658" cy="752895"/>
          </a:xfrm>
        </p:spPr>
        <p:txBody>
          <a:bodyPr lIns="36000" tIns="0" rIns="0" bIns="0">
            <a:normAutofit/>
          </a:bodyPr>
          <a:lstStyle>
            <a:lvl1pPr marL="0" indent="0">
              <a:spcBef>
                <a:spcPts val="600"/>
              </a:spcBef>
              <a:buClr>
                <a:schemeClr val="accent1"/>
              </a:buClr>
              <a:buSzPct val="125000"/>
              <a:buFont typeface="Wingdings" panose="05000000000000000000" pitchFamily="2" charset="2"/>
              <a:buNone/>
              <a:defRPr sz="1400">
                <a:solidFill>
                  <a:schemeClr val="tx1"/>
                </a:solidFill>
              </a:defRPr>
            </a:lvl1pPr>
            <a:lvl2pPr marL="0" indent="0">
              <a:spcBef>
                <a:spcPts val="600"/>
              </a:spcBef>
              <a:buClr>
                <a:schemeClr val="accent1"/>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17" name="Picture Placeholder 11">
            <a:extLst>
              <a:ext uri="{FF2B5EF4-FFF2-40B4-BE49-F238E27FC236}">
                <a16:creationId xmlns:a16="http://schemas.microsoft.com/office/drawing/2014/main" id="{48D7F0F9-4118-4257-9D45-A5772C2110D7}"/>
              </a:ext>
            </a:extLst>
          </p:cNvPr>
          <p:cNvSpPr>
            <a:spLocks noGrp="1"/>
          </p:cNvSpPr>
          <p:nvPr>
            <p:ph type="pic" sz="quarter" idx="3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2046297304"/>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6/24/2019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 Placeholder 2">
            <a:extLst>
              <a:ext uri="{FF2B5EF4-FFF2-40B4-BE49-F238E27FC236}">
                <a16:creationId xmlns:a16="http://schemas.microsoft.com/office/drawing/2014/main" id="{D5E90A1C-4042-4F0F-BBF6-19CE0BDB72BB}"/>
              </a:ext>
            </a:extLst>
          </p:cNvPr>
          <p:cNvSpPr>
            <a:spLocks noGrp="1"/>
          </p:cNvSpPr>
          <p:nvPr>
            <p:ph type="body" idx="17" hasCustomPrompt="1"/>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3"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3013157679"/>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userDrawn="1">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ne with Capyion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7D0000-7C67-41EE-B43F-AE22457B36AB}"/>
              </a:ext>
            </a:extLst>
          </p:cNvPr>
          <p:cNvSpPr/>
          <p:nvPr userDrawn="1"/>
        </p:nvSpPr>
        <p:spPr>
          <a:xfrm>
            <a:off x="0" y="1737360"/>
            <a:ext cx="5047488" cy="512064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838201" y="742867"/>
            <a:ext cx="3232108" cy="566931"/>
          </a:xfrm>
        </p:spPr>
        <p:txBody>
          <a:bodyPr lIns="36000" tIns="0" rIns="0" bIns="0"/>
          <a:lstStyle/>
          <a:p>
            <a:r>
              <a:rPr lang="en-US" noProof="0"/>
              <a:t>Title Here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6/24/2019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118253" y="3022847"/>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118253" y="3390381"/>
            <a:ext cx="3757265" cy="696037"/>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118253" y="2373098"/>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4097124" y="867177"/>
            <a:ext cx="5699305" cy="117496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2040340" y="2277360"/>
            <a:ext cx="2029968" cy="3533263"/>
          </a:xfrm>
        </p:spPr>
        <p:txBody>
          <a:bodyPr anchor="ctr" anchorCtr="0">
            <a:normAutofit/>
          </a:bodyPr>
          <a:lstStyle>
            <a:lvl1pPr marL="0" indent="0" algn="ctr">
              <a:buNone/>
              <a:defRPr sz="1800">
                <a:solidFill>
                  <a:schemeClr val="bg1"/>
                </a:solidFill>
              </a:defRPr>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6118253" y="5004312"/>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hasCustomPrompt="1"/>
          </p:nvPr>
        </p:nvSpPr>
        <p:spPr>
          <a:xfrm>
            <a:off x="6118254" y="5371846"/>
            <a:ext cx="3757266"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6118253" y="43545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772765757"/>
      </p:ext>
    </p:extLst>
  </p:cSld>
  <p:clrMapOvr>
    <a:masterClrMapping/>
  </p:clrMapOvr>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a:t>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61479DD-CE43-4425-B485-C8F1C75475A8}"/>
              </a:ext>
            </a:extLst>
          </p:cNvPr>
          <p:cNvSpPr>
            <a:spLocks noGrp="1"/>
          </p:cNvSpPr>
          <p:nvPr>
            <p:ph idx="1" hasCustomPrompt="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3866012037"/>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hasCustomPrompt="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hasCustomPrompt="1"/>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115988945"/>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dirty="0"/>
          </a:p>
        </p:txBody>
      </p:sp>
      <p:sp>
        <p:nvSpPr>
          <p:cNvPr id="12" name="Text Placeholder 2">
            <a:extLst>
              <a:ext uri="{FF2B5EF4-FFF2-40B4-BE49-F238E27FC236}">
                <a16:creationId xmlns:a16="http://schemas.microsoft.com/office/drawing/2014/main" id="{85E84782-CEED-4A74-8650-9CC907EA7201}"/>
              </a:ext>
            </a:extLst>
          </p:cNvPr>
          <p:cNvSpPr>
            <a:spLocks noGrp="1"/>
          </p:cNvSpPr>
          <p:nvPr>
            <p:ph type="body" idx="1" hasCustomPrompt="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noProof="0"/>
              <a:t>Edit Master text styles</a:t>
            </a:r>
          </a:p>
        </p:txBody>
      </p:sp>
      <p:sp>
        <p:nvSpPr>
          <p:cNvPr id="13" name="Content Placeholder 3">
            <a:extLst>
              <a:ext uri="{FF2B5EF4-FFF2-40B4-BE49-F238E27FC236}">
                <a16:creationId xmlns:a16="http://schemas.microsoft.com/office/drawing/2014/main" id="{A4442761-B05F-4E61-83C8-DA8019B09325}"/>
              </a:ext>
            </a:extLst>
          </p:cNvPr>
          <p:cNvSpPr>
            <a:spLocks noGrp="1"/>
          </p:cNvSpPr>
          <p:nvPr>
            <p:ph sz="half" idx="2" hasCustomPrompt="1"/>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noProof="0"/>
              <a:t>Edit Master text styles</a:t>
            </a:r>
          </a:p>
          <a:p>
            <a:pPr lvl="1"/>
            <a:r>
              <a:rPr lang="en-US" noProof="0"/>
              <a:t>Second level</a:t>
            </a:r>
          </a:p>
        </p:txBody>
      </p:sp>
      <p:sp>
        <p:nvSpPr>
          <p:cNvPr id="14" name="Text Placeholder 4">
            <a:extLst>
              <a:ext uri="{FF2B5EF4-FFF2-40B4-BE49-F238E27FC236}">
                <a16:creationId xmlns:a16="http://schemas.microsoft.com/office/drawing/2014/main" id="{675CE59E-BBF8-4A23-A2D4-859D2A375B8A}"/>
              </a:ext>
            </a:extLst>
          </p:cNvPr>
          <p:cNvSpPr>
            <a:spLocks noGrp="1"/>
          </p:cNvSpPr>
          <p:nvPr>
            <p:ph type="body" sz="quarter" idx="3" hasCustomPrompt="1"/>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noProof="0"/>
              <a:t>Edit Master text styles</a:t>
            </a:r>
          </a:p>
        </p:txBody>
      </p:sp>
      <p:sp>
        <p:nvSpPr>
          <p:cNvPr id="15" name="Content Placeholder 5">
            <a:extLst>
              <a:ext uri="{FF2B5EF4-FFF2-40B4-BE49-F238E27FC236}">
                <a16:creationId xmlns:a16="http://schemas.microsoft.com/office/drawing/2014/main" id="{E8F94DDD-6A48-4E09-A419-FAF3E395AB55}"/>
              </a:ext>
            </a:extLst>
          </p:cNvPr>
          <p:cNvSpPr>
            <a:spLocks noGrp="1"/>
          </p:cNvSpPr>
          <p:nvPr>
            <p:ph sz="quarter" idx="4" hasCustomPrompt="1"/>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34320815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noProof="0"/>
              <a:t>Click to Edit Title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6/24/2019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82836445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6/24/2019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8" name="Title 7">
            <a:extLst>
              <a:ext uri="{FF2B5EF4-FFF2-40B4-BE49-F238E27FC236}">
                <a16:creationId xmlns:a16="http://schemas.microsoft.com/office/drawing/2014/main"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noProof="0"/>
              <a:t>Click to edit Master title style</a:t>
            </a:r>
          </a:p>
        </p:txBody>
      </p:sp>
    </p:spTree>
    <p:extLst>
      <p:ext uri="{BB962C8B-B14F-4D97-AF65-F5344CB8AC3E}">
        <p14:creationId xmlns:p14="http://schemas.microsoft.com/office/powerpoint/2010/main" val="4200028303"/>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6/24/2019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Tree>
    <p:extLst>
      <p:ext uri="{BB962C8B-B14F-4D97-AF65-F5344CB8AC3E}">
        <p14:creationId xmlns:p14="http://schemas.microsoft.com/office/powerpoint/2010/main" val="1611811041"/>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595AFC1-BF2C-4C83-B474-7121F9C0BC8C}"/>
              </a:ext>
            </a:extLst>
          </p:cNvPr>
          <p:cNvSpPr>
            <a:spLocks noGrp="1"/>
          </p:cNvSpPr>
          <p:nvPr>
            <p:ph idx="1" hasCustomPrompt="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6/24/2019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9" name="Text Placeholder 3">
            <a:extLst>
              <a:ext uri="{FF2B5EF4-FFF2-40B4-BE49-F238E27FC236}">
                <a16:creationId xmlns:a16="http://schemas.microsoft.com/office/drawing/2014/main" id="{8ECAA0F2-C20F-4289-BFB8-9BC2C65A8B9F}"/>
              </a:ext>
            </a:extLst>
          </p:cNvPr>
          <p:cNvSpPr>
            <a:spLocks noGrp="1"/>
          </p:cNvSpPr>
          <p:nvPr>
            <p:ph type="body" sz="half" idx="2" hasCustomPrompt="1"/>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noProof="0"/>
              <a:t>Edit Master text styles</a:t>
            </a:r>
          </a:p>
        </p:txBody>
      </p:sp>
    </p:spTree>
    <p:extLst>
      <p:ext uri="{BB962C8B-B14F-4D97-AF65-F5344CB8AC3E}">
        <p14:creationId xmlns:p14="http://schemas.microsoft.com/office/powerpoint/2010/main" val="1985006598"/>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noProof="0" smtClean="0"/>
              <a:t>6/24/2019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bg1"/>
                </a:solidFill>
              </a:defRPr>
            </a:lvl1pPr>
          </a:lstStyle>
          <a:p>
            <a:r>
              <a:rPr lang="en-US" noProof="0" dirty="0"/>
              <a:t>ADD A FOOADDTER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en-US" noProof="0" smtClean="0"/>
              <a:pPr/>
              <a:t>‹#›</a:t>
            </a:fld>
            <a:endParaRPr lang="en-US" noProof="0" dirty="0"/>
          </a:p>
        </p:txBody>
      </p:sp>
      <p:sp>
        <p:nvSpPr>
          <p:cNvPr id="11" name="Title 1">
            <a:extLst>
              <a:ext uri="{FF2B5EF4-FFF2-40B4-BE49-F238E27FC236}">
                <a16:creationId xmlns:a16="http://schemas.microsoft.com/office/drawing/2014/main"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noProof="0"/>
              <a:t>Click to edit Master title style</a:t>
            </a:r>
          </a:p>
        </p:txBody>
      </p:sp>
      <p:sp>
        <p:nvSpPr>
          <p:cNvPr id="8" name="Picture Placeholder 2">
            <a:extLst>
              <a:ext uri="{FF2B5EF4-FFF2-40B4-BE49-F238E27FC236}">
                <a16:creationId xmlns:a16="http://schemas.microsoft.com/office/drawing/2014/main"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Text Placeholder 3">
            <a:extLst>
              <a:ext uri="{FF2B5EF4-FFF2-40B4-BE49-F238E27FC236}">
                <a16:creationId xmlns:a16="http://schemas.microsoft.com/office/drawing/2014/main" id="{68404903-B722-4F8B-94E9-F478DB3A75E2}"/>
              </a:ext>
            </a:extLst>
          </p:cNvPr>
          <p:cNvSpPr>
            <a:spLocks noGrp="1"/>
          </p:cNvSpPr>
          <p:nvPr>
            <p:ph type="body" sz="half" idx="2" hasCustomPrompt="1"/>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noProof="0"/>
              <a:t>Edit Master text styles</a:t>
            </a:r>
          </a:p>
        </p:txBody>
      </p:sp>
    </p:spTree>
    <p:extLst>
      <p:ext uri="{BB962C8B-B14F-4D97-AF65-F5344CB8AC3E}">
        <p14:creationId xmlns:p14="http://schemas.microsoft.com/office/powerpoint/2010/main" val="1867728691"/>
      </p:ext>
    </p:extLst>
  </p:cSld>
  <p:clrMapOvr>
    <a:masterClrMapping/>
  </p:clrMapOvr>
  <p:extLst mod="1">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C1590D-4639-4494-A37B-A15E7114FE5B}"/>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Text Placeholder 3">
            <a:extLst>
              <a:ext uri="{FF2B5EF4-FFF2-40B4-BE49-F238E27FC236}">
                <a16:creationId xmlns:a16="http://schemas.microsoft.com/office/drawing/2014/main"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3">
            <a:extLst>
              <a:ext uri="{FF2B5EF4-FFF2-40B4-BE49-F238E27FC236}">
                <a16:creationId xmlns:a16="http://schemas.microsoft.com/office/drawing/2014/main"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a16="http://schemas.microsoft.com/office/drawing/2014/main"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2" name="Picture Placeholder 12">
            <a:extLst>
              <a:ext uri="{FF2B5EF4-FFF2-40B4-BE49-F238E27FC236}">
                <a16:creationId xmlns:a16="http://schemas.microsoft.com/office/drawing/2014/main"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3" name="Picture Placeholder 12">
            <a:extLst>
              <a:ext uri="{FF2B5EF4-FFF2-40B4-BE49-F238E27FC236}">
                <a16:creationId xmlns:a16="http://schemas.microsoft.com/office/drawing/2014/main"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4" name="Text Placeholder 3">
            <a:extLst>
              <a:ext uri="{FF2B5EF4-FFF2-40B4-BE49-F238E27FC236}">
                <a16:creationId xmlns:a16="http://schemas.microsoft.com/office/drawing/2014/main"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5" name="Text Placeholder 3">
            <a:extLst>
              <a:ext uri="{FF2B5EF4-FFF2-40B4-BE49-F238E27FC236}">
                <a16:creationId xmlns:a16="http://schemas.microsoft.com/office/drawing/2014/main"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a16="http://schemas.microsoft.com/office/drawing/2014/main"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a:t>Click icon to add picture</a:t>
            </a:r>
            <a:endParaRPr lang="ru-RU" dirty="0"/>
          </a:p>
        </p:txBody>
      </p:sp>
      <p:sp>
        <p:nvSpPr>
          <p:cNvPr id="19" name="Text Placeholder 3">
            <a:extLst>
              <a:ext uri="{FF2B5EF4-FFF2-40B4-BE49-F238E27FC236}">
                <a16:creationId xmlns:a16="http://schemas.microsoft.com/office/drawing/2014/main"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2" name="Text Placeholder 3">
            <a:extLst>
              <a:ext uri="{FF2B5EF4-FFF2-40B4-BE49-F238E27FC236}">
                <a16:creationId xmlns:a16="http://schemas.microsoft.com/office/drawing/2014/main"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a16="http://schemas.microsoft.com/office/drawing/2014/main"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a:t>Click icon to add picture</a:t>
            </a:r>
            <a:endParaRPr lang="ru-RU" dirty="0"/>
          </a:p>
        </p:txBody>
      </p:sp>
      <p:sp>
        <p:nvSpPr>
          <p:cNvPr id="25" name="Text Placeholder 3">
            <a:extLst>
              <a:ext uri="{FF2B5EF4-FFF2-40B4-BE49-F238E27FC236}">
                <a16:creationId xmlns:a16="http://schemas.microsoft.com/office/drawing/2014/main"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6" name="Text Placeholder 3">
            <a:extLst>
              <a:ext uri="{FF2B5EF4-FFF2-40B4-BE49-F238E27FC236}">
                <a16:creationId xmlns:a16="http://schemas.microsoft.com/office/drawing/2014/main"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7" name="Text Placeholder 3">
            <a:extLst>
              <a:ext uri="{FF2B5EF4-FFF2-40B4-BE49-F238E27FC236}">
                <a16:creationId xmlns:a16="http://schemas.microsoft.com/office/drawing/2014/main"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8" name="Text Placeholder 7">
            <a:extLst>
              <a:ext uri="{FF2B5EF4-FFF2-40B4-BE49-F238E27FC236}">
                <a16:creationId xmlns:a16="http://schemas.microsoft.com/office/drawing/2014/main"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a16="http://schemas.microsoft.com/office/drawing/2014/main"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a16="http://schemas.microsoft.com/office/drawing/2014/main"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Divider Slide</a:t>
            </a:r>
            <a:endParaRPr lang="ru-RU" dirty="0"/>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dirty="0"/>
              <a:t>EDIT MASTER TEXT STYLES</a:t>
            </a:r>
          </a:p>
        </p:txBody>
      </p:sp>
      <p:sp>
        <p:nvSpPr>
          <p:cNvPr id="20" name="Picture Placeholder 19">
            <a:extLst>
              <a:ext uri="{FF2B5EF4-FFF2-40B4-BE49-F238E27FC236}">
                <a16:creationId xmlns:a16="http://schemas.microsoft.com/office/drawing/2014/main"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a:t>Click icon to add picture</a:t>
            </a:r>
            <a:endParaRPr lang="ru-RU" dirty="0"/>
          </a:p>
        </p:txBody>
      </p:sp>
    </p:spTree>
    <p:extLst>
      <p:ext uri="{BB962C8B-B14F-4D97-AF65-F5344CB8AC3E}">
        <p14:creationId xmlns:p14="http://schemas.microsoft.com/office/powerpoint/2010/main" val="2731521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Works Cited Slid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Works Cited</a:t>
            </a:r>
            <a:endParaRPr lang="ru-RU" dirty="0"/>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dirty="0"/>
              <a:t>Edit master text styles</a:t>
            </a:r>
          </a:p>
        </p:txBody>
      </p:sp>
      <p:pic>
        <p:nvPicPr>
          <p:cNvPr id="9" name="Graphic 8">
            <a:extLst>
              <a:ext uri="{FF2B5EF4-FFF2-40B4-BE49-F238E27FC236}">
                <a16:creationId xmlns:a16="http://schemas.microsoft.com/office/drawing/2014/main" id="{D3F5050C-5FCE-4873-9B10-9668F66C2788}"/>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3077588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id="{DE288F71-122C-49D4-9750-104A0F9BA30E}"/>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id="{67A81471-D048-496A-9DA4-EDB335843A90}"/>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id="{ABADBAE1-8416-4A24-B332-BA35F9D581F0}"/>
              </a:ext>
            </a:extLst>
          </p:cNvPr>
          <p:cNvSpPr>
            <a:spLocks noGrp="1"/>
          </p:cNvSpPr>
          <p:nvPr>
            <p:ph type="ftr" sz="quarter" idx="11"/>
          </p:nvPr>
        </p:nvSpPr>
        <p:spPr/>
        <p:txBody>
          <a:bodyPr/>
          <a:lstStyle/>
          <a:p>
            <a:r>
              <a:rPr lang="en-US" dirty="0"/>
              <a:t>ADD A FOOTER</a:t>
            </a:r>
            <a:endParaRPr lang="ru-RU" dirty="0"/>
          </a:p>
        </p:txBody>
      </p:sp>
      <p:sp>
        <p:nvSpPr>
          <p:cNvPr id="7" name="Text Placeholder 14">
            <a:extLst>
              <a:ext uri="{FF2B5EF4-FFF2-40B4-BE49-F238E27FC236}">
                <a16:creationId xmlns:a16="http://schemas.microsoft.com/office/drawing/2014/main"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dirty="0"/>
              <a:t>EDIT MASTER TEXT STYLES</a:t>
            </a:r>
          </a:p>
        </p:txBody>
      </p:sp>
      <p:sp>
        <p:nvSpPr>
          <p:cNvPr id="9" name="Title 1">
            <a:extLst>
              <a:ext uri="{FF2B5EF4-FFF2-40B4-BE49-F238E27FC236}">
                <a16:creationId xmlns:a16="http://schemas.microsoft.com/office/drawing/2014/main"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dirty="0"/>
              <a:t>Table Slide</a:t>
            </a:r>
            <a:endParaRPr lang="ru-RU" dirty="0"/>
          </a:p>
        </p:txBody>
      </p:sp>
      <p:sp>
        <p:nvSpPr>
          <p:cNvPr id="15" name="Graphic 12">
            <a:extLst>
              <a:ext uri="{FF2B5EF4-FFF2-40B4-BE49-F238E27FC236}">
                <a16:creationId xmlns:a16="http://schemas.microsoft.com/office/drawing/2014/main"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ru-RU"/>
          </a:p>
        </p:txBody>
      </p:sp>
      <p:sp>
        <p:nvSpPr>
          <p:cNvPr id="16" name="Table Placeholder 17">
            <a:extLst>
              <a:ext uri="{FF2B5EF4-FFF2-40B4-BE49-F238E27FC236}">
                <a16:creationId xmlns:a16="http://schemas.microsoft.com/office/drawing/2014/main"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33941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noProof="0"/>
              <a:t>Click to edit Master title style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6/24/2019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80961137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noProof="0"/>
              <a:t>Click to edit title style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noProof="0" smtClean="0"/>
              <a:t>6/24/2019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35" name="Picture Placeholder 7">
            <a:extLst>
              <a:ext uri="{FF2B5EF4-FFF2-40B4-BE49-F238E27FC236}">
                <a16:creationId xmlns:a16="http://schemas.microsoft.com/office/drawing/2014/main"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1100B10F-F811-4557-88AB-52E9E7FE0378}"/>
              </a:ext>
            </a:extLst>
          </p:cNvPr>
          <p:cNvSpPr>
            <a:spLocks noGrp="1"/>
          </p:cNvSpPr>
          <p:nvPr>
            <p:ph type="body" idx="13" hasCustomPrompt="1"/>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50992851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a:t>Click to edit Master title style</a:t>
            </a:r>
          </a:p>
        </p:txBody>
      </p:sp>
      <p:sp>
        <p:nvSpPr>
          <p:cNvPr id="3" name="Text Placeholder 2">
            <a:extLst>
              <a:ext uri="{FF2B5EF4-FFF2-40B4-BE49-F238E27FC236}">
                <a16:creationId xmlns:a16="http://schemas.microsoft.com/office/drawing/2014/main" id="{8DCD31C4-8140-4486-8E32-7EA32B162A92}"/>
              </a:ext>
            </a:extLst>
          </p:cNvPr>
          <p:cNvSpPr>
            <a:spLocks noGrp="1"/>
          </p:cNvSpPr>
          <p:nvPr>
            <p:ph type="body" idx="1" hasCustomPrompt="1"/>
          </p:nvPr>
        </p:nvSpPr>
        <p:spPr>
          <a:xfrm>
            <a:off x="836612"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23D0A551-48C9-48F6-BF4E-DE641842128B}" type="datetime1">
              <a:rPr lang="en-US" noProof="0" smtClean="0"/>
              <a:t>6/24/2019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2" name="Text Placeholder 11">
            <a:extLst>
              <a:ext uri="{FF2B5EF4-FFF2-40B4-BE49-F238E27FC236}">
                <a16:creationId xmlns:a16="http://schemas.microsoft.com/office/drawing/2014/main" id="{801E1CE2-D1DE-4252-B61A-6630E4C2CA05}"/>
              </a:ext>
            </a:extLst>
          </p:cNvPr>
          <p:cNvSpPr>
            <a:spLocks noGrp="1"/>
          </p:cNvSpPr>
          <p:nvPr>
            <p:ph type="body" sz="quarter" idx="13" hasCustomPrompt="1"/>
          </p:nvPr>
        </p:nvSpPr>
        <p:spPr>
          <a:xfrm>
            <a:off x="836612" y="3322311"/>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486746" y="3318403"/>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5">
            <a:extLst>
              <a:ext uri="{FF2B5EF4-FFF2-40B4-BE49-F238E27FC236}">
                <a16:creationId xmlns:a16="http://schemas.microsoft.com/office/drawing/2014/main" id="{E6F4EC4F-5660-46EA-97AC-4F2DD125B485}"/>
              </a:ext>
            </a:extLst>
          </p:cNvPr>
          <p:cNvSpPr>
            <a:spLocks noGrp="1"/>
          </p:cNvSpPr>
          <p:nvPr>
            <p:ph type="pic" sz="quarter" idx="16"/>
          </p:nvPr>
        </p:nvSpPr>
        <p:spPr>
          <a:xfrm>
            <a:off x="836612" y="2284186"/>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2284186"/>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797EA708-3A77-4F99-A2EA-0333462ED1F9}"/>
              </a:ext>
            </a:extLst>
          </p:cNvPr>
          <p:cNvSpPr>
            <a:spLocks noGrp="1"/>
          </p:cNvSpPr>
          <p:nvPr>
            <p:ph type="body" idx="18" hasCustomPrompt="1"/>
          </p:nvPr>
        </p:nvSpPr>
        <p:spPr>
          <a:xfrm>
            <a:off x="836612"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7207F0C-C876-4E0B-B625-1FDCC3DE6BB8}"/>
              </a:ext>
            </a:extLst>
          </p:cNvPr>
          <p:cNvSpPr>
            <a:spLocks noGrp="1"/>
          </p:cNvSpPr>
          <p:nvPr>
            <p:ph type="body" sz="quarter" idx="19" hasCustomPrompt="1"/>
          </p:nvPr>
        </p:nvSpPr>
        <p:spPr>
          <a:xfrm>
            <a:off x="836612" y="5026287"/>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Text Placeholder 2">
            <a:extLst>
              <a:ext uri="{FF2B5EF4-FFF2-40B4-BE49-F238E27FC236}">
                <a16:creationId xmlns:a16="http://schemas.microsoft.com/office/drawing/2014/main" id="{8D53F1E4-6C15-48EA-8342-A2127473F132}"/>
              </a:ext>
            </a:extLst>
          </p:cNvPr>
          <p:cNvSpPr>
            <a:spLocks noGrp="1"/>
          </p:cNvSpPr>
          <p:nvPr>
            <p:ph type="body" idx="20" hasCustomPrompt="1"/>
          </p:nvPr>
        </p:nvSpPr>
        <p:spPr>
          <a:xfrm>
            <a:off x="6486746"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9" name="Text Placeholder 11">
            <a:extLst>
              <a:ext uri="{FF2B5EF4-FFF2-40B4-BE49-F238E27FC236}">
                <a16:creationId xmlns:a16="http://schemas.microsoft.com/office/drawing/2014/main" id="{F3CFD351-584A-4587-BC54-F35254DC7E24}"/>
              </a:ext>
            </a:extLst>
          </p:cNvPr>
          <p:cNvSpPr>
            <a:spLocks noGrp="1"/>
          </p:cNvSpPr>
          <p:nvPr>
            <p:ph type="body" sz="quarter" idx="21" hasCustomPrompt="1"/>
          </p:nvPr>
        </p:nvSpPr>
        <p:spPr>
          <a:xfrm>
            <a:off x="6486746" y="5022379"/>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0" name="Picture Placeholder 15">
            <a:extLst>
              <a:ext uri="{FF2B5EF4-FFF2-40B4-BE49-F238E27FC236}">
                <a16:creationId xmlns:a16="http://schemas.microsoft.com/office/drawing/2014/main" id="{1303F657-7B5B-4B28-8EAA-386438351FB4}"/>
              </a:ext>
            </a:extLst>
          </p:cNvPr>
          <p:cNvSpPr>
            <a:spLocks noGrp="1"/>
          </p:cNvSpPr>
          <p:nvPr>
            <p:ph type="pic" sz="quarter" idx="22"/>
          </p:nvPr>
        </p:nvSpPr>
        <p:spPr>
          <a:xfrm>
            <a:off x="836612" y="39881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1" name="Picture Placeholder 15">
            <a:extLst>
              <a:ext uri="{FF2B5EF4-FFF2-40B4-BE49-F238E27FC236}">
                <a16:creationId xmlns:a16="http://schemas.microsoft.com/office/drawing/2014/main" id="{F994D41E-0FC7-48BC-98E8-C6B199A7B04F}"/>
              </a:ext>
            </a:extLst>
          </p:cNvPr>
          <p:cNvSpPr>
            <a:spLocks noGrp="1"/>
          </p:cNvSpPr>
          <p:nvPr>
            <p:ph type="pic" sz="quarter" idx="23"/>
          </p:nvPr>
        </p:nvSpPr>
        <p:spPr>
          <a:xfrm>
            <a:off x="6486746" y="39881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240834853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Two Text Block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E44FD2-4D01-4152-92DA-14AD1463CC94}"/>
              </a:ext>
            </a:extLst>
          </p:cNvPr>
          <p:cNvSpPr/>
          <p:nvPr userDrawn="1"/>
        </p:nvSpPr>
        <p:spPr>
          <a:xfrm>
            <a:off x="879144" y="2301657"/>
            <a:ext cx="5257799" cy="4374516"/>
          </a:xfrm>
          <a:prstGeom prst="rect">
            <a:avLst/>
          </a:prstGeom>
          <a:blipFill>
            <a:blip r:embed="rId2"/>
            <a:srcRect/>
            <a:stretch>
              <a:fillRect l="-2654" t="-2825" r="2654" b="-10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a:t>Click to edit Master title style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6/24/2019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486747"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3069135"/>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1061177" y="2461528"/>
            <a:ext cx="4555067" cy="25908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9098279"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hasCustomPrompt="1"/>
          </p:nvPr>
        </p:nvSpPr>
        <p:spPr>
          <a:xfrm>
            <a:off x="9098280"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9098279" y="3069135"/>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526567414"/>
      </p:ext>
    </p:extLst>
  </p:cSld>
  <p:clrMapOvr>
    <a:masterClrMapping/>
  </p:clrMapOvr>
  <p:extLst mod="1">
    <p:ext uri="{DCECCB84-F9BA-43D5-87BE-67443E8EF086}">
      <p15:sldGuideLst xmlns:p15="http://schemas.microsoft.com/office/powerpoint/2012/main">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ext Placeholder 7">
            <a:extLst>
              <a:ext uri="{FF2B5EF4-FFF2-40B4-BE49-F238E27FC236}">
                <a16:creationId xmlns:a16="http://schemas.microsoft.com/office/drawing/2014/main"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2" name="Text Placeholder 7">
            <a:extLst>
              <a:ext uri="{FF2B5EF4-FFF2-40B4-BE49-F238E27FC236}">
                <a16:creationId xmlns:a16="http://schemas.microsoft.com/office/drawing/2014/main"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3</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hasCustomPrompt="1"/>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hasCustomPrompt="1"/>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144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7B50B3BF-9C89-4723-AE4C-8AC5E6572CE2}" type="datetime1">
              <a:rPr lang="en-US" noProof="0" smtClean="0"/>
              <a:t>6/24/2019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6" name="Rectangle 5">
            <a:extLst>
              <a:ext uri="{FF2B5EF4-FFF2-40B4-BE49-F238E27FC236}">
                <a16:creationId xmlns:a16="http://schemas.microsoft.com/office/drawing/2014/main" id="{933A2111-9E77-40EF-86DB-0DCF4279EE04}"/>
              </a:ext>
            </a:extLst>
          </p:cNvPr>
          <p:cNvSpPr/>
          <p:nvPr userDrawn="1"/>
        </p:nvSpPr>
        <p:spPr>
          <a:xfrm>
            <a:off x="442913" y="2238229"/>
            <a:ext cx="11749087" cy="1538525"/>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ext Placeholder 7">
            <a:extLst>
              <a:ext uri="{FF2B5EF4-FFF2-40B4-BE49-F238E27FC236}">
                <a16:creationId xmlns:a16="http://schemas.microsoft.com/office/drawing/2014/main" id="{BB9AC69A-F349-47A4-BC2D-27B0A7514469}"/>
              </a:ext>
            </a:extLst>
          </p:cNvPr>
          <p:cNvSpPr>
            <a:spLocks noGrp="1"/>
          </p:cNvSpPr>
          <p:nvPr>
            <p:ph type="body" sz="quarter" idx="25" hasCustomPrompt="1"/>
          </p:nvPr>
        </p:nvSpPr>
        <p:spPr>
          <a:xfrm>
            <a:off x="874713" y="2623018"/>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1" name="Text Placeholder 2">
            <a:extLst>
              <a:ext uri="{FF2B5EF4-FFF2-40B4-BE49-F238E27FC236}">
                <a16:creationId xmlns:a16="http://schemas.microsoft.com/office/drawing/2014/main" id="{CAC4E2DC-6DA0-4F8B-846F-A0B6430B2768}"/>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11">
            <a:extLst>
              <a:ext uri="{FF2B5EF4-FFF2-40B4-BE49-F238E27FC236}">
                <a16:creationId xmlns:a16="http://schemas.microsoft.com/office/drawing/2014/main" id="{F87794B2-6DF5-42E5-A435-F8FADACBCF86}"/>
              </a:ext>
            </a:extLst>
          </p:cNvPr>
          <p:cNvSpPr>
            <a:spLocks noGrp="1"/>
          </p:cNvSpPr>
          <p:nvPr>
            <p:ph type="body" sz="quarter" idx="13" hasCustomPrompt="1"/>
          </p:nvPr>
        </p:nvSpPr>
        <p:spPr>
          <a:xfrm>
            <a:off x="836613" y="4433657"/>
            <a:ext cx="4893566"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7">
            <a:extLst>
              <a:ext uri="{FF2B5EF4-FFF2-40B4-BE49-F238E27FC236}">
                <a16:creationId xmlns:a16="http://schemas.microsoft.com/office/drawing/2014/main" id="{DFC6F434-B720-414A-A92B-EFFC947E69C5}"/>
              </a:ext>
            </a:extLst>
          </p:cNvPr>
          <p:cNvSpPr>
            <a:spLocks noGrp="1"/>
          </p:cNvSpPr>
          <p:nvPr>
            <p:ph type="body" sz="quarter" idx="26" hasCustomPrompt="1"/>
          </p:nvPr>
        </p:nvSpPr>
        <p:spPr>
          <a:xfrm>
            <a:off x="6501650" y="2616710"/>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4" name="Text Placeholder 2">
            <a:extLst>
              <a:ext uri="{FF2B5EF4-FFF2-40B4-BE49-F238E27FC236}">
                <a16:creationId xmlns:a16="http://schemas.microsoft.com/office/drawing/2014/main" id="{7DDDFEB1-7872-4940-890E-713981F69C4B}"/>
              </a:ext>
            </a:extLst>
          </p:cNvPr>
          <p:cNvSpPr>
            <a:spLocks noGrp="1"/>
          </p:cNvSpPr>
          <p:nvPr>
            <p:ph type="body" idx="30" hasCustomPrompt="1"/>
          </p:nvPr>
        </p:nvSpPr>
        <p:spPr>
          <a:xfrm>
            <a:off x="6501650"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11">
            <a:extLst>
              <a:ext uri="{FF2B5EF4-FFF2-40B4-BE49-F238E27FC236}">
                <a16:creationId xmlns:a16="http://schemas.microsoft.com/office/drawing/2014/main" id="{9F54982B-78F2-4014-A84C-F25539C6DC8A}"/>
              </a:ext>
            </a:extLst>
          </p:cNvPr>
          <p:cNvSpPr>
            <a:spLocks noGrp="1"/>
          </p:cNvSpPr>
          <p:nvPr>
            <p:ph type="body" sz="quarter" idx="31" hasCustomPrompt="1"/>
          </p:nvPr>
        </p:nvSpPr>
        <p:spPr>
          <a:xfrm>
            <a:off x="6501650" y="4433657"/>
            <a:ext cx="4853737" cy="1376965"/>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410253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909F8-4C72-41AE-A265-A2B21B72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14C406D-18BA-41D1-9AE4-5455C4F8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C2C08778-B918-4CC2-ACB0-052809B793CD}"/>
              </a:ext>
            </a:extLst>
          </p:cNvPr>
          <p:cNvSpPr>
            <a:spLocks noGrp="1"/>
          </p:cNvSpPr>
          <p:nvPr>
            <p:ph type="dt" sz="half" idx="2"/>
          </p:nvPr>
        </p:nvSpPr>
        <p:spPr>
          <a:xfrm>
            <a:off x="10265399" y="5810623"/>
            <a:ext cx="1080000" cy="234000"/>
          </a:xfrm>
          <a:prstGeom prst="rect">
            <a:avLst/>
          </a:prstGeom>
        </p:spPr>
        <p:txBody>
          <a:bodyPr vert="horz" lIns="91440" tIns="0" rIns="0" bIns="0" rtlCol="0" anchor="b" anchorCtr="0"/>
          <a:lstStyle>
            <a:lvl1pPr algn="r">
              <a:defRPr sz="1000">
                <a:solidFill>
                  <a:schemeClr val="tx1">
                    <a:lumMod val="60000"/>
                    <a:lumOff val="40000"/>
                  </a:schemeClr>
                </a:solidFill>
              </a:defRPr>
            </a:lvl1pPr>
          </a:lstStyle>
          <a:p>
            <a:fld id="{3435D83B-8639-4535-9E2A-6F2776DA544B}" type="datetime1">
              <a:rPr lang="en-US" noProof="0" smtClean="0"/>
              <a:t>6/24/2019</a:t>
            </a:fld>
            <a:endParaRPr lang="en-US" noProof="0" dirty="0"/>
          </a:p>
        </p:txBody>
      </p:sp>
      <p:sp>
        <p:nvSpPr>
          <p:cNvPr id="5" name="Footer Placeholder 4">
            <a:extLst>
              <a:ext uri="{FF2B5EF4-FFF2-40B4-BE49-F238E27FC236}">
                <a16:creationId xmlns:a16="http://schemas.microsoft.com/office/drawing/2014/main" id="{21498005-9236-461C-A055-9B9AB0DDFC31}"/>
              </a:ext>
            </a:extLst>
          </p:cNvPr>
          <p:cNvSpPr>
            <a:spLocks noGrp="1"/>
          </p:cNvSpPr>
          <p:nvPr>
            <p:ph type="ftr" sz="quarter" idx="3"/>
          </p:nvPr>
        </p:nvSpPr>
        <p:spPr>
          <a:xfrm>
            <a:off x="7230599" y="6057923"/>
            <a:ext cx="4114800" cy="234000"/>
          </a:xfrm>
          <a:prstGeom prst="rect">
            <a:avLst/>
          </a:prstGeom>
        </p:spPr>
        <p:txBody>
          <a:bodyPr vert="horz" lIns="91440" tIns="0" rIns="0" bIns="0" rtlCol="0" anchor="t" anchorCtr="0"/>
          <a:lstStyle>
            <a:lvl1pPr algn="r">
              <a:defRPr sz="1000">
                <a:solidFill>
                  <a:schemeClr val="tx1">
                    <a:lumMod val="60000"/>
                    <a:lumOff val="4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7320050C-14A2-4A8D-A783-08B8265C7B57}"/>
              </a:ext>
            </a:extLst>
          </p:cNvPr>
          <p:cNvSpPr>
            <a:spLocks noGrp="1"/>
          </p:cNvSpPr>
          <p:nvPr>
            <p:ph type="sldNum" sz="quarter" idx="4"/>
          </p:nvPr>
        </p:nvSpPr>
        <p:spPr>
          <a:xfrm>
            <a:off x="641478" y="6057923"/>
            <a:ext cx="394063" cy="234000"/>
          </a:xfrm>
          <a:prstGeom prst="rect">
            <a:avLst/>
          </a:prstGeom>
        </p:spPr>
        <p:txBody>
          <a:bodyPr vert="horz" lIns="90000" tIns="0" rIns="0" bIns="0" rtlCol="0" anchor="t" anchorCtr="0"/>
          <a:lstStyle>
            <a:lvl1pPr algn="ctr">
              <a:defRPr sz="1000">
                <a:solidFill>
                  <a:schemeClr val="tx2">
                    <a:lumMod val="60000"/>
                    <a:lumOff val="40000"/>
                  </a:schemeClr>
                </a:solidFill>
              </a:defRPr>
            </a:lvl1p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15653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69" r:id="rId6"/>
    <p:sldLayoutId id="2147483662" r:id="rId7"/>
    <p:sldLayoutId id="2147483667" r:id="rId8"/>
    <p:sldLayoutId id="2147483668" r:id="rId9"/>
    <p:sldLayoutId id="2147483654"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7" r:id="rId25"/>
    <p:sldLayoutId id="2147483688" r:id="rId26"/>
    <p:sldLayoutId id="2147483696" r:id="rId27"/>
    <p:sldLayoutId id="2147483693" r:id="rId28"/>
    <p:sldLayoutId id="2147483692" r:id="rId29"/>
    <p:sldLayoutId id="2147483694" r:id="rId30"/>
    <p:sldLayoutId id="2147483686" r:id="rId31"/>
    <p:sldLayoutId id="2147483695" r:id="rId32"/>
    <p:sldLayoutId id="2147483690" r:id="rId33"/>
    <p:sldLayoutId id="2147483685" r:id="rId34"/>
    <p:sldLayoutId id="2147483697" r:id="rId35"/>
    <p:sldLayoutId id="2147483698" r:id="rId36"/>
    <p:sldLayoutId id="2147483699" r:id="rId37"/>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D9BB4A7-CAD8-4F37-B282-CE7BA8863076}"/>
              </a:ext>
            </a:extLst>
          </p:cNvPr>
          <p:cNvPicPr>
            <a:picLocks noGrp="1" noChangeAspect="1"/>
          </p:cNvPicPr>
          <p:nvPr>
            <p:ph type="pic" sz="quarter" idx="13"/>
          </p:nvPr>
        </p:nvPicPr>
        <p:blipFill>
          <a:blip r:embed="rId2"/>
          <a:stretch>
            <a:fillRect/>
          </a:stretch>
        </p:blipFill>
        <p:spPr>
          <a:xfrm>
            <a:off x="763474" y="457200"/>
            <a:ext cx="10665051" cy="5943600"/>
          </a:xfrm>
        </p:spPr>
      </p:pic>
      <p:sp>
        <p:nvSpPr>
          <p:cNvPr id="4" name="Title 3">
            <a:extLst>
              <a:ext uri="{FF2B5EF4-FFF2-40B4-BE49-F238E27FC236}">
                <a16:creationId xmlns:a16="http://schemas.microsoft.com/office/drawing/2014/main" id="{D5B2BC59-134D-4AFC-B52F-67591CAB8762}"/>
              </a:ext>
            </a:extLst>
          </p:cNvPr>
          <p:cNvSpPr>
            <a:spLocks noGrp="1"/>
          </p:cNvSpPr>
          <p:nvPr>
            <p:ph type="ctrTitle"/>
          </p:nvPr>
        </p:nvSpPr>
        <p:spPr/>
        <p:txBody>
          <a:bodyPr/>
          <a:lstStyle/>
          <a:p>
            <a:r>
              <a:rPr lang="en-US" dirty="0">
                <a:solidFill>
                  <a:schemeClr val="accent3">
                    <a:lumMod val="75000"/>
                  </a:schemeClr>
                </a:solidFill>
              </a:rPr>
              <a:t>Data Analysis of US Craft Breweries</a:t>
            </a:r>
            <a:endParaRPr lang="ru-RU" dirty="0">
              <a:solidFill>
                <a:schemeClr val="accent3">
                  <a:lumMod val="75000"/>
                </a:schemeClr>
              </a:solidFill>
            </a:endParaRPr>
          </a:p>
        </p:txBody>
      </p:sp>
      <p:sp>
        <p:nvSpPr>
          <p:cNvPr id="5" name="Subtitle 4">
            <a:extLst>
              <a:ext uri="{FF2B5EF4-FFF2-40B4-BE49-F238E27FC236}">
                <a16:creationId xmlns:a16="http://schemas.microsoft.com/office/drawing/2014/main" id="{B39A2B74-3287-4C03-80AF-662CC92EF148}"/>
              </a:ext>
            </a:extLst>
          </p:cNvPr>
          <p:cNvSpPr>
            <a:spLocks noGrp="1"/>
          </p:cNvSpPr>
          <p:nvPr>
            <p:ph type="subTitle" idx="1"/>
          </p:nvPr>
        </p:nvSpPr>
        <p:spPr>
          <a:xfrm>
            <a:off x="458724" y="4601258"/>
            <a:ext cx="11274552" cy="1799542"/>
          </a:xfrm>
        </p:spPr>
        <p:txBody>
          <a:bodyPr/>
          <a:lstStyle/>
          <a:p>
            <a:r>
              <a:rPr lang="en-US" dirty="0">
                <a:solidFill>
                  <a:srgbClr val="FF6600"/>
                </a:solidFill>
              </a:rPr>
              <a:t>By: We’ve Got Data Analytics Corporation</a:t>
            </a:r>
            <a:endParaRPr lang="ru-RU" dirty="0">
              <a:solidFill>
                <a:srgbClr val="FF6600"/>
              </a:solidFill>
            </a:endParaRPr>
          </a:p>
        </p:txBody>
      </p:sp>
    </p:spTree>
    <p:extLst>
      <p:ext uri="{BB962C8B-B14F-4D97-AF65-F5344CB8AC3E}">
        <p14:creationId xmlns:p14="http://schemas.microsoft.com/office/powerpoint/2010/main" val="167025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AC49-B785-4E0A-9283-239366FE4E4D}"/>
              </a:ext>
            </a:extLst>
          </p:cNvPr>
          <p:cNvSpPr>
            <a:spLocks noGrp="1"/>
          </p:cNvSpPr>
          <p:nvPr>
            <p:ph type="title"/>
          </p:nvPr>
        </p:nvSpPr>
        <p:spPr/>
        <p:txBody>
          <a:bodyPr>
            <a:normAutofit/>
          </a:bodyPr>
          <a:lstStyle/>
          <a:p>
            <a:r>
              <a:rPr lang="en-US" dirty="0"/>
              <a:t>Recommendations</a:t>
            </a:r>
            <a:endParaRPr lang="ru-RU" dirty="0"/>
          </a:p>
        </p:txBody>
      </p:sp>
      <p:sp>
        <p:nvSpPr>
          <p:cNvPr id="5" name="Text Placeholder 4">
            <a:extLst>
              <a:ext uri="{FF2B5EF4-FFF2-40B4-BE49-F238E27FC236}">
                <a16:creationId xmlns:a16="http://schemas.microsoft.com/office/drawing/2014/main" id="{8A421151-99A0-4A84-9EF4-7DB305033C95}"/>
              </a:ext>
            </a:extLst>
          </p:cNvPr>
          <p:cNvSpPr>
            <a:spLocks noGrp="1"/>
          </p:cNvSpPr>
          <p:nvPr>
            <p:ph type="body" sz="quarter" idx="13"/>
          </p:nvPr>
        </p:nvSpPr>
        <p:spPr/>
        <p:txBody>
          <a:bodyPr>
            <a:normAutofit fontScale="92500" lnSpcReduction="20000"/>
          </a:bodyPr>
          <a:lstStyle/>
          <a:p>
            <a:r>
              <a:rPr lang="en-US" dirty="0"/>
              <a:t>The following are our recommendations based the requested analysis:</a:t>
            </a:r>
          </a:p>
          <a:p>
            <a:pPr marL="0" indent="0">
              <a:buNone/>
            </a:pPr>
            <a:r>
              <a:rPr lang="en-US" dirty="0"/>
              <a:t> </a:t>
            </a:r>
          </a:p>
          <a:p>
            <a:r>
              <a:rPr lang="en-US" dirty="0"/>
              <a:t>1) Avoid constructing your new brewery in Colorado. </a:t>
            </a:r>
          </a:p>
          <a:p>
            <a:pPr marL="0" indent="0">
              <a:buNone/>
            </a:pPr>
            <a:r>
              <a:rPr lang="en-US" dirty="0"/>
              <a:t> </a:t>
            </a:r>
          </a:p>
          <a:p>
            <a:r>
              <a:rPr lang="en-US" dirty="0"/>
              <a:t>Our analysis indicates that the state is heavily saturated with breweries which would mean stiff competition. Our suggestion, is that you give strong consideration to exploring the markets in the states of Texas and Pennsylvania. These states have a mid-level concentration of breweries and appear to have some relative room for additional market growth and  competition. </a:t>
            </a:r>
          </a:p>
          <a:p>
            <a:pPr marL="0" indent="0">
              <a:buNone/>
            </a:pPr>
            <a:r>
              <a:rPr lang="en-US" dirty="0"/>
              <a:t> </a:t>
            </a:r>
          </a:p>
          <a:p>
            <a:r>
              <a:rPr lang="en-US" dirty="0"/>
              <a:t>2) When developing your next beer product, please consider that our analysis strongly  implies that a higher ABV will affect the bitterness of the beer. If bitterness is a key trait for your prospective product, it is probable that this can be achieved with  a high ABV concentration. If you prefer that your product is less bitter, we suggest limiting the ABV to reasonable amounts.</a:t>
            </a:r>
          </a:p>
          <a:p>
            <a:pPr marL="0" indent="0">
              <a:buNone/>
            </a:pPr>
            <a:r>
              <a:rPr lang="en-US" dirty="0"/>
              <a:t> </a:t>
            </a:r>
          </a:p>
          <a:p>
            <a:r>
              <a:rPr lang="en-US" dirty="0"/>
              <a:t>3) Additionally we suggest considering locations of interest when determining the bitterness level of your proposed product. Our data shows that Oregon is the state with the highest concentration of bitter beers, yet the number of breweries is well below the number present in Colorado. This is either means there is a high demand for bitter beer, or a weak market for great tasting beer that has the potential to be further explored.  At minimum we suggest further exploration.</a:t>
            </a:r>
          </a:p>
          <a:p>
            <a:endParaRPr lang="ru-RU" dirty="0"/>
          </a:p>
        </p:txBody>
      </p:sp>
      <p:sp>
        <p:nvSpPr>
          <p:cNvPr id="4" name="Slide Number Placeholder 3">
            <a:extLst>
              <a:ext uri="{FF2B5EF4-FFF2-40B4-BE49-F238E27FC236}">
                <a16:creationId xmlns:a16="http://schemas.microsoft.com/office/drawing/2014/main" id="{AC6ADABE-2B5E-4788-8D34-1D479C0C18D5}"/>
              </a:ext>
            </a:extLst>
          </p:cNvPr>
          <p:cNvSpPr>
            <a:spLocks noGrp="1"/>
          </p:cNvSpPr>
          <p:nvPr>
            <p:ph type="sldNum" sz="quarter" idx="12"/>
          </p:nvPr>
        </p:nvSpPr>
        <p:spPr/>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419502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D11F4D22-66FA-427F-8D2E-245BB0F80755}"/>
              </a:ext>
            </a:extLst>
          </p:cNvPr>
          <p:cNvPicPr>
            <a:picLocks noGrp="1" noChangeAspect="1"/>
          </p:cNvPicPr>
          <p:nvPr>
            <p:ph type="pic" sz="quarter" idx="13"/>
          </p:nvPr>
        </p:nvPicPr>
        <p:blipFill>
          <a:blip r:embed="rId2"/>
          <a:stretch>
            <a:fillRect/>
          </a:stretch>
        </p:blipFill>
        <p:spPr>
          <a:xfrm>
            <a:off x="458724" y="1162737"/>
            <a:ext cx="11274552" cy="4532526"/>
          </a:xfrm>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a:xfrm>
            <a:off x="3378127" y="1349038"/>
            <a:ext cx="4727575" cy="728663"/>
          </a:xfrm>
          <a:solidFill>
            <a:srgbClr val="FF6600">
              <a:alpha val="60000"/>
            </a:srgbClr>
          </a:solidFill>
        </p:spPr>
        <p:txBody>
          <a:bodyPr/>
          <a:lstStyle/>
          <a:p>
            <a:r>
              <a:rPr lang="en-US" dirty="0"/>
              <a:t>Analytics Team</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a:xfrm>
            <a:off x="3378902" y="2077701"/>
            <a:ext cx="4726800" cy="1720850"/>
          </a:xfrm>
        </p:spPr>
        <p:txBody>
          <a:bodyPr/>
          <a:lstStyle/>
          <a:p>
            <a:r>
              <a:rPr lang="en-US" sz="2800" dirty="0">
                <a:solidFill>
                  <a:srgbClr val="000000"/>
                </a:solidFill>
              </a:rPr>
              <a:t>Jayson Barker</a:t>
            </a:r>
            <a:br>
              <a:rPr lang="en-US" sz="2800" dirty="0">
                <a:solidFill>
                  <a:srgbClr val="000000"/>
                </a:solidFill>
              </a:rPr>
            </a:br>
            <a:r>
              <a:rPr lang="en-US" sz="2800" dirty="0">
                <a:solidFill>
                  <a:srgbClr val="000000"/>
                </a:solidFill>
              </a:rPr>
              <a:t>Will Hinton</a:t>
            </a:r>
            <a:br>
              <a:rPr lang="en-US" sz="2800" dirty="0">
                <a:solidFill>
                  <a:srgbClr val="000000"/>
                </a:solidFill>
              </a:rPr>
            </a:br>
            <a:r>
              <a:rPr lang="en-US" sz="2800" dirty="0">
                <a:solidFill>
                  <a:srgbClr val="000000"/>
                </a:solidFill>
              </a:rPr>
              <a:t>Jeremy Simpson</a:t>
            </a:r>
            <a:endParaRPr lang="ru-RU" sz="2800" dirty="0">
              <a:solidFill>
                <a:srgbClr val="000000"/>
              </a:solidFill>
            </a:endParaRPr>
          </a:p>
        </p:txBody>
      </p:sp>
    </p:spTree>
    <p:extLst>
      <p:ext uri="{BB962C8B-B14F-4D97-AF65-F5344CB8AC3E}">
        <p14:creationId xmlns:p14="http://schemas.microsoft.com/office/powerpoint/2010/main" val="254031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79BCF723-A3AE-42E3-80C1-352D7C8796AE}"/>
              </a:ext>
            </a:extLst>
          </p:cNvPr>
          <p:cNvPicPr>
            <a:picLocks noGrp="1" noChangeAspect="1"/>
          </p:cNvPicPr>
          <p:nvPr>
            <p:ph type="pic" sz="quarter" idx="14"/>
          </p:nvPr>
        </p:nvPicPr>
        <p:blipFill>
          <a:blip r:embed="rId2"/>
          <a:stretch>
            <a:fillRect/>
          </a:stretch>
        </p:blipFill>
        <p:spPr>
          <a:xfrm>
            <a:off x="209761" y="188554"/>
            <a:ext cx="5523977" cy="2971800"/>
          </a:xfrm>
        </p:spPr>
      </p:pic>
      <p:sp>
        <p:nvSpPr>
          <p:cNvPr id="2" name="Title 1">
            <a:extLst>
              <a:ext uri="{FF2B5EF4-FFF2-40B4-BE49-F238E27FC236}">
                <a16:creationId xmlns:a16="http://schemas.microsoft.com/office/drawing/2014/main" id="{42A3A23C-C6B1-4060-8AB4-80821CC502BC}"/>
              </a:ext>
            </a:extLst>
          </p:cNvPr>
          <p:cNvSpPr>
            <a:spLocks noGrp="1"/>
          </p:cNvSpPr>
          <p:nvPr>
            <p:ph type="title"/>
          </p:nvPr>
        </p:nvSpPr>
        <p:spPr>
          <a:xfrm>
            <a:off x="7465511" y="870560"/>
            <a:ext cx="2799887" cy="651353"/>
          </a:xfrm>
        </p:spPr>
        <p:txBody>
          <a:bodyPr/>
          <a:lstStyle/>
          <a:p>
            <a:r>
              <a:rPr lang="en-US" dirty="0">
                <a:solidFill>
                  <a:srgbClr val="FF6600"/>
                </a:solidFill>
              </a:rPr>
              <a:t>Introduction</a:t>
            </a:r>
          </a:p>
        </p:txBody>
      </p:sp>
      <p:sp>
        <p:nvSpPr>
          <p:cNvPr id="7" name="Text Placeholder 6">
            <a:extLst>
              <a:ext uri="{FF2B5EF4-FFF2-40B4-BE49-F238E27FC236}">
                <a16:creationId xmlns:a16="http://schemas.microsoft.com/office/drawing/2014/main" id="{64EA9C20-09FC-4326-BE41-113FA5456800}"/>
              </a:ext>
            </a:extLst>
          </p:cNvPr>
          <p:cNvSpPr>
            <a:spLocks noGrp="1"/>
          </p:cNvSpPr>
          <p:nvPr>
            <p:ph type="body" idx="13"/>
          </p:nvPr>
        </p:nvSpPr>
        <p:spPr>
          <a:xfrm>
            <a:off x="2233640" y="3651336"/>
            <a:ext cx="9111759" cy="1915604"/>
          </a:xfrm>
        </p:spPr>
        <p:txBody>
          <a:bodyPr>
            <a:normAutofit/>
          </a:bodyPr>
          <a:lstStyle/>
          <a:p>
            <a:r>
              <a:rPr lang="en-US" sz="1800" b="1" dirty="0">
                <a:solidFill>
                  <a:srgbClr val="000000"/>
                </a:solidFill>
              </a:rPr>
              <a:t>You have requested our services in providing analysis of craft beers and brewery distributors of craft beers throughout the US.  Your team has expressed interest in understanding the location of industry competitors, market saturation per state, along with assistance in determining the composition of your next beer product, according to alcohol content (ABV) and bitterness (IBU). The prepared analysis will accommodate you in addressing your needs. Based on this analysis along with follow-up discussions with your team and other relevant business partners, we feel that you will be well positioned to make a strong business decision for your organization.</a:t>
            </a:r>
          </a:p>
        </p:txBody>
      </p:sp>
      <p:sp>
        <p:nvSpPr>
          <p:cNvPr id="6" name="Slide Number Placeholder 5">
            <a:extLst>
              <a:ext uri="{FF2B5EF4-FFF2-40B4-BE49-F238E27FC236}">
                <a16:creationId xmlns:a16="http://schemas.microsoft.com/office/drawing/2014/main" id="{F7A6C219-E77D-47F7-9256-86D68B38DA05}"/>
              </a:ext>
            </a:extLst>
          </p:cNvPr>
          <p:cNvSpPr>
            <a:spLocks noGrp="1"/>
          </p:cNvSpPr>
          <p:nvPr>
            <p:ph type="sldNum" sz="quarter" idx="12"/>
          </p:nvPr>
        </p:nvSpPr>
        <p:spPr/>
        <p:txBody>
          <a:bodyPr/>
          <a:lstStyle/>
          <a:p>
            <a:fld id="{3CE5352E-9B9F-4EDC-8769-7FA3D3F814C7}" type="slidenum">
              <a:rPr lang="en-US" smtClean="0"/>
              <a:t>3</a:t>
            </a:fld>
            <a:endParaRPr lang="en-US" dirty="0"/>
          </a:p>
        </p:txBody>
      </p:sp>
      <p:sp>
        <p:nvSpPr>
          <p:cNvPr id="4" name="Date Placeholder 3">
            <a:extLst>
              <a:ext uri="{FF2B5EF4-FFF2-40B4-BE49-F238E27FC236}">
                <a16:creationId xmlns:a16="http://schemas.microsoft.com/office/drawing/2014/main" id="{1135509A-C8BB-4FD7-B2AD-5580C62CA6CD}"/>
              </a:ext>
            </a:extLst>
          </p:cNvPr>
          <p:cNvSpPr>
            <a:spLocks noGrp="1"/>
          </p:cNvSpPr>
          <p:nvPr>
            <p:ph type="dt" sz="half" idx="10"/>
          </p:nvPr>
        </p:nvSpPr>
        <p:spPr>
          <a:xfrm>
            <a:off x="10265399" y="5771591"/>
            <a:ext cx="1080000" cy="234000"/>
          </a:xfrm>
        </p:spPr>
        <p:txBody>
          <a:bodyPr anchor="b" anchorCtr="0"/>
          <a:lstStyle/>
          <a:p>
            <a:fld id="{78B1225C-A326-43F6-99D9-A073D5261568}" type="datetime1">
              <a:rPr lang="en-US" smtClean="0"/>
              <a:t>6/24/2019</a:t>
            </a:fld>
            <a:endParaRPr lang="en-US" dirty="0"/>
          </a:p>
        </p:txBody>
      </p:sp>
      <p:sp>
        <p:nvSpPr>
          <p:cNvPr id="5" name="Footer Placeholder 4">
            <a:extLst>
              <a:ext uri="{FF2B5EF4-FFF2-40B4-BE49-F238E27FC236}">
                <a16:creationId xmlns:a16="http://schemas.microsoft.com/office/drawing/2014/main" id="{EFB237A3-D983-4D9C-945A-AFE973298F33}"/>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20101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17" name="Title 1">
            <a:extLst>
              <a:ext uri="{FF2B5EF4-FFF2-40B4-BE49-F238E27FC236}">
                <a16:creationId xmlns:a16="http://schemas.microsoft.com/office/drawing/2014/main" id="{8D6A7CCD-9414-48B6-AA9F-0442CB26E555}"/>
              </a:ext>
            </a:extLst>
          </p:cNvPr>
          <p:cNvSpPr>
            <a:spLocks noGrp="1"/>
          </p:cNvSpPr>
          <p:nvPr>
            <p:ph type="title"/>
          </p:nvPr>
        </p:nvSpPr>
        <p:spPr>
          <a:xfrm>
            <a:off x="838200" y="484188"/>
            <a:ext cx="10515600" cy="904875"/>
          </a:xfrm>
        </p:spPr>
        <p:txBody>
          <a:bodyPr>
            <a:noAutofit/>
          </a:bodyPr>
          <a:lstStyle/>
          <a:p>
            <a:r>
              <a:rPr lang="en-US" dirty="0"/>
              <a:t>Breweries by State</a:t>
            </a:r>
            <a:endParaRPr lang="ru-RU" dirty="0"/>
          </a:p>
        </p:txBody>
      </p:sp>
      <p:graphicFrame>
        <p:nvGraphicFramePr>
          <p:cNvPr id="18" name="Table Placeholder 6">
            <a:extLst>
              <a:ext uri="{FF2B5EF4-FFF2-40B4-BE49-F238E27FC236}">
                <a16:creationId xmlns:a16="http://schemas.microsoft.com/office/drawing/2014/main" id="{9DFD8D64-FBC8-4D5A-A465-5D5E271ADD0E}"/>
              </a:ext>
            </a:extLst>
          </p:cNvPr>
          <p:cNvGraphicFramePr>
            <a:graphicFrameLocks/>
          </p:cNvGraphicFramePr>
          <p:nvPr>
            <p:extLst/>
          </p:nvPr>
        </p:nvGraphicFramePr>
        <p:xfrm>
          <a:off x="1831731" y="2189973"/>
          <a:ext cx="2952000" cy="4083685"/>
        </p:xfrm>
        <a:graphic>
          <a:graphicData uri="http://schemas.openxmlformats.org/drawingml/2006/table">
            <a:tbl>
              <a:tblPr firstRow="1" bandRow="1">
                <a:tableStyleId>{3B4B98B0-60AC-42C2-AFA5-B58CD77FA1E5}</a:tableStyleId>
              </a:tblPr>
              <a:tblGrid>
                <a:gridCol w="1476000">
                  <a:extLst>
                    <a:ext uri="{9D8B030D-6E8A-4147-A177-3AD203B41FA5}">
                      <a16:colId xmlns:a16="http://schemas.microsoft.com/office/drawing/2014/main" val="2606554801"/>
                    </a:ext>
                  </a:extLst>
                </a:gridCol>
                <a:gridCol w="1476000">
                  <a:extLst>
                    <a:ext uri="{9D8B030D-6E8A-4147-A177-3AD203B41FA5}">
                      <a16:colId xmlns:a16="http://schemas.microsoft.com/office/drawing/2014/main" val="3344664039"/>
                    </a:ext>
                  </a:extLst>
                </a:gridCol>
              </a:tblGrid>
              <a:tr h="370840">
                <a:tc>
                  <a:txBody>
                    <a:bodyPr/>
                    <a:lstStyle/>
                    <a:p>
                      <a:pPr algn="ctr" fontAlgn="b"/>
                      <a:r>
                        <a:rPr lang="en-US" sz="2400" u="none" strike="noStrike" dirty="0">
                          <a:effectLst/>
                        </a:rPr>
                        <a:t>State</a:t>
                      </a:r>
                      <a:endParaRPr lang="en-US" sz="2400" b="0" i="0" u="none" strike="noStrike" dirty="0">
                        <a:solidFill>
                          <a:schemeClr val="bg1"/>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400" u="none" strike="noStrike" dirty="0">
                          <a:effectLst/>
                        </a:rPr>
                        <a:t>Breweries</a:t>
                      </a:r>
                      <a:endParaRPr lang="en-US" sz="2400" b="0" i="0" u="none" strike="noStrike" dirty="0">
                        <a:solidFill>
                          <a:schemeClr val="bg1"/>
                        </a:solidFill>
                        <a:effectLst/>
                        <a:latin typeface="+mn-lt"/>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972974"/>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CO</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47</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498608"/>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CA</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39</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6548635"/>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MI</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32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156632"/>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OR</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29</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1758257"/>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TX</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28</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1852232"/>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PA</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25</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6063256"/>
                  </a:ext>
                </a:extLst>
              </a:tr>
              <a:tr h="370840">
                <a:tc>
                  <a:txBody>
                    <a:bodyPr/>
                    <a:lstStyle/>
                    <a:p>
                      <a:pPr algn="ctr" fontAlgn="b"/>
                      <a:r>
                        <a:rPr lang="en-US" sz="2000" b="0" i="0" u="none" strike="noStrike">
                          <a:solidFill>
                            <a:srgbClr val="000000"/>
                          </a:solidFill>
                          <a:effectLst/>
                          <a:latin typeface="Book Antiqua" panose="02040602050305030304" pitchFamily="18" charset="0"/>
                        </a:rPr>
                        <a:t> MA</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23</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0846780"/>
                  </a:ext>
                </a:extLst>
              </a:tr>
              <a:tr h="370840">
                <a:tc>
                  <a:txBody>
                    <a:bodyPr/>
                    <a:lstStyle/>
                    <a:p>
                      <a:pPr algn="ctr" fontAlgn="b"/>
                      <a:r>
                        <a:rPr lang="en-US" sz="2000" b="0" i="0" u="none" strike="noStrike">
                          <a:solidFill>
                            <a:srgbClr val="000000"/>
                          </a:solidFill>
                          <a:effectLst/>
                          <a:latin typeface="Book Antiqua" panose="02040602050305030304" pitchFamily="18" charset="0"/>
                        </a:rPr>
                        <a:t> WA</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23</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0453437"/>
                  </a:ext>
                </a:extLst>
              </a:tr>
              <a:tr h="370840">
                <a:tc>
                  <a:txBody>
                    <a:bodyPr/>
                    <a:lstStyle/>
                    <a:p>
                      <a:pPr algn="ctr" fontAlgn="b"/>
                      <a:r>
                        <a:rPr lang="en-US" sz="2000" b="0" i="0" u="none" strike="noStrike">
                          <a:solidFill>
                            <a:srgbClr val="000000"/>
                          </a:solidFill>
                          <a:effectLst/>
                          <a:latin typeface="Book Antiqua" panose="02040602050305030304" pitchFamily="18" charset="0"/>
                        </a:rPr>
                        <a:t> IN</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22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3115248"/>
                  </a:ext>
                </a:extLst>
              </a:tr>
              <a:tr h="370840">
                <a:tc>
                  <a:txBody>
                    <a:bodyPr/>
                    <a:lstStyle/>
                    <a:p>
                      <a:pPr algn="ctr" fontAlgn="b"/>
                      <a:r>
                        <a:rPr lang="en-US" sz="2000" b="0" i="0" u="none" strike="noStrike" dirty="0">
                          <a:solidFill>
                            <a:srgbClr val="000000"/>
                          </a:solidFill>
                          <a:effectLst/>
                          <a:latin typeface="Book Antiqua" panose="02040602050305030304" pitchFamily="18" charset="0"/>
                        </a:rPr>
                        <a:t> WI</a:t>
                      </a: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Book Antiqua" panose="02040602050305030304" pitchFamily="18" charset="0"/>
                        </a:rPr>
                        <a:t>20</a:t>
                      </a: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427499"/>
                  </a:ext>
                </a:extLst>
              </a:tr>
            </a:tbl>
          </a:graphicData>
        </a:graphic>
      </p:graphicFrame>
      <p:graphicFrame>
        <p:nvGraphicFramePr>
          <p:cNvPr id="19" name="Table Placeholder 6">
            <a:extLst>
              <a:ext uri="{FF2B5EF4-FFF2-40B4-BE49-F238E27FC236}">
                <a16:creationId xmlns:a16="http://schemas.microsoft.com/office/drawing/2014/main" id="{9493E5F0-C7BB-43AE-A4F3-BB0953D1C72E}"/>
              </a:ext>
            </a:extLst>
          </p:cNvPr>
          <p:cNvGraphicFramePr>
            <a:graphicFrameLocks/>
          </p:cNvGraphicFramePr>
          <p:nvPr>
            <p:extLst/>
          </p:nvPr>
        </p:nvGraphicFramePr>
        <p:xfrm>
          <a:off x="6719952" y="2191550"/>
          <a:ext cx="2952000" cy="4083685"/>
        </p:xfrm>
        <a:graphic>
          <a:graphicData uri="http://schemas.openxmlformats.org/drawingml/2006/table">
            <a:tbl>
              <a:tblPr firstRow="1" bandRow="1">
                <a:tableStyleId>{3B4B98B0-60AC-42C2-AFA5-B58CD77FA1E5}</a:tableStyleId>
              </a:tblPr>
              <a:tblGrid>
                <a:gridCol w="1476000">
                  <a:extLst>
                    <a:ext uri="{9D8B030D-6E8A-4147-A177-3AD203B41FA5}">
                      <a16:colId xmlns:a16="http://schemas.microsoft.com/office/drawing/2014/main" val="2606554801"/>
                    </a:ext>
                  </a:extLst>
                </a:gridCol>
                <a:gridCol w="1476000">
                  <a:extLst>
                    <a:ext uri="{9D8B030D-6E8A-4147-A177-3AD203B41FA5}">
                      <a16:colId xmlns:a16="http://schemas.microsoft.com/office/drawing/2014/main" val="3344664039"/>
                    </a:ext>
                  </a:extLst>
                </a:gridCol>
              </a:tblGrid>
              <a:tr h="0">
                <a:tc>
                  <a:txBody>
                    <a:bodyPr/>
                    <a:lstStyle/>
                    <a:p>
                      <a:pPr algn="ctr" fontAlgn="b"/>
                      <a:r>
                        <a:rPr lang="en-US" sz="2400" u="none" strike="noStrike" dirty="0">
                          <a:effectLst/>
                        </a:rPr>
                        <a:t>State</a:t>
                      </a:r>
                      <a:endParaRPr lang="en-US" sz="2400" b="0" i="0" u="none" strike="noStrike" dirty="0">
                        <a:solidFill>
                          <a:schemeClr val="bg1"/>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400" u="none" strike="noStrike" dirty="0">
                          <a:effectLst/>
                        </a:rPr>
                        <a:t>Breweries</a:t>
                      </a:r>
                      <a:endParaRPr lang="en-US" sz="2400" b="0" i="0" u="none" strike="noStrike" dirty="0">
                        <a:solidFill>
                          <a:schemeClr val="bg1"/>
                        </a:solidFill>
                        <a:effectLst/>
                        <a:latin typeface="+mn-lt"/>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972974"/>
                  </a:ext>
                </a:extLst>
              </a:tr>
              <a:tr h="370840">
                <a:tc>
                  <a:txBody>
                    <a:bodyPr/>
                    <a:lstStyle/>
                    <a:p>
                      <a:pPr algn="ctr" fontAlgn="b"/>
                      <a:r>
                        <a:rPr lang="en-US" sz="2000" b="0" i="0" u="none" strike="noStrike">
                          <a:solidFill>
                            <a:srgbClr val="000000"/>
                          </a:solidFill>
                          <a:effectLst/>
                          <a:latin typeface="Book Antiqua" panose="02040602050305030304" pitchFamily="18" charset="0"/>
                        </a:rPr>
                        <a:t> DC</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1</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498608"/>
                  </a:ext>
                </a:extLst>
              </a:tr>
              <a:tr h="370840">
                <a:tc>
                  <a:txBody>
                    <a:bodyPr/>
                    <a:lstStyle/>
                    <a:p>
                      <a:pPr algn="ctr" fontAlgn="b"/>
                      <a:r>
                        <a:rPr lang="en-US" sz="2000" b="0" i="0" u="none" strike="noStrike">
                          <a:solidFill>
                            <a:srgbClr val="000000"/>
                          </a:solidFill>
                          <a:effectLst/>
                          <a:latin typeface="Book Antiqua" panose="02040602050305030304" pitchFamily="18" charset="0"/>
                        </a:rPr>
                        <a:t> ND</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1</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6548635"/>
                  </a:ext>
                </a:extLst>
              </a:tr>
              <a:tr h="370840">
                <a:tc>
                  <a:txBody>
                    <a:bodyPr/>
                    <a:lstStyle/>
                    <a:p>
                      <a:pPr algn="ctr" fontAlgn="b"/>
                      <a:r>
                        <a:rPr lang="en-US" sz="2000" b="0" i="0" u="none" strike="noStrike">
                          <a:solidFill>
                            <a:srgbClr val="000000"/>
                          </a:solidFill>
                          <a:effectLst/>
                          <a:latin typeface="Book Antiqua" panose="02040602050305030304" pitchFamily="18" charset="0"/>
                        </a:rPr>
                        <a:t> SD</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Book Antiqua" panose="02040602050305030304" pitchFamily="18" charset="0"/>
                        </a:rPr>
                        <a:t>1</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156632"/>
                  </a:ext>
                </a:extLst>
              </a:tr>
              <a:tr h="370840">
                <a:tc>
                  <a:txBody>
                    <a:bodyPr/>
                    <a:lstStyle/>
                    <a:p>
                      <a:pPr algn="ctr" fontAlgn="b"/>
                      <a:r>
                        <a:rPr lang="en-US" sz="2000" b="0" i="0" u="none" strike="noStrike">
                          <a:solidFill>
                            <a:srgbClr val="000000"/>
                          </a:solidFill>
                          <a:effectLst/>
                          <a:latin typeface="Book Antiqua" panose="02040602050305030304" pitchFamily="18" charset="0"/>
                        </a:rPr>
                        <a:t> WV</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1</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1758257"/>
                  </a:ext>
                </a:extLst>
              </a:tr>
              <a:tr h="370840">
                <a:tc>
                  <a:txBody>
                    <a:bodyPr/>
                    <a:lstStyle/>
                    <a:p>
                      <a:pPr algn="ctr" fontAlgn="b"/>
                      <a:r>
                        <a:rPr lang="en-US" sz="2000" b="0" i="0" u="none" strike="noStrike">
                          <a:solidFill>
                            <a:srgbClr val="000000"/>
                          </a:solidFill>
                          <a:effectLst/>
                          <a:latin typeface="Book Antiqua" panose="02040602050305030304" pitchFamily="18" charset="0"/>
                        </a:rPr>
                        <a:t> AR</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1852232"/>
                  </a:ext>
                </a:extLst>
              </a:tr>
              <a:tr h="370840">
                <a:tc>
                  <a:txBody>
                    <a:bodyPr/>
                    <a:lstStyle/>
                    <a:p>
                      <a:pPr algn="ctr" fontAlgn="b"/>
                      <a:r>
                        <a:rPr lang="en-US" sz="2000" b="0" i="0" u="none" strike="noStrike">
                          <a:solidFill>
                            <a:srgbClr val="000000"/>
                          </a:solidFill>
                          <a:effectLst/>
                          <a:latin typeface="Book Antiqua" panose="02040602050305030304" pitchFamily="18" charset="0"/>
                        </a:rPr>
                        <a:t> DE</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6063256"/>
                  </a:ext>
                </a:extLst>
              </a:tr>
              <a:tr h="370840">
                <a:tc>
                  <a:txBody>
                    <a:bodyPr/>
                    <a:lstStyle/>
                    <a:p>
                      <a:pPr algn="ctr" fontAlgn="b"/>
                      <a:r>
                        <a:rPr lang="en-US" sz="2000" b="0" i="0" u="none" strike="noStrike">
                          <a:solidFill>
                            <a:srgbClr val="000000"/>
                          </a:solidFill>
                          <a:effectLst/>
                          <a:latin typeface="Book Antiqua" panose="02040602050305030304" pitchFamily="18" charset="0"/>
                        </a:rPr>
                        <a:t> MS</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0846780"/>
                  </a:ext>
                </a:extLst>
              </a:tr>
              <a:tr h="370840">
                <a:tc>
                  <a:txBody>
                    <a:bodyPr/>
                    <a:lstStyle/>
                    <a:p>
                      <a:pPr algn="ctr" fontAlgn="b"/>
                      <a:r>
                        <a:rPr lang="en-US" sz="2000" b="0" i="0" u="none" strike="noStrike">
                          <a:solidFill>
                            <a:srgbClr val="000000"/>
                          </a:solidFill>
                          <a:effectLst/>
                          <a:latin typeface="Book Antiqua" panose="02040602050305030304" pitchFamily="18" charset="0"/>
                        </a:rPr>
                        <a:t> NV</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2</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0453437"/>
                  </a:ext>
                </a:extLst>
              </a:tr>
              <a:tr h="370840">
                <a:tc>
                  <a:txBody>
                    <a:bodyPr/>
                    <a:lstStyle/>
                    <a:p>
                      <a:pPr algn="ctr" fontAlgn="b"/>
                      <a:r>
                        <a:rPr lang="en-US" sz="2000" b="0" i="0" u="none" strike="noStrike">
                          <a:solidFill>
                            <a:srgbClr val="000000"/>
                          </a:solidFill>
                          <a:effectLst/>
                          <a:latin typeface="Book Antiqua" panose="02040602050305030304" pitchFamily="18" charset="0"/>
                        </a:rPr>
                        <a:t> AL</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2000" b="0" i="0" u="none" strike="noStrike">
                          <a:solidFill>
                            <a:srgbClr val="000000"/>
                          </a:solidFill>
                          <a:effectLst/>
                          <a:latin typeface="Book Antiqua" panose="02040602050305030304" pitchFamily="18" charset="0"/>
                        </a:rPr>
                        <a:t>3</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3115248"/>
                  </a:ext>
                </a:extLst>
              </a:tr>
              <a:tr h="370840">
                <a:tc>
                  <a:txBody>
                    <a:bodyPr/>
                    <a:lstStyle/>
                    <a:p>
                      <a:pPr algn="ctr" fontAlgn="b"/>
                      <a:r>
                        <a:rPr lang="en-US" sz="2000" b="0" i="0" u="none" strike="noStrike">
                          <a:solidFill>
                            <a:srgbClr val="000000"/>
                          </a:solidFill>
                          <a:effectLst/>
                          <a:latin typeface="Book Antiqua" panose="02040602050305030304" pitchFamily="18" charset="0"/>
                        </a:rPr>
                        <a:t> KS</a:t>
                      </a: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Book Antiqua" panose="02040602050305030304" pitchFamily="18" charset="0"/>
                        </a:rPr>
                        <a:t>3</a:t>
                      </a: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427499"/>
                  </a:ext>
                </a:extLst>
              </a:tr>
            </a:tbl>
          </a:graphicData>
        </a:graphic>
      </p:graphicFrame>
      <p:sp>
        <p:nvSpPr>
          <p:cNvPr id="20" name="TextBox 19">
            <a:extLst>
              <a:ext uri="{FF2B5EF4-FFF2-40B4-BE49-F238E27FC236}">
                <a16:creationId xmlns:a16="http://schemas.microsoft.com/office/drawing/2014/main" id="{69FAD741-FA0B-4C53-BBB2-EBC6CF9EB3F8}"/>
              </a:ext>
            </a:extLst>
          </p:cNvPr>
          <p:cNvSpPr txBox="1"/>
          <p:nvPr/>
        </p:nvSpPr>
        <p:spPr>
          <a:xfrm>
            <a:off x="1780966" y="1789863"/>
            <a:ext cx="3113353" cy="400110"/>
          </a:xfrm>
          <a:prstGeom prst="rect">
            <a:avLst/>
          </a:prstGeom>
          <a:noFill/>
        </p:spPr>
        <p:txBody>
          <a:bodyPr wrap="none" rtlCol="0">
            <a:spAutoFit/>
          </a:bodyPr>
          <a:lstStyle/>
          <a:p>
            <a:r>
              <a:rPr lang="en-US" sz="2000" dirty="0"/>
              <a:t>Top 10 Breweries by State</a:t>
            </a:r>
          </a:p>
        </p:txBody>
      </p:sp>
      <p:sp>
        <p:nvSpPr>
          <p:cNvPr id="21" name="TextBox 20">
            <a:extLst>
              <a:ext uri="{FF2B5EF4-FFF2-40B4-BE49-F238E27FC236}">
                <a16:creationId xmlns:a16="http://schemas.microsoft.com/office/drawing/2014/main" id="{7B7D6B67-13F3-4E27-A952-88D59F17FEA6}"/>
              </a:ext>
            </a:extLst>
          </p:cNvPr>
          <p:cNvSpPr txBox="1"/>
          <p:nvPr/>
        </p:nvSpPr>
        <p:spPr>
          <a:xfrm>
            <a:off x="6450121" y="1789864"/>
            <a:ext cx="3491661" cy="400110"/>
          </a:xfrm>
          <a:prstGeom prst="rect">
            <a:avLst/>
          </a:prstGeom>
          <a:noFill/>
        </p:spPr>
        <p:txBody>
          <a:bodyPr wrap="none" rtlCol="0">
            <a:spAutoFit/>
          </a:bodyPr>
          <a:lstStyle/>
          <a:p>
            <a:r>
              <a:rPr lang="en-US" sz="2000" dirty="0"/>
              <a:t>Bottom 10 Breweries by State</a:t>
            </a:r>
          </a:p>
        </p:txBody>
      </p:sp>
    </p:spTree>
    <p:extLst>
      <p:ext uri="{BB962C8B-B14F-4D97-AF65-F5344CB8AC3E}">
        <p14:creationId xmlns:p14="http://schemas.microsoft.com/office/powerpoint/2010/main" val="92902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
        <p:nvSpPr>
          <p:cNvPr id="17" name="Title 1">
            <a:extLst>
              <a:ext uri="{FF2B5EF4-FFF2-40B4-BE49-F238E27FC236}">
                <a16:creationId xmlns:a16="http://schemas.microsoft.com/office/drawing/2014/main" id="{8D6A7CCD-9414-48B6-AA9F-0442CB26E555}"/>
              </a:ext>
            </a:extLst>
          </p:cNvPr>
          <p:cNvSpPr>
            <a:spLocks noGrp="1"/>
          </p:cNvSpPr>
          <p:nvPr>
            <p:ph type="title"/>
          </p:nvPr>
        </p:nvSpPr>
        <p:spPr>
          <a:xfrm>
            <a:off x="838200" y="484188"/>
            <a:ext cx="10515600" cy="904875"/>
          </a:xfrm>
        </p:spPr>
        <p:txBody>
          <a:bodyPr>
            <a:noAutofit/>
          </a:bodyPr>
          <a:lstStyle/>
          <a:p>
            <a:r>
              <a:rPr lang="en-US" dirty="0"/>
              <a:t>Beers and Breweries</a:t>
            </a:r>
            <a:endParaRPr lang="ru-RU" dirty="0"/>
          </a:p>
        </p:txBody>
      </p:sp>
      <p:graphicFrame>
        <p:nvGraphicFramePr>
          <p:cNvPr id="18" name="Table Placeholder 6">
            <a:extLst>
              <a:ext uri="{FF2B5EF4-FFF2-40B4-BE49-F238E27FC236}">
                <a16:creationId xmlns:a16="http://schemas.microsoft.com/office/drawing/2014/main" id="{9DFD8D64-FBC8-4D5A-A465-5D5E271ADD0E}"/>
              </a:ext>
            </a:extLst>
          </p:cNvPr>
          <p:cNvGraphicFramePr>
            <a:graphicFrameLocks/>
          </p:cNvGraphicFramePr>
          <p:nvPr>
            <p:extLst/>
          </p:nvPr>
        </p:nvGraphicFramePr>
        <p:xfrm>
          <a:off x="945485" y="2657077"/>
          <a:ext cx="10301030" cy="2830166"/>
        </p:xfrm>
        <a:graphic>
          <a:graphicData uri="http://schemas.openxmlformats.org/drawingml/2006/table">
            <a:tbl>
              <a:tblPr firstRow="1" bandRow="1">
                <a:tableStyleId>{3B4B98B0-60AC-42C2-AFA5-B58CD77FA1E5}</a:tableStyleId>
              </a:tblPr>
              <a:tblGrid>
                <a:gridCol w="1030103">
                  <a:extLst>
                    <a:ext uri="{9D8B030D-6E8A-4147-A177-3AD203B41FA5}">
                      <a16:colId xmlns:a16="http://schemas.microsoft.com/office/drawing/2014/main" val="2606554801"/>
                    </a:ext>
                  </a:extLst>
                </a:gridCol>
                <a:gridCol w="1030103">
                  <a:extLst>
                    <a:ext uri="{9D8B030D-6E8A-4147-A177-3AD203B41FA5}">
                      <a16:colId xmlns:a16="http://schemas.microsoft.com/office/drawing/2014/main" val="3344664039"/>
                    </a:ext>
                  </a:extLst>
                </a:gridCol>
                <a:gridCol w="1030103">
                  <a:extLst>
                    <a:ext uri="{9D8B030D-6E8A-4147-A177-3AD203B41FA5}">
                      <a16:colId xmlns:a16="http://schemas.microsoft.com/office/drawing/2014/main" val="833022052"/>
                    </a:ext>
                  </a:extLst>
                </a:gridCol>
                <a:gridCol w="1030103">
                  <a:extLst>
                    <a:ext uri="{9D8B030D-6E8A-4147-A177-3AD203B41FA5}">
                      <a16:colId xmlns:a16="http://schemas.microsoft.com/office/drawing/2014/main" val="4148610737"/>
                    </a:ext>
                  </a:extLst>
                </a:gridCol>
                <a:gridCol w="1030103">
                  <a:extLst>
                    <a:ext uri="{9D8B030D-6E8A-4147-A177-3AD203B41FA5}">
                      <a16:colId xmlns:a16="http://schemas.microsoft.com/office/drawing/2014/main" val="933400869"/>
                    </a:ext>
                  </a:extLst>
                </a:gridCol>
                <a:gridCol w="1030103">
                  <a:extLst>
                    <a:ext uri="{9D8B030D-6E8A-4147-A177-3AD203B41FA5}">
                      <a16:colId xmlns:a16="http://schemas.microsoft.com/office/drawing/2014/main" val="2916366197"/>
                    </a:ext>
                  </a:extLst>
                </a:gridCol>
                <a:gridCol w="1030103">
                  <a:extLst>
                    <a:ext uri="{9D8B030D-6E8A-4147-A177-3AD203B41FA5}">
                      <a16:colId xmlns:a16="http://schemas.microsoft.com/office/drawing/2014/main" val="2188881150"/>
                    </a:ext>
                  </a:extLst>
                </a:gridCol>
                <a:gridCol w="1030103">
                  <a:extLst>
                    <a:ext uri="{9D8B030D-6E8A-4147-A177-3AD203B41FA5}">
                      <a16:colId xmlns:a16="http://schemas.microsoft.com/office/drawing/2014/main" val="3437800562"/>
                    </a:ext>
                  </a:extLst>
                </a:gridCol>
                <a:gridCol w="1030103">
                  <a:extLst>
                    <a:ext uri="{9D8B030D-6E8A-4147-A177-3AD203B41FA5}">
                      <a16:colId xmlns:a16="http://schemas.microsoft.com/office/drawing/2014/main" val="3293762158"/>
                    </a:ext>
                  </a:extLst>
                </a:gridCol>
                <a:gridCol w="1030103">
                  <a:extLst>
                    <a:ext uri="{9D8B030D-6E8A-4147-A177-3AD203B41FA5}">
                      <a16:colId xmlns:a16="http://schemas.microsoft.com/office/drawing/2014/main" val="1703309914"/>
                    </a:ext>
                  </a:extLst>
                </a:gridCol>
              </a:tblGrid>
              <a:tr h="267303">
                <a:tc>
                  <a:txBody>
                    <a:bodyPr/>
                    <a:lstStyle/>
                    <a:p>
                      <a:pPr algn="ctr" fontAlgn="b"/>
                      <a:r>
                        <a:rPr lang="en-US" sz="1200" b="1" i="0" u="none" strike="noStrike" dirty="0">
                          <a:solidFill>
                            <a:srgbClr val="000000"/>
                          </a:solidFill>
                          <a:effectLst/>
                          <a:latin typeface="Book Antiqua" panose="02040602050305030304" pitchFamily="18" charset="0"/>
                        </a:rPr>
                        <a:t>Brewery ID</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 ID</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ABV</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IBU</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Style</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Ounces</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Brewery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City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State</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972974"/>
                  </a:ext>
                </a:extLst>
              </a:tr>
              <a:tr h="333192">
                <a:tc>
                  <a:txBody>
                    <a:bodyPr/>
                    <a:lstStyle/>
                    <a:p>
                      <a:pPr algn="r" fontAlgn="b"/>
                      <a:r>
                        <a:rPr lang="en-US" sz="1200" b="0" i="0" u="none" strike="noStrike" dirty="0">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dirty="0">
                          <a:solidFill>
                            <a:srgbClr val="000000"/>
                          </a:solidFill>
                          <a:effectLst/>
                          <a:latin typeface="Book Antiqua" panose="02040602050305030304" pitchFamily="18" charset="0"/>
                        </a:rPr>
                        <a:t>Get Together</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2692</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0.045</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50</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American IPA</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498608"/>
                  </a:ext>
                </a:extLst>
              </a:tr>
              <a:tr h="399082">
                <a:tc>
                  <a:txBody>
                    <a:bodyPr/>
                    <a:lstStyle/>
                    <a:p>
                      <a:pPr algn="r" fontAlgn="b"/>
                      <a:r>
                        <a:rPr lang="en-US" sz="1200" b="0" i="0" u="none" strike="noStrike" dirty="0">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dirty="0">
                          <a:solidFill>
                            <a:srgbClr val="000000"/>
                          </a:solidFill>
                          <a:effectLst/>
                          <a:latin typeface="Book Antiqua" panose="02040602050305030304" pitchFamily="18" charset="0"/>
                        </a:rPr>
                        <a:t>Maggie's Leap</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2691</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0.049</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26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Milk / Sweet Stout</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6548635"/>
                  </a:ext>
                </a:extLst>
              </a:tr>
              <a:tr h="333192">
                <a:tc>
                  <a:txBody>
                    <a:bodyPr/>
                    <a:lstStyle/>
                    <a:p>
                      <a:pPr algn="r" fontAlgn="b"/>
                      <a:r>
                        <a:rPr lang="en-US" sz="1200" b="0" i="0" u="none" strike="noStrike">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Wall's End</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2690</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0.048</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19</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English Brown Ale</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156632"/>
                  </a:ext>
                </a:extLst>
              </a:tr>
              <a:tr h="333192">
                <a:tc>
                  <a:txBody>
                    <a:bodyPr/>
                    <a:lstStyle/>
                    <a:p>
                      <a:pPr algn="r" fontAlgn="b"/>
                      <a:r>
                        <a:rPr lang="en-US" sz="1200" b="0" i="0" u="none" strike="noStrike">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Pumpion</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2689</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0.06</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38</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Pumpkin Ale</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1758257"/>
                  </a:ext>
                </a:extLst>
              </a:tr>
              <a:tr h="333192">
                <a:tc>
                  <a:txBody>
                    <a:bodyPr/>
                    <a:lstStyle/>
                    <a:p>
                      <a:pPr algn="r" fontAlgn="b"/>
                      <a:r>
                        <a:rPr lang="en-US" sz="1200" b="0" i="0" u="none" strike="noStrike">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Stronghold</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2688</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0.06</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25</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American Porter</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NorthGate Brewing </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1852232"/>
                  </a:ext>
                </a:extLst>
              </a:tr>
              <a:tr h="662641">
                <a:tc>
                  <a:txBody>
                    <a:bodyPr/>
                    <a:lstStyle/>
                    <a:p>
                      <a:pPr algn="r" fontAlgn="b"/>
                      <a:r>
                        <a:rPr lang="en-US" sz="1200" b="0" i="0" u="none" strike="noStrike">
                          <a:solidFill>
                            <a:srgbClr val="000000"/>
                          </a:solidFill>
                          <a:effectLst/>
                          <a:latin typeface="Book Antiqua" panose="02040602050305030304" pitchFamily="18" charset="0"/>
                        </a:rPr>
                        <a:t>1</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Parapet ESB</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2687</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0.056</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47</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Extra Special / Strong Bitter (ESB)</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16</a:t>
                      </a:r>
                    </a:p>
                  </a:txBody>
                  <a:tcPr marL="9525" marR="9525" marT="9525" marB="0" anchor="b"/>
                </a:tc>
                <a:tc>
                  <a:txBody>
                    <a:bodyPr/>
                    <a:lstStyle/>
                    <a:p>
                      <a:pPr algn="l" fontAlgn="b"/>
                      <a:r>
                        <a:rPr lang="en-US" sz="1200" b="0" i="0" u="none" strike="noStrike" dirty="0" err="1">
                          <a:solidFill>
                            <a:srgbClr val="000000"/>
                          </a:solidFill>
                          <a:effectLst/>
                          <a:latin typeface="Book Antiqua" panose="02040602050305030304" pitchFamily="18" charset="0"/>
                        </a:rPr>
                        <a:t>NorthGate</a:t>
                      </a:r>
                      <a:r>
                        <a:rPr lang="en-US" sz="1200" b="0" i="0" u="none" strike="noStrike" dirty="0">
                          <a:solidFill>
                            <a:srgbClr val="000000"/>
                          </a:solidFill>
                          <a:effectLst/>
                          <a:latin typeface="Book Antiqua" panose="02040602050305030304" pitchFamily="18" charset="0"/>
                        </a:rPr>
                        <a:t> Brewing </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Minneapolis</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 MN</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6063256"/>
                  </a:ext>
                </a:extLst>
              </a:tr>
            </a:tbl>
          </a:graphicData>
        </a:graphic>
      </p:graphicFrame>
      <p:sp>
        <p:nvSpPr>
          <p:cNvPr id="9" name="Title 1">
            <a:extLst>
              <a:ext uri="{FF2B5EF4-FFF2-40B4-BE49-F238E27FC236}">
                <a16:creationId xmlns:a16="http://schemas.microsoft.com/office/drawing/2014/main" id="{1E36AEAF-D1D6-45DA-9A22-7EE2490C8333}"/>
              </a:ext>
            </a:extLst>
          </p:cNvPr>
          <p:cNvSpPr txBox="1">
            <a:spLocks/>
          </p:cNvSpPr>
          <p:nvPr/>
        </p:nvSpPr>
        <p:spPr>
          <a:xfrm>
            <a:off x="730915" y="1723042"/>
            <a:ext cx="10515600" cy="9048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0" kern="1200">
                <a:solidFill>
                  <a:schemeClr val="tx2"/>
                </a:solidFill>
                <a:latin typeface="+mj-lt"/>
                <a:ea typeface="+mj-ea"/>
                <a:cs typeface="+mj-cs"/>
              </a:defRPr>
            </a:lvl1pPr>
          </a:lstStyle>
          <a:p>
            <a:r>
              <a:rPr lang="en-US" dirty="0"/>
              <a:t>Top 6 Beers and Breweries</a:t>
            </a:r>
            <a:endParaRPr lang="ru-RU" dirty="0"/>
          </a:p>
        </p:txBody>
      </p:sp>
    </p:spTree>
    <p:extLst>
      <p:ext uri="{BB962C8B-B14F-4D97-AF65-F5344CB8AC3E}">
        <p14:creationId xmlns:p14="http://schemas.microsoft.com/office/powerpoint/2010/main" val="66484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85625-E07C-43C7-93C8-DFDFDBB64FFF}"/>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17" name="Title 1">
            <a:extLst>
              <a:ext uri="{FF2B5EF4-FFF2-40B4-BE49-F238E27FC236}">
                <a16:creationId xmlns:a16="http://schemas.microsoft.com/office/drawing/2014/main" id="{8D6A7CCD-9414-48B6-AA9F-0442CB26E555}"/>
              </a:ext>
            </a:extLst>
          </p:cNvPr>
          <p:cNvSpPr>
            <a:spLocks noGrp="1"/>
          </p:cNvSpPr>
          <p:nvPr>
            <p:ph type="title"/>
          </p:nvPr>
        </p:nvSpPr>
        <p:spPr>
          <a:xfrm>
            <a:off x="838200" y="484188"/>
            <a:ext cx="10515600" cy="904875"/>
          </a:xfrm>
        </p:spPr>
        <p:txBody>
          <a:bodyPr>
            <a:noAutofit/>
          </a:bodyPr>
          <a:lstStyle/>
          <a:p>
            <a:r>
              <a:rPr lang="en-US" dirty="0"/>
              <a:t>Beers and Breweries</a:t>
            </a:r>
            <a:endParaRPr lang="ru-RU" dirty="0"/>
          </a:p>
        </p:txBody>
      </p:sp>
      <p:graphicFrame>
        <p:nvGraphicFramePr>
          <p:cNvPr id="18" name="Table Placeholder 6">
            <a:extLst>
              <a:ext uri="{FF2B5EF4-FFF2-40B4-BE49-F238E27FC236}">
                <a16:creationId xmlns:a16="http://schemas.microsoft.com/office/drawing/2014/main" id="{9DFD8D64-FBC8-4D5A-A465-5D5E271ADD0E}"/>
              </a:ext>
            </a:extLst>
          </p:cNvPr>
          <p:cNvGraphicFramePr>
            <a:graphicFrameLocks/>
          </p:cNvGraphicFramePr>
          <p:nvPr>
            <p:extLst/>
          </p:nvPr>
        </p:nvGraphicFramePr>
        <p:xfrm>
          <a:off x="945485" y="2657077"/>
          <a:ext cx="10301030" cy="3013046"/>
        </p:xfrm>
        <a:graphic>
          <a:graphicData uri="http://schemas.openxmlformats.org/drawingml/2006/table">
            <a:tbl>
              <a:tblPr firstRow="1" bandRow="1">
                <a:tableStyleId>{3B4B98B0-60AC-42C2-AFA5-B58CD77FA1E5}</a:tableStyleId>
              </a:tblPr>
              <a:tblGrid>
                <a:gridCol w="1030103">
                  <a:extLst>
                    <a:ext uri="{9D8B030D-6E8A-4147-A177-3AD203B41FA5}">
                      <a16:colId xmlns:a16="http://schemas.microsoft.com/office/drawing/2014/main" val="2606554801"/>
                    </a:ext>
                  </a:extLst>
                </a:gridCol>
                <a:gridCol w="1030103">
                  <a:extLst>
                    <a:ext uri="{9D8B030D-6E8A-4147-A177-3AD203B41FA5}">
                      <a16:colId xmlns:a16="http://schemas.microsoft.com/office/drawing/2014/main" val="3344664039"/>
                    </a:ext>
                  </a:extLst>
                </a:gridCol>
                <a:gridCol w="1030103">
                  <a:extLst>
                    <a:ext uri="{9D8B030D-6E8A-4147-A177-3AD203B41FA5}">
                      <a16:colId xmlns:a16="http://schemas.microsoft.com/office/drawing/2014/main" val="833022052"/>
                    </a:ext>
                  </a:extLst>
                </a:gridCol>
                <a:gridCol w="1030103">
                  <a:extLst>
                    <a:ext uri="{9D8B030D-6E8A-4147-A177-3AD203B41FA5}">
                      <a16:colId xmlns:a16="http://schemas.microsoft.com/office/drawing/2014/main" val="4148610737"/>
                    </a:ext>
                  </a:extLst>
                </a:gridCol>
                <a:gridCol w="1030103">
                  <a:extLst>
                    <a:ext uri="{9D8B030D-6E8A-4147-A177-3AD203B41FA5}">
                      <a16:colId xmlns:a16="http://schemas.microsoft.com/office/drawing/2014/main" val="933400869"/>
                    </a:ext>
                  </a:extLst>
                </a:gridCol>
                <a:gridCol w="1030103">
                  <a:extLst>
                    <a:ext uri="{9D8B030D-6E8A-4147-A177-3AD203B41FA5}">
                      <a16:colId xmlns:a16="http://schemas.microsoft.com/office/drawing/2014/main" val="2916366197"/>
                    </a:ext>
                  </a:extLst>
                </a:gridCol>
                <a:gridCol w="1030103">
                  <a:extLst>
                    <a:ext uri="{9D8B030D-6E8A-4147-A177-3AD203B41FA5}">
                      <a16:colId xmlns:a16="http://schemas.microsoft.com/office/drawing/2014/main" val="2188881150"/>
                    </a:ext>
                  </a:extLst>
                </a:gridCol>
                <a:gridCol w="1030103">
                  <a:extLst>
                    <a:ext uri="{9D8B030D-6E8A-4147-A177-3AD203B41FA5}">
                      <a16:colId xmlns:a16="http://schemas.microsoft.com/office/drawing/2014/main" val="3437800562"/>
                    </a:ext>
                  </a:extLst>
                </a:gridCol>
                <a:gridCol w="1030103">
                  <a:extLst>
                    <a:ext uri="{9D8B030D-6E8A-4147-A177-3AD203B41FA5}">
                      <a16:colId xmlns:a16="http://schemas.microsoft.com/office/drawing/2014/main" val="3293762158"/>
                    </a:ext>
                  </a:extLst>
                </a:gridCol>
                <a:gridCol w="1030103">
                  <a:extLst>
                    <a:ext uri="{9D8B030D-6E8A-4147-A177-3AD203B41FA5}">
                      <a16:colId xmlns:a16="http://schemas.microsoft.com/office/drawing/2014/main" val="1703309914"/>
                    </a:ext>
                  </a:extLst>
                </a:gridCol>
              </a:tblGrid>
              <a:tr h="267303">
                <a:tc>
                  <a:txBody>
                    <a:bodyPr/>
                    <a:lstStyle/>
                    <a:p>
                      <a:pPr algn="ctr" fontAlgn="b"/>
                      <a:r>
                        <a:rPr lang="en-US" sz="1200" b="1" i="0" u="none" strike="noStrike" dirty="0">
                          <a:solidFill>
                            <a:srgbClr val="000000"/>
                          </a:solidFill>
                          <a:effectLst/>
                          <a:latin typeface="Book Antiqua" panose="02040602050305030304" pitchFamily="18" charset="0"/>
                        </a:rPr>
                        <a:t>Brewery ID</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Beer ID</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ABV</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IBU</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Style</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Ounces</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Brewery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City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b="1" i="0" u="none" strike="noStrike" dirty="0">
                          <a:solidFill>
                            <a:srgbClr val="000000"/>
                          </a:solidFill>
                          <a:effectLst/>
                          <a:latin typeface="Book Antiqua" panose="02040602050305030304" pitchFamily="18" charset="0"/>
                        </a:rPr>
                        <a:t>State</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972974"/>
                  </a:ext>
                </a:extLst>
              </a:tr>
              <a:tr h="333192">
                <a:tc>
                  <a:txBody>
                    <a:bodyPr/>
                    <a:lstStyle/>
                    <a:p>
                      <a:pPr algn="r" fontAlgn="b"/>
                      <a:r>
                        <a:rPr lang="en-US" sz="1200" b="0" i="0" u="none" strike="noStrike" dirty="0">
                          <a:solidFill>
                            <a:srgbClr val="000000"/>
                          </a:solidFill>
                          <a:effectLst/>
                          <a:latin typeface="Book Antiqua" panose="02040602050305030304" pitchFamily="18" charset="0"/>
                        </a:rPr>
                        <a:t>556</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dirty="0">
                          <a:solidFill>
                            <a:srgbClr val="000000"/>
                          </a:solidFill>
                          <a:effectLst/>
                          <a:latin typeface="Book Antiqua" panose="02040602050305030304" pitchFamily="18" charset="0"/>
                        </a:rPr>
                        <a:t>Pilsner Ukiah</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98</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0.055</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German Pilsener</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Ukiah Brewing Company</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Ukiah</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CA</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498608"/>
                  </a:ext>
                </a:extLst>
              </a:tr>
              <a:tr h="399082">
                <a:tc>
                  <a:txBody>
                    <a:bodyPr/>
                    <a:lstStyle/>
                    <a:p>
                      <a:pPr algn="r" fontAlgn="b"/>
                      <a:r>
                        <a:rPr lang="en-US" sz="1200" b="0" i="0" u="none" strike="noStrike" dirty="0">
                          <a:solidFill>
                            <a:srgbClr val="000000"/>
                          </a:solidFill>
                          <a:effectLst/>
                          <a:latin typeface="Book Antiqua" panose="02040602050305030304" pitchFamily="18" charset="0"/>
                        </a:rPr>
                        <a:t>557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dirty="0" err="1">
                          <a:solidFill>
                            <a:srgbClr val="000000"/>
                          </a:solidFill>
                          <a:effectLst/>
                          <a:latin typeface="Book Antiqua" panose="02040602050305030304" pitchFamily="18" charset="0"/>
                        </a:rPr>
                        <a:t>Heinnieweisse</a:t>
                      </a:r>
                      <a:r>
                        <a:rPr lang="en-US" sz="1200" b="0" i="0" u="none" strike="noStrike" dirty="0">
                          <a:solidFill>
                            <a:srgbClr val="000000"/>
                          </a:solidFill>
                          <a:effectLst/>
                          <a:latin typeface="Book Antiqua" panose="02040602050305030304" pitchFamily="18" charset="0"/>
                        </a:rPr>
                        <a:t> </a:t>
                      </a:r>
                      <a:r>
                        <a:rPr lang="en-US" sz="1200" b="0" i="0" u="none" strike="noStrike" dirty="0" err="1">
                          <a:solidFill>
                            <a:srgbClr val="000000"/>
                          </a:solidFill>
                          <a:effectLst/>
                          <a:latin typeface="Book Antiqua" panose="02040602050305030304" pitchFamily="18" charset="0"/>
                        </a:rPr>
                        <a:t>Weissebier</a:t>
                      </a:r>
                      <a:endParaRPr lang="en-US" sz="1200" b="0" i="0" u="none" strike="noStrike" dirty="0">
                        <a:solidFill>
                          <a:srgbClr val="000000"/>
                        </a:solidFill>
                        <a:effectLst/>
                        <a:latin typeface="Book Antiqua" panose="02040602050305030304" pitchFamily="18" charset="0"/>
                      </a:endParaRP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52</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0.049</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Hefeweizen</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Butternuts Beer and Ale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Garrattsville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NY</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6548635"/>
                  </a:ext>
                </a:extLst>
              </a:tr>
              <a:tr h="333192">
                <a:tc>
                  <a:txBody>
                    <a:bodyPr/>
                    <a:lstStyle/>
                    <a:p>
                      <a:pPr algn="r" fontAlgn="b"/>
                      <a:r>
                        <a:rPr lang="en-US" sz="1200" b="0" i="0" u="none" strike="noStrike">
                          <a:solidFill>
                            <a:srgbClr val="000000"/>
                          </a:solidFill>
                          <a:effectLst/>
                          <a:latin typeface="Book Antiqua" panose="02040602050305030304" pitchFamily="18" charset="0"/>
                        </a:rPr>
                        <a:t>557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Snapperhead IPA</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51</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0.068</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American IPA</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Butternuts Beer and Ale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Garrattsville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NY</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156632"/>
                  </a:ext>
                </a:extLst>
              </a:tr>
              <a:tr h="333192">
                <a:tc>
                  <a:txBody>
                    <a:bodyPr/>
                    <a:lstStyle/>
                    <a:p>
                      <a:pPr algn="r" fontAlgn="b"/>
                      <a:r>
                        <a:rPr lang="en-US" sz="1200" b="0" i="0" u="none" strike="noStrike">
                          <a:solidFill>
                            <a:srgbClr val="000000"/>
                          </a:solidFill>
                          <a:effectLst/>
                          <a:latin typeface="Book Antiqua" panose="02040602050305030304" pitchFamily="18" charset="0"/>
                        </a:rPr>
                        <a:t>557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Moo Thunder Stout</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50</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0.049</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Milk / Sweet Stout</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Butternuts Beer and Ale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Garrattsville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NY</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1758257"/>
                  </a:ext>
                </a:extLst>
              </a:tr>
              <a:tr h="333192">
                <a:tc>
                  <a:txBody>
                    <a:bodyPr/>
                    <a:lstStyle/>
                    <a:p>
                      <a:pPr algn="r" fontAlgn="b"/>
                      <a:r>
                        <a:rPr lang="en-US" sz="1200" b="0" i="0" u="none" strike="noStrike">
                          <a:solidFill>
                            <a:srgbClr val="000000"/>
                          </a:solidFill>
                          <a:effectLst/>
                          <a:latin typeface="Book Antiqua" panose="02040602050305030304" pitchFamily="18" charset="0"/>
                        </a:rPr>
                        <a:t>557</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Porkslap Pale Ale</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49</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0.043</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American Pale Ale (APA)</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Butternuts Beer and Ale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Garrattsville</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 NY</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1852232"/>
                  </a:ext>
                </a:extLst>
              </a:tr>
              <a:tr h="662641">
                <a:tc>
                  <a:txBody>
                    <a:bodyPr/>
                    <a:lstStyle/>
                    <a:p>
                      <a:pPr algn="r" fontAlgn="b"/>
                      <a:r>
                        <a:rPr lang="en-US" sz="1200" b="0" i="0" u="none" strike="noStrike">
                          <a:solidFill>
                            <a:srgbClr val="000000"/>
                          </a:solidFill>
                          <a:effectLst/>
                          <a:latin typeface="Book Antiqua" panose="02040602050305030304" pitchFamily="18" charset="0"/>
                        </a:rPr>
                        <a:t>558</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200" b="0" i="0" u="none" strike="noStrike">
                          <a:solidFill>
                            <a:srgbClr val="000000"/>
                          </a:solidFill>
                          <a:effectLst/>
                          <a:latin typeface="Book Antiqua" panose="02040602050305030304" pitchFamily="18" charset="0"/>
                        </a:rPr>
                        <a:t>Urban Wilderness Pale Ale</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30</a:t>
                      </a:r>
                    </a:p>
                  </a:txBody>
                  <a:tcPr marL="9525" marR="9525" marT="9525" marB="0" anchor="b"/>
                </a:tc>
                <a:tc>
                  <a:txBody>
                    <a:bodyPr/>
                    <a:lstStyle/>
                    <a:p>
                      <a:pPr algn="r" fontAlgn="b"/>
                      <a:r>
                        <a:rPr lang="en-US" sz="1200" b="0" i="0" u="none" strike="noStrike">
                          <a:solidFill>
                            <a:srgbClr val="000000"/>
                          </a:solidFill>
                          <a:effectLst/>
                          <a:latin typeface="Book Antiqua" panose="02040602050305030304" pitchFamily="18" charset="0"/>
                        </a:rPr>
                        <a:t>0.049</a:t>
                      </a:r>
                    </a:p>
                  </a:txBody>
                  <a:tcPr marL="9525" marR="9525" marT="9525" marB="0" anchor="b"/>
                </a:tc>
                <a:tc>
                  <a:txBody>
                    <a:bodyPr/>
                    <a:lstStyle/>
                    <a:p>
                      <a:pPr algn="l" fontAlgn="b"/>
                      <a:r>
                        <a:rPr lang="en-US" sz="1200" b="0" i="0" u="none" strike="noStrike">
                          <a:solidFill>
                            <a:srgbClr val="000000"/>
                          </a:solidFill>
                          <a:effectLst/>
                          <a:latin typeface="Book Antiqua" panose="02040602050305030304" pitchFamily="18" charset="0"/>
                        </a:rPr>
                        <a:t>NA</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English Pale Ale</a:t>
                      </a:r>
                    </a:p>
                  </a:txBody>
                  <a:tcPr marL="9525" marR="9525" marT="9525" marB="0" anchor="b"/>
                </a:tc>
                <a:tc>
                  <a:txBody>
                    <a:bodyPr/>
                    <a:lstStyle/>
                    <a:p>
                      <a:pPr algn="r" fontAlgn="b"/>
                      <a:r>
                        <a:rPr lang="en-US" sz="1200" b="0" i="0" u="none" strike="noStrike" dirty="0">
                          <a:solidFill>
                            <a:srgbClr val="000000"/>
                          </a:solidFill>
                          <a:effectLst/>
                          <a:latin typeface="Book Antiqua" panose="02040602050305030304" pitchFamily="18" charset="0"/>
                        </a:rPr>
                        <a:t>12</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Sleeping Lady Brewing Company</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Anchorage</a:t>
                      </a:r>
                    </a:p>
                  </a:txBody>
                  <a:tcPr marL="9525" marR="9525" marT="9525" marB="0" anchor="b"/>
                </a:tc>
                <a:tc>
                  <a:txBody>
                    <a:bodyPr/>
                    <a:lstStyle/>
                    <a:p>
                      <a:pPr algn="l" fontAlgn="b"/>
                      <a:r>
                        <a:rPr lang="en-US" sz="1200" b="0" i="0" u="none" strike="noStrike" dirty="0">
                          <a:solidFill>
                            <a:srgbClr val="000000"/>
                          </a:solidFill>
                          <a:effectLst/>
                          <a:latin typeface="Book Antiqua" panose="02040602050305030304" pitchFamily="18" charset="0"/>
                        </a:rPr>
                        <a:t> AK</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66063256"/>
                  </a:ext>
                </a:extLst>
              </a:tr>
            </a:tbl>
          </a:graphicData>
        </a:graphic>
      </p:graphicFrame>
      <p:sp>
        <p:nvSpPr>
          <p:cNvPr id="9" name="Title 1">
            <a:extLst>
              <a:ext uri="{FF2B5EF4-FFF2-40B4-BE49-F238E27FC236}">
                <a16:creationId xmlns:a16="http://schemas.microsoft.com/office/drawing/2014/main" id="{1E36AEAF-D1D6-45DA-9A22-7EE2490C8333}"/>
              </a:ext>
            </a:extLst>
          </p:cNvPr>
          <p:cNvSpPr txBox="1">
            <a:spLocks/>
          </p:cNvSpPr>
          <p:nvPr/>
        </p:nvSpPr>
        <p:spPr>
          <a:xfrm>
            <a:off x="730915" y="1723042"/>
            <a:ext cx="10515600" cy="9048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0" kern="1200">
                <a:solidFill>
                  <a:schemeClr val="tx2"/>
                </a:solidFill>
                <a:latin typeface="+mj-lt"/>
                <a:ea typeface="+mj-ea"/>
                <a:cs typeface="+mj-cs"/>
              </a:defRPr>
            </a:lvl1pPr>
          </a:lstStyle>
          <a:p>
            <a:r>
              <a:rPr lang="en-US" dirty="0"/>
              <a:t>Bottom 6 Beers and Breweries</a:t>
            </a:r>
            <a:endParaRPr lang="ru-RU" dirty="0"/>
          </a:p>
        </p:txBody>
      </p:sp>
    </p:spTree>
    <p:extLst>
      <p:ext uri="{BB962C8B-B14F-4D97-AF65-F5344CB8AC3E}">
        <p14:creationId xmlns:p14="http://schemas.microsoft.com/office/powerpoint/2010/main" val="33238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09745-9520-4241-8D53-E68C835D8BB0}"/>
              </a:ext>
            </a:extLst>
          </p:cNvPr>
          <p:cNvSpPr>
            <a:spLocks noGrp="1"/>
          </p:cNvSpPr>
          <p:nvPr>
            <p:ph type="title"/>
          </p:nvPr>
        </p:nvSpPr>
        <p:spPr/>
        <p:txBody>
          <a:bodyPr>
            <a:normAutofit/>
          </a:bodyPr>
          <a:lstStyle/>
          <a:p>
            <a:r>
              <a:rPr lang="en-US" dirty="0"/>
              <a:t>ABV </a:t>
            </a:r>
            <a:endParaRPr lang="ru-RU" dirty="0"/>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ru-RU" smtClean="0"/>
              <a:pPr/>
              <a:t>7</a:t>
            </a:fld>
            <a:endParaRPr lang="ru-RU" dirty="0"/>
          </a:p>
        </p:txBody>
      </p:sp>
      <p:pic>
        <p:nvPicPr>
          <p:cNvPr id="9" name="Picture 8">
            <a:extLst>
              <a:ext uri="{FF2B5EF4-FFF2-40B4-BE49-F238E27FC236}">
                <a16:creationId xmlns:a16="http://schemas.microsoft.com/office/drawing/2014/main" id="{A33632A9-F91A-41C1-8F8E-180A62139A55}"/>
              </a:ext>
            </a:extLst>
          </p:cNvPr>
          <p:cNvPicPr>
            <a:picLocks noChangeAspect="1"/>
          </p:cNvPicPr>
          <p:nvPr/>
        </p:nvPicPr>
        <p:blipFill>
          <a:blip r:embed="rId2"/>
          <a:stretch>
            <a:fillRect/>
          </a:stretch>
        </p:blipFill>
        <p:spPr>
          <a:xfrm>
            <a:off x="641479" y="553391"/>
            <a:ext cx="5262932" cy="5738532"/>
          </a:xfrm>
          <a:prstGeom prst="rect">
            <a:avLst/>
          </a:prstGeom>
        </p:spPr>
      </p:pic>
    </p:spTree>
    <p:extLst>
      <p:ext uri="{BB962C8B-B14F-4D97-AF65-F5344CB8AC3E}">
        <p14:creationId xmlns:p14="http://schemas.microsoft.com/office/powerpoint/2010/main" val="301268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09745-9520-4241-8D53-E68C835D8BB0}"/>
              </a:ext>
            </a:extLst>
          </p:cNvPr>
          <p:cNvSpPr>
            <a:spLocks noGrp="1"/>
          </p:cNvSpPr>
          <p:nvPr>
            <p:ph type="title"/>
          </p:nvPr>
        </p:nvSpPr>
        <p:spPr/>
        <p:txBody>
          <a:bodyPr>
            <a:normAutofit/>
          </a:bodyPr>
          <a:lstStyle/>
          <a:p>
            <a:r>
              <a:rPr lang="en-US" dirty="0"/>
              <a:t>IBU</a:t>
            </a:r>
            <a:endParaRPr lang="ru-RU" dirty="0"/>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ru-RU" smtClean="0"/>
              <a:pPr/>
              <a:t>8</a:t>
            </a:fld>
            <a:endParaRPr lang="ru-RU" dirty="0"/>
          </a:p>
        </p:txBody>
      </p:sp>
      <p:pic>
        <p:nvPicPr>
          <p:cNvPr id="9" name="Picture 8">
            <a:extLst>
              <a:ext uri="{FF2B5EF4-FFF2-40B4-BE49-F238E27FC236}">
                <a16:creationId xmlns:a16="http://schemas.microsoft.com/office/drawing/2014/main" id="{A33632A9-F91A-41C1-8F8E-180A62139A55}"/>
              </a:ext>
            </a:extLst>
          </p:cNvPr>
          <p:cNvPicPr>
            <a:picLocks noChangeAspect="1"/>
          </p:cNvPicPr>
          <p:nvPr/>
        </p:nvPicPr>
        <p:blipFill>
          <a:blip r:embed="rId2"/>
          <a:stretch>
            <a:fillRect/>
          </a:stretch>
        </p:blipFill>
        <p:spPr>
          <a:xfrm>
            <a:off x="748937" y="478971"/>
            <a:ext cx="5521233" cy="6061166"/>
          </a:xfrm>
          <a:prstGeom prst="rect">
            <a:avLst/>
          </a:prstGeom>
        </p:spPr>
      </p:pic>
    </p:spTree>
    <p:extLst>
      <p:ext uri="{BB962C8B-B14F-4D97-AF65-F5344CB8AC3E}">
        <p14:creationId xmlns:p14="http://schemas.microsoft.com/office/powerpoint/2010/main" val="183156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09745-9520-4241-8D53-E68C835D8BB0}"/>
              </a:ext>
            </a:extLst>
          </p:cNvPr>
          <p:cNvSpPr>
            <a:spLocks noGrp="1"/>
          </p:cNvSpPr>
          <p:nvPr>
            <p:ph type="title"/>
          </p:nvPr>
        </p:nvSpPr>
        <p:spPr/>
        <p:txBody>
          <a:bodyPr>
            <a:normAutofit/>
          </a:bodyPr>
          <a:lstStyle/>
          <a:p>
            <a:r>
              <a:rPr lang="en-US" dirty="0"/>
              <a:t>IBU</a:t>
            </a:r>
            <a:endParaRPr lang="ru-RU" dirty="0"/>
          </a:p>
        </p:txBody>
      </p:sp>
      <p:sp>
        <p:nvSpPr>
          <p:cNvPr id="3" name="Slide Number Placeholder 2">
            <a:extLst>
              <a:ext uri="{FF2B5EF4-FFF2-40B4-BE49-F238E27FC236}">
                <a16:creationId xmlns:a16="http://schemas.microsoft.com/office/drawing/2014/main" id="{CD68BD0A-9D26-4228-91FB-8BF24FE228B1}"/>
              </a:ext>
            </a:extLst>
          </p:cNvPr>
          <p:cNvSpPr>
            <a:spLocks noGrp="1"/>
          </p:cNvSpPr>
          <p:nvPr>
            <p:ph type="sldNum" sz="quarter" idx="12"/>
          </p:nvPr>
        </p:nvSpPr>
        <p:spPr/>
        <p:txBody>
          <a:bodyPr/>
          <a:lstStyle/>
          <a:p>
            <a:fld id="{D495E168-DA5E-4888-8D8A-92B118324C14}" type="slidenum">
              <a:rPr lang="ru-RU" smtClean="0"/>
              <a:pPr/>
              <a:t>9</a:t>
            </a:fld>
            <a:endParaRPr lang="ru-RU" dirty="0"/>
          </a:p>
        </p:txBody>
      </p:sp>
      <p:pic>
        <p:nvPicPr>
          <p:cNvPr id="9" name="Picture 8">
            <a:extLst>
              <a:ext uri="{FF2B5EF4-FFF2-40B4-BE49-F238E27FC236}">
                <a16:creationId xmlns:a16="http://schemas.microsoft.com/office/drawing/2014/main" id="{A33632A9-F91A-41C1-8F8E-180A62139A55}"/>
              </a:ext>
            </a:extLst>
          </p:cNvPr>
          <p:cNvPicPr>
            <a:picLocks noChangeAspect="1"/>
          </p:cNvPicPr>
          <p:nvPr/>
        </p:nvPicPr>
        <p:blipFill>
          <a:blip r:embed="rId2"/>
          <a:stretch>
            <a:fillRect/>
          </a:stretch>
        </p:blipFill>
        <p:spPr>
          <a:xfrm>
            <a:off x="748937" y="1537685"/>
            <a:ext cx="6078583" cy="3943738"/>
          </a:xfrm>
          <a:prstGeom prst="rect">
            <a:avLst/>
          </a:prstGeom>
        </p:spPr>
      </p:pic>
    </p:spTree>
    <p:extLst>
      <p:ext uri="{BB962C8B-B14F-4D97-AF65-F5344CB8AC3E}">
        <p14:creationId xmlns:p14="http://schemas.microsoft.com/office/powerpoint/2010/main" val="3259080150"/>
      </p:ext>
    </p:extLst>
  </p:cSld>
  <p:clrMapOvr>
    <a:masterClrMapping/>
  </p:clrMapOvr>
</p:sld>
</file>

<file path=ppt/theme/theme1.xml><?xml version="1.0" encoding="utf-8"?>
<a:theme xmlns:a="http://schemas.openxmlformats.org/drawingml/2006/main" name="Office Theme">
  <a:themeElements>
    <a:clrScheme name="Custom 6">
      <a:dk1>
        <a:srgbClr val="3F5779"/>
      </a:dk1>
      <a:lt1>
        <a:sysClr val="window" lastClr="FFFFFF"/>
      </a:lt1>
      <a:dk2>
        <a:srgbClr val="96556D"/>
      </a:dk2>
      <a:lt2>
        <a:srgbClr val="3B99BB"/>
      </a:lt2>
      <a:accent1>
        <a:srgbClr val="96556D"/>
      </a:accent1>
      <a:accent2>
        <a:srgbClr val="FFFFFF"/>
      </a:accent2>
      <a:accent3>
        <a:srgbClr val="855939"/>
      </a:accent3>
      <a:accent4>
        <a:srgbClr val="3D8C74"/>
      </a:accent4>
      <a:accent5>
        <a:srgbClr val="999999"/>
      </a:accent5>
      <a:accent6>
        <a:srgbClr val="3B99BB"/>
      </a:accent6>
      <a:hlink>
        <a:srgbClr val="3F5779"/>
      </a:hlink>
      <a:folHlink>
        <a:srgbClr val="3F57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850888_Retail pitch deck_RVA_v4" id="{8F2882B0-1BFE-4293-BF1B-5E9F7535F411}" vid="{2736E5B9-BA7A-4750-88E9-E7AE6A3F07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17391F-2502-4070-B520-AB23643635E8}">
  <ds:schemaRefs>
    <ds:schemaRef ds:uri="http://schemas.openxmlformats.org/package/2006/metadata/core-properties"/>
    <ds:schemaRef ds:uri="16c05727-aa75-4e4a-9b5f-8a80a1165891"/>
    <ds:schemaRef ds:uri="http://schemas.microsoft.com/office/infopath/2007/PartnerControls"/>
    <ds:schemaRef ds:uri="http://purl.org/dc/terms/"/>
    <ds:schemaRef ds:uri="http://purl.org/dc/dcmitype/"/>
    <ds:schemaRef ds:uri="http://schemas.microsoft.com/office/2006/documentManagement/types"/>
    <ds:schemaRef ds:uri="http://purl.org/dc/elements/1.1/"/>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4BED453-9FB1-4982-A2CE-02B1DAF46AE3}">
  <ds:schemaRefs>
    <ds:schemaRef ds:uri="http://schemas.microsoft.com/sharepoint/v3/contenttype/forms"/>
  </ds:schemaRefs>
</ds:datastoreItem>
</file>

<file path=customXml/itemProps3.xml><?xml version="1.0" encoding="utf-8"?>
<ds:datastoreItem xmlns:ds="http://schemas.openxmlformats.org/officeDocument/2006/customXml" ds:itemID="{52A47430-C725-4DCD-9053-3498D56D74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Retail pitch deck</Template>
  <TotalTime>0</TotalTime>
  <Words>497</Words>
  <Application>Microsoft Office PowerPoint</Application>
  <PresentationFormat>Widescreen</PresentationFormat>
  <Paragraphs>226</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 Antiqua</vt:lpstr>
      <vt:lpstr>Calibri</vt:lpstr>
      <vt:lpstr>Tahoma</vt:lpstr>
      <vt:lpstr>Wingdings</vt:lpstr>
      <vt:lpstr>Office Theme</vt:lpstr>
      <vt:lpstr>Data Analysis of US Craft Breweries</vt:lpstr>
      <vt:lpstr>Jayson Barker Will Hinton Jeremy Simpson</vt:lpstr>
      <vt:lpstr>Introduction</vt:lpstr>
      <vt:lpstr>Breweries by State</vt:lpstr>
      <vt:lpstr>Beers and Breweries</vt:lpstr>
      <vt:lpstr>Beers and Breweries</vt:lpstr>
      <vt:lpstr>ABV </vt:lpstr>
      <vt:lpstr>IBU</vt:lpstr>
      <vt:lpstr>IBU</vt:lpstr>
      <vt:lpstr>Recommendations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2019-06-24T23:00:18Z</dcterms:created>
  <dcterms:modified xsi:type="dcterms:W3CDTF">2019-06-25T00:55:12Z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