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4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8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5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1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6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0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5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7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0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49C-539C-4960-B2F5-97CB734398A0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9D78-27C3-4655-BAE3-0A5023A08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ADAS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Configuration Parameter Settings</a:t>
            </a:r>
          </a:p>
        </p:txBody>
      </p:sp>
    </p:spTree>
    <p:extLst>
      <p:ext uri="{BB962C8B-B14F-4D97-AF65-F5344CB8AC3E}">
        <p14:creationId xmlns:p14="http://schemas.microsoft.com/office/powerpoint/2010/main" val="44293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584200"/>
            <a:ext cx="704215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21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96900"/>
            <a:ext cx="702310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1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590550"/>
            <a:ext cx="704215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8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584200"/>
            <a:ext cx="702945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51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581025"/>
            <a:ext cx="70358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45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581025"/>
            <a:ext cx="70358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89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581025"/>
            <a:ext cx="70358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89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574675"/>
            <a:ext cx="7035800" cy="57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56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584200"/>
            <a:ext cx="701675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87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587375"/>
            <a:ext cx="706120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0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596900"/>
            <a:ext cx="703580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954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587375"/>
            <a:ext cx="704215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88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593725"/>
            <a:ext cx="702945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38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574675"/>
            <a:ext cx="7029450" cy="57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43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593725"/>
            <a:ext cx="7035800" cy="567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55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84200"/>
            <a:ext cx="70104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44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84200"/>
            <a:ext cx="70485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508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581025"/>
            <a:ext cx="70612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42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61975"/>
            <a:ext cx="704850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293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84200"/>
            <a:ext cx="70231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222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587375"/>
            <a:ext cx="700405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30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584200"/>
            <a:ext cx="702945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1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577850"/>
            <a:ext cx="70485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70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90550"/>
            <a:ext cx="70104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26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584200"/>
            <a:ext cx="69977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83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90550"/>
            <a:ext cx="70104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5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81025"/>
            <a:ext cx="70104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52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581025"/>
            <a:ext cx="701675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10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</Words>
  <Application>Microsoft Office PowerPoint</Application>
  <PresentationFormat>On-screen Show (4:3)</PresentationFormat>
  <Paragraphs>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NIMBALKAR</dc:creator>
  <cp:lastModifiedBy>ADITYA NIMBALKAR</cp:lastModifiedBy>
  <cp:revision>4</cp:revision>
  <dcterms:created xsi:type="dcterms:W3CDTF">2020-07-08T10:33:33Z</dcterms:created>
  <dcterms:modified xsi:type="dcterms:W3CDTF">2020-07-08T11:58:08Z</dcterms:modified>
</cp:coreProperties>
</file>