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GenAI in IT: Transforming Operations &amp; Innovation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br/>
            <a:r>
              <a:t>🌟 Vision</a:t>
            </a:r>
            <a:br/>
            <a:r>
              <a:t>"Leverage Generative AI to enhance efficiency, automate operations, and drive innovation within the IT department, enabling smarter decision-making and improved user experiences."</a:t>
            </a:r>
            <a:br/>
            <a:br/>
            <a:r>
              <a:t>🚀 Key Benefits</a:t>
            </a:r>
            <a:br/>
            <a:r>
              <a:t>✔ Increased Productivity – Automate repetitive tasks (e.g., code generation, documentation).</a:t>
            </a:r>
            <a:br/>
            <a:r>
              <a:t>✔ Enhanced Decision-Making – Data-driven insights &amp; predictive analytics.</a:t>
            </a:r>
            <a:br/>
            <a:r>
              <a:t>✔ Cost Optimization – Reduce manual effort, optimize infrastructure costs.</a:t>
            </a:r>
            <a:br/>
            <a:r>
              <a:t>✔ Improved User Support – AI-powered chatbots &amp; self-service solutions.</a:t>
            </a:r>
            <a:br/>
            <a:r>
              <a:t>✔ Stronger Security – Threat detection &amp; anomaly detection.</a:t>
            </a:r>
            <a:br/>
            <a:br/>
            <a:r>
              <a:t>🔹 Use Cases</a:t>
            </a:r>
            <a:br/>
            <a:r>
              <a:t>✅ IT Support &amp; Chatbots – Automate L1 support with AI-driven responses.</a:t>
            </a:r>
            <a:br/>
            <a:r>
              <a:t>✅ Code Generation &amp; Review – Assist developers with AI-based coding suggestions.</a:t>
            </a:r>
            <a:br/>
            <a:r>
              <a:t>✅ Infrastructure Management – Optimize cloud resources &amp; automate deployments.</a:t>
            </a:r>
            <a:br/>
            <a:r>
              <a:t>✅ Cybersecurity – Detect anomalies &amp; generate incident reports.</a:t>
            </a:r>
            <a:br/>
            <a:r>
              <a:t>✅ Documentation &amp; Knowledge Base – Auto-generate &amp; update technical docs.</a:t>
            </a:r>
            <a:br/>
            <a:br/>
            <a:r>
              <a:t>📌 Getting Started</a:t>
            </a:r>
            <a:br/>
            <a:r>
              <a:t>🔹 Assess Needs – Identify pain points &amp; automation opportunities.</a:t>
            </a:r>
            <a:br/>
            <a:r>
              <a:t>🔹 Select Tools – Evaluate LLMs (ChatGPT, Bard, Claude) &amp; platforms (Azure AI, AWS Bedrock).</a:t>
            </a:r>
            <a:br/>
            <a:r>
              <a:t>🔹 Pilot Use Cases – Start with a small-scale proof of concept (e.g., AI-powered IT helpdesk).</a:t>
            </a:r>
            <a:br/>
            <a:r>
              <a:t>🔹 Security &amp; Compliance – Ensure data privacy &amp; ethical AI usage.</a:t>
            </a:r>
            <a:br/>
            <a:r>
              <a:t>🔹 Scale &amp; Optimize – Expand AI use cases based on success &amp; feedback.</a:t>
            </a:r>
            <a:b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