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4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E259-C377-4752-9616-BAA7E6FA830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BE94-FE59-48FC-B147-90F8E58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6501"/>
            <a:ext cx="9144000" cy="2387600"/>
          </a:xfrm>
        </p:spPr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6176"/>
            <a:ext cx="9144000" cy="1655762"/>
          </a:xfrm>
        </p:spPr>
        <p:txBody>
          <a:bodyPr/>
          <a:lstStyle/>
          <a:p>
            <a:r>
              <a:rPr lang="en-US" dirty="0" err="1" smtClean="0"/>
              <a:t>Shubham</a:t>
            </a:r>
            <a:r>
              <a:rPr lang="en-US" dirty="0" smtClean="0"/>
              <a:t> Thakur, </a:t>
            </a:r>
            <a:r>
              <a:rPr lang="en-US" dirty="0" err="1" smtClean="0"/>
              <a:t>Jaysen</a:t>
            </a:r>
            <a:r>
              <a:rPr lang="en-US" dirty="0" smtClean="0"/>
              <a:t> Shi,</a:t>
            </a:r>
            <a:r>
              <a:rPr lang="en-US" dirty="0" smtClean="0"/>
              <a:t> D. Wolfgang </a:t>
            </a:r>
            <a:r>
              <a:rPr lang="en-US" dirty="0" err="1" smtClean="0"/>
              <a:t>Herwald</a:t>
            </a:r>
            <a:endParaRPr lang="en-US" dirty="0"/>
          </a:p>
        </p:txBody>
      </p:sp>
      <p:pic>
        <p:nvPicPr>
          <p:cNvPr id="1026" name="Picture 2" descr="Central limit theore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24685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random person walks into a room,  What is their blood pressure?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number (n) of random people walk into a room,  What is the average of their blood pressures?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2215" y="3357988"/>
                <a:ext cx="3531544" cy="1674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15" y="3357988"/>
                <a:ext cx="3531544" cy="1674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86894" y="567334"/>
                <a:ext cx="95999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𝑅𝑎𝑛𝑑𝑜𝑚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94" y="567334"/>
                <a:ext cx="95999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984786" y="1390957"/>
                <a:ext cx="243977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86" y="1390957"/>
                <a:ext cx="243977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19577" y="4027711"/>
                <a:ext cx="5495159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77" y="4027711"/>
                <a:ext cx="5495159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5747" y="2678646"/>
                <a:ext cx="1924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" y="2678646"/>
                <a:ext cx="1924373" cy="369332"/>
              </a:xfrm>
              <a:prstGeom prst="rect">
                <a:avLst/>
              </a:prstGeom>
              <a:blipFill>
                <a:blip r:embed="rId6"/>
                <a:stretch>
                  <a:fillRect l="-5063" r="-348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90587" y="5940006"/>
                <a:ext cx="243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87" y="5940006"/>
                <a:ext cx="2439066" cy="369332"/>
              </a:xfrm>
              <a:prstGeom prst="rect">
                <a:avLst/>
              </a:prstGeom>
              <a:blipFill>
                <a:blip r:embed="rId7"/>
                <a:stretch>
                  <a:fillRect l="-4250" r="-25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15409" y="2825085"/>
                <a:ext cx="2413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409" y="2825085"/>
                <a:ext cx="2413161" cy="369332"/>
              </a:xfrm>
              <a:prstGeom prst="rect">
                <a:avLst/>
              </a:prstGeom>
              <a:blipFill>
                <a:blip r:embed="rId8"/>
                <a:stretch>
                  <a:fillRect l="-4040" r="-227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963378" y="5863809"/>
                <a:ext cx="1904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378" y="5863809"/>
                <a:ext cx="1904817" cy="369332"/>
              </a:xfrm>
              <a:prstGeom prst="rect">
                <a:avLst/>
              </a:prstGeom>
              <a:blipFill>
                <a:blip r:embed="rId9"/>
                <a:stretch>
                  <a:fillRect l="-5112" r="-319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77595" y="5940006"/>
                <a:ext cx="1727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95" y="5940006"/>
                <a:ext cx="1727076" cy="369332"/>
              </a:xfrm>
              <a:prstGeom prst="rect">
                <a:avLst/>
              </a:prstGeom>
              <a:blipFill>
                <a:blip r:embed="rId10"/>
                <a:stretch>
                  <a:fillRect l="-6007" r="-31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1047934" y="3047978"/>
            <a:ext cx="438960" cy="80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V="1">
            <a:off x="2010120" y="4603806"/>
            <a:ext cx="1146548" cy="133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H="1" flipV="1">
            <a:off x="3962747" y="4897323"/>
            <a:ext cx="1378386" cy="1042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4325510" y="3194417"/>
            <a:ext cx="396480" cy="31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776376" y="5032549"/>
            <a:ext cx="1535444" cy="887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16" t="23362" r="37816" b="42870"/>
          <a:stretch/>
        </p:blipFill>
        <p:spPr>
          <a:xfrm>
            <a:off x="0" y="751162"/>
            <a:ext cx="8350628" cy="4683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764875" y="474163"/>
                <a:ext cx="1206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875" y="474163"/>
                <a:ext cx="1206228" cy="276999"/>
              </a:xfrm>
              <a:prstGeom prst="rect">
                <a:avLst/>
              </a:prstGeom>
              <a:blipFill>
                <a:blip r:embed="rId3"/>
                <a:stretch>
                  <a:fillRect l="-6566" t="-2222" r="-656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525867" y="1639595"/>
                <a:ext cx="1684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867" y="1639595"/>
                <a:ext cx="1684244" cy="276999"/>
              </a:xfrm>
              <a:prstGeom prst="rect">
                <a:avLst/>
              </a:prstGeom>
              <a:blipFill>
                <a:blip r:embed="rId4"/>
                <a:stretch>
                  <a:fillRect l="-2899" t="-2222" r="-4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437991" y="2835054"/>
                <a:ext cx="1859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91" y="2835054"/>
                <a:ext cx="1859996" cy="276999"/>
              </a:xfrm>
              <a:prstGeom prst="rect">
                <a:avLst/>
              </a:prstGeom>
              <a:blipFill>
                <a:blip r:embed="rId5"/>
                <a:stretch>
                  <a:fillRect l="-3934" t="-2174" r="-262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420117" y="4314107"/>
                <a:ext cx="18802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17" y="4314107"/>
                <a:ext cx="1880258" cy="553998"/>
              </a:xfrm>
              <a:prstGeom prst="rect">
                <a:avLst/>
              </a:prstGeom>
              <a:blipFill>
                <a:blip r:embed="rId6"/>
                <a:stretch>
                  <a:fillRect l="-3883" t="-1099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850391" y="4448757"/>
                <a:ext cx="9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391" y="4448757"/>
                <a:ext cx="994118" cy="276999"/>
              </a:xfrm>
              <a:prstGeom prst="rect">
                <a:avLst/>
              </a:prstGeom>
              <a:blipFill>
                <a:blip r:embed="rId7"/>
                <a:stretch>
                  <a:fillRect l="-5521" r="-55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367989" y="751162"/>
            <a:ext cx="0" cy="888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10367989" y="1916594"/>
            <a:ext cx="0" cy="918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 flipH="1">
            <a:off x="9360246" y="3092821"/>
            <a:ext cx="1007743" cy="1221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10376575" y="3136106"/>
            <a:ext cx="970875" cy="1312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371849" y="3092821"/>
            <a:ext cx="13914" cy="294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>
            <a:off x="9360246" y="4868105"/>
            <a:ext cx="0" cy="1165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374190" y="4698732"/>
            <a:ext cx="0" cy="1335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7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4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Gamma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560" t="25246" r="49543" b="14420"/>
          <a:stretch/>
        </p:blipFill>
        <p:spPr>
          <a:xfrm>
            <a:off x="656976" y="671829"/>
            <a:ext cx="3991555" cy="6186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339" t="30497" r="39500" b="14528"/>
          <a:stretch/>
        </p:blipFill>
        <p:spPr>
          <a:xfrm>
            <a:off x="5337313" y="671828"/>
            <a:ext cx="6185011" cy="59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4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Gamma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556" t="30641" r="38871" b="15106"/>
          <a:stretch/>
        </p:blipFill>
        <p:spPr>
          <a:xfrm>
            <a:off x="5375080" y="671829"/>
            <a:ext cx="6281531" cy="5885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560" t="25246" r="49543" b="14420"/>
          <a:stretch/>
        </p:blipFill>
        <p:spPr>
          <a:xfrm>
            <a:off x="656976" y="671829"/>
            <a:ext cx="3991555" cy="61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4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510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Exponential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63" t="17038" r="50001" b="33913"/>
          <a:stretch/>
        </p:blipFill>
        <p:spPr>
          <a:xfrm>
            <a:off x="62756" y="1362391"/>
            <a:ext cx="4169714" cy="5317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8659" t="20815" r="39384" b="32663"/>
          <a:stretch/>
        </p:blipFill>
        <p:spPr>
          <a:xfrm>
            <a:off x="4169715" y="0"/>
            <a:ext cx="4763708" cy="3900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8420" t="25992" r="38544" b="27659"/>
          <a:stretch/>
        </p:blipFill>
        <p:spPr>
          <a:xfrm>
            <a:off x="7236822" y="2498933"/>
            <a:ext cx="4955178" cy="39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510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Poisson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43" t="22633" r="50701" b="27857"/>
          <a:stretch/>
        </p:blipFill>
        <p:spPr>
          <a:xfrm>
            <a:off x="82566" y="1426394"/>
            <a:ext cx="4087149" cy="5431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361" t="16791" r="39496" b="35870"/>
          <a:stretch/>
        </p:blipFill>
        <p:spPr>
          <a:xfrm>
            <a:off x="3874468" y="32266"/>
            <a:ext cx="5027485" cy="4164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8240" t="40245" r="38874" b="12108"/>
          <a:stretch/>
        </p:blipFill>
        <p:spPr>
          <a:xfrm>
            <a:off x="7177384" y="2179044"/>
            <a:ext cx="5014616" cy="40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Central Limit Theorem</vt:lpstr>
      <vt:lpstr>A random person walks into a room,  What is their blood pressure?</vt:lpstr>
      <vt:lpstr>A number (n) of random people walk into a room,  What is the average of their blood pressures?</vt:lpstr>
      <vt:lpstr>PowerPoint Presentation</vt:lpstr>
      <vt:lpstr>PowerPoint Presentation</vt:lpstr>
      <vt:lpstr>Gamma distribution</vt:lpstr>
      <vt:lpstr>Gamma distribution</vt:lpstr>
      <vt:lpstr>Exponential  distribution</vt:lpstr>
      <vt:lpstr>Poisson 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</dc:title>
  <dc:creator>Hà Nguyên Lộc_TH_1821</dc:creator>
  <cp:lastModifiedBy>Hà Nguyên Lộc_TH_1821</cp:lastModifiedBy>
  <cp:revision>5</cp:revision>
  <dcterms:created xsi:type="dcterms:W3CDTF">2021-10-11T00:33:31Z</dcterms:created>
  <dcterms:modified xsi:type="dcterms:W3CDTF">2021-10-11T01:08:39Z</dcterms:modified>
</cp:coreProperties>
</file>