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A71022-3071-4E4C-81A9-35093D0553F4}">
  <a:tblStyle styleId="{BFA71022-3071-4E4C-81A9-35093D055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97778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97778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a2cb13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a2cb13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dfb8dd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dfb8dd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5426a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5426a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ac0dd7f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ac0dd7f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a2cb13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a2cb1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d9777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d9777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d9777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d9777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d977788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d977788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a2cb13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a2cb13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a2cb13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a2cb13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d97778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d97778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744575"/>
            <a:ext cx="8520600" cy="16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Price Prediction</a:t>
            </a:r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Model : ARIMAX (Symbol : MSFT)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25" y="1152475"/>
            <a:ext cx="84667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40875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{BFA71022-3071-4E4C-81A9-35093D0553F4}</a:tableStyleId>
              </a:tblPr>
              <a:tblGrid>
                <a:gridCol w="1362875"/>
                <a:gridCol w="2215525"/>
                <a:gridCol w="2565100"/>
                <a:gridCol w="2183025"/>
              </a:tblGrid>
              <a:tr h="5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Symbol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0.903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2.0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AMZN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16.030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0.502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ARIMAX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MSFT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1.406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0.552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Do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deep learning models e.g. lstm, gru, bidirectional lstm.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day data for model building.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675750" y="554600"/>
            <a:ext cx="77925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Thank You!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Jayanth Rasamsetti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340S Lemon Ave, #9172, Walnut, CA, 91789, United States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+918790527858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jay@sgmoid.com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ARIMA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Stock Price Dataset-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Minute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Day data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Minute Data Overview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Dataset Size</a:t>
            </a:r>
            <a:r>
              <a:rPr lang="en-GB"/>
              <a:t> : 1493450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features</a:t>
            </a:r>
            <a:r>
              <a:rPr lang="en-GB"/>
              <a:t> :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Target Variable</a:t>
            </a:r>
            <a:r>
              <a:rPr lang="en-GB"/>
              <a:t> : close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Symbols</a:t>
            </a:r>
            <a:r>
              <a:rPr lang="en-GB"/>
              <a:t> : 602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Null value columns</a:t>
            </a:r>
            <a:r>
              <a:rPr lang="en-GB"/>
              <a:t> - None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SPY Symbol contains maximum no. of data points. i.e. 5534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Duration</a:t>
            </a:r>
            <a:r>
              <a:rPr lang="en-GB"/>
              <a:t> : 2020-06-03 04:00:01 - 2020-06-10 20:00:01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data overview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Dataset Size</a:t>
            </a:r>
            <a:r>
              <a:rPr lang="en-GB"/>
              <a:t> : 20956</a:t>
            </a:r>
            <a:r>
              <a:rPr lang="en-GB"/>
              <a:t>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features</a:t>
            </a:r>
            <a:r>
              <a:rPr lang="en-GB"/>
              <a:t> : 14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Target Variable</a:t>
            </a:r>
            <a:r>
              <a:rPr lang="en-GB"/>
              <a:t> : Close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of Symbols</a:t>
            </a:r>
            <a:r>
              <a:rPr lang="en-GB"/>
              <a:t> : 3828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Null value columns</a:t>
            </a:r>
            <a:r>
              <a:rPr lang="en-GB"/>
              <a:t> - volume_change, volume_score, bullish, bearish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AIM Symbol contains maximum no. of data points. i.e. 55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Duration</a:t>
            </a:r>
            <a:r>
              <a:rPr lang="en-GB"/>
              <a:t> : 25/3/2020 - 12/6/2020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Replaced outliers with last seen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Generic class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Initialize with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Predict based on symbol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MSFT share price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: ARIMAX (Symbol : DAL)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: ARIMAX (Symbol : AMZN)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