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397FF9-EF33-4C38-A37C-778D72DD42C1}">
  <a:tblStyle styleId="{82397FF9-EF33-4C38-A37C-778D72DD42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e59506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e59506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a2cb134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a2cb134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e59506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e59506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dfb8dd4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dfb8dd4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5426a6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5426a6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c0dd7f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ac0dd7f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a2cb13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a2cb13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d9777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d9777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d97778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d97778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d97778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d97778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a2cb13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a2cb13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e59506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e59506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e59506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8e59506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510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744575"/>
            <a:ext cx="8520600" cy="16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Price Prediction</a:t>
            </a:r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: LSTM (Symbol : DAL)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</a:t>
            </a:r>
            <a:endParaRPr/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40875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{82397FF9-EF33-4C38-A37C-778D72DD42C1}</a:tableStyleId>
              </a:tblPr>
              <a:tblGrid>
                <a:gridCol w="914325"/>
                <a:gridCol w="679375"/>
                <a:gridCol w="939175"/>
                <a:gridCol w="1855150"/>
                <a:gridCol w="744600"/>
                <a:gridCol w="882625"/>
                <a:gridCol w="1134950"/>
              </a:tblGrid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Symbol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No.of Records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Train-Val -Test split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 RMSE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 RMSE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Test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RMSE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ARIMAX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7538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90 : 10 : 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-------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ARIMAX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MSFT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6139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90 : 10 : 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-------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ARIMAX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3264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90 : 10 : 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-------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7538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90 : 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0.405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------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7.112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MSFT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6139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90 : 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3.72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------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107.9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3264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90 : 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8.5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------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36.74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degrading when predicting too much in future.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 LSTM didn’t work well.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Do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deep learning models e.g. bidirectional lstm, </a:t>
            </a:r>
            <a:r>
              <a:rPr lang="en-GB"/>
              <a:t>bidirectional </a:t>
            </a:r>
            <a:r>
              <a:rPr lang="en-GB"/>
              <a:t>gru.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day data for model building.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675750" y="554600"/>
            <a:ext cx="77925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Thank You!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Jayanth Rasamsetti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340S Lemon Ave, #9172, Walnut, CA, 91789, United States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+1 (917) 7401966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jay@sgmoid.com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LSTM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Performance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Stock Price Dataset-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Minute data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Day data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Minute Data Overview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Dataset Size</a:t>
            </a:r>
            <a:r>
              <a:rPr lang="en-GB"/>
              <a:t> : 1493450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 of features</a:t>
            </a:r>
            <a:r>
              <a:rPr lang="en-GB"/>
              <a:t> : 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Target Variable</a:t>
            </a:r>
            <a:r>
              <a:rPr lang="en-GB"/>
              <a:t> : close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 of Symbols</a:t>
            </a:r>
            <a:r>
              <a:rPr lang="en-GB"/>
              <a:t> : 602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Null value columns</a:t>
            </a:r>
            <a:r>
              <a:rPr lang="en-GB"/>
              <a:t> - 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SPY Symbol contains maximum no. of data points. i.e. 5534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Duration</a:t>
            </a:r>
            <a:r>
              <a:rPr lang="en-GB"/>
              <a:t> : 2020-06-03 04:00:01 - 2020-06-10 20:00:01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data overview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Dataset Size</a:t>
            </a:r>
            <a:r>
              <a:rPr lang="en-GB"/>
              <a:t> : 20956</a:t>
            </a:r>
            <a:r>
              <a:rPr lang="en-GB"/>
              <a:t>9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 of features</a:t>
            </a:r>
            <a:r>
              <a:rPr lang="en-GB"/>
              <a:t> : 14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Target Variable</a:t>
            </a:r>
            <a:r>
              <a:rPr lang="en-GB"/>
              <a:t> : Close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 of Symbols</a:t>
            </a:r>
            <a:r>
              <a:rPr lang="en-GB"/>
              <a:t> : 3828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Null value columns</a:t>
            </a:r>
            <a:r>
              <a:rPr lang="en-GB"/>
              <a:t> - volume_change, volume_score, bullish, bearish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AIM Symbol contains maximum no. of data points. i.e. 55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Duration</a:t>
            </a:r>
            <a:r>
              <a:rPr lang="en-GB"/>
              <a:t> : 25/3/2020 - 12/6/2020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Replaced outliers with last seen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Generic class 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Initialize with dataset.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Predict based on symbol input.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: ARIMAX (Symbol : DAL)</a:t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Model : ARIMAX (Symbol : MSFT)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: LSTM (Symbol : DAL)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