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66F9-876A-459E-94E4-BDB11C9010B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8586-7546-4219-9854-D136556B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A flex container expands items to fill available free space or shrinks them to prevent overflow.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58586-7546-4219-9854-D136556BA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2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6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42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7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BED8-FC03-4F75-BD13-E8EE254ABD6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9D5AC0-0C35-475D-AC23-12B3DD60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3_flexbox_container.asp#align-content" TargetMode="External"/><Relationship Id="rId13" Type="http://schemas.openxmlformats.org/officeDocument/2006/relationships/hyperlink" Target="https://www.w3schools.com/css/css3_flexbox_items.asp#flex" TargetMode="External"/><Relationship Id="rId3" Type="http://schemas.openxmlformats.org/officeDocument/2006/relationships/hyperlink" Target="https://www.w3schools.com/css/css3_flexbox_container.asp#flex-direction" TargetMode="External"/><Relationship Id="rId7" Type="http://schemas.openxmlformats.org/officeDocument/2006/relationships/hyperlink" Target="https://www.w3schools.com/css/css3_flexbox_container.asp#align-items" TargetMode="External"/><Relationship Id="rId12" Type="http://schemas.openxmlformats.org/officeDocument/2006/relationships/hyperlink" Target="https://www.w3schools.com/css/css3_flexbox_items.asp#flex-ba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_container.asp#justify-content" TargetMode="External"/><Relationship Id="rId11" Type="http://schemas.openxmlformats.org/officeDocument/2006/relationships/hyperlink" Target="https://www.w3schools.com/css/css3_flexbox_items.asp#flex-shrink" TargetMode="External"/><Relationship Id="rId5" Type="http://schemas.openxmlformats.org/officeDocument/2006/relationships/hyperlink" Target="https://www.w3schools.com/css/css3_flexbox_container.asp#flex-flow" TargetMode="External"/><Relationship Id="rId10" Type="http://schemas.openxmlformats.org/officeDocument/2006/relationships/hyperlink" Target="https://www.w3schools.com/css/css3_flexbox_items.asp#flex-grow" TargetMode="External"/><Relationship Id="rId4" Type="http://schemas.openxmlformats.org/officeDocument/2006/relationships/hyperlink" Target="https://www.w3schools.com/css/css3_flexbox_container.asp#flex-wrap" TargetMode="External"/><Relationship Id="rId9" Type="http://schemas.openxmlformats.org/officeDocument/2006/relationships/hyperlink" Target="https://www.w3schools.com/css/css3_flexbox_items.asp#order" TargetMode="External"/><Relationship Id="rId14" Type="http://schemas.openxmlformats.org/officeDocument/2006/relationships/hyperlink" Target="https://www.w3schools.com/css/css3_flexbox_items.asp#align-sel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ishadeed.com/article/flexbox-real-world-use-ca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flexboxfrogg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2041-CB23-4807-825E-EA9E0BC2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F0E1-E260-4844-B965-9A7D2FBA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07909"/>
            <a:ext cx="8787177" cy="4033453"/>
          </a:xfrm>
        </p:spPr>
        <p:txBody>
          <a:bodyPr/>
          <a:lstStyle/>
          <a:p>
            <a:r>
              <a:rPr lang="en-US" dirty="0"/>
              <a:t>Flexbox was introduced in 2009 as a new layout system, with the goal to help us build responsive web pages and organize our elements easily</a:t>
            </a:r>
          </a:p>
          <a:p>
            <a:r>
              <a:rPr lang="en-US" dirty="0"/>
              <a:t>Flexbox layout give the container the ability to alter its items’ width/height to best fill the available space (~accommodating all kind of display devices)</a:t>
            </a:r>
          </a:p>
          <a:p>
            <a:r>
              <a:rPr lang="en-US" dirty="0"/>
              <a:t>Why use Flexbox?</a:t>
            </a:r>
          </a:p>
          <a:p>
            <a:pPr marL="514350" indent="-514350">
              <a:buAutoNum type="arabicPeriod"/>
            </a:pPr>
            <a:r>
              <a:rPr lang="en-US" dirty="0"/>
              <a:t>It’s supported in all major browsers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You don’t have to worry about syntax</a:t>
            </a:r>
          </a:p>
          <a:p>
            <a:pPr marL="514350" indent="-514350">
              <a:buAutoNum type="arabicPeriod"/>
            </a:pPr>
            <a:r>
              <a:rPr lang="en-US" dirty="0"/>
              <a:t>You can manipulate inline elements easily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It simplifies complexity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0660-688F-41F8-9C56-CCF32BAD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43534"/>
            <a:ext cx="3438144" cy="648970"/>
          </a:xfrm>
          <a:ln>
            <a:solidFill>
              <a:schemeClr val="bg1"/>
            </a:solidFill>
          </a:ln>
        </p:spPr>
        <p:txBody>
          <a:bodyPr anchor="b">
            <a:normAutofit fontScale="90000"/>
          </a:bodyPr>
          <a:lstStyle/>
          <a:p>
            <a:r>
              <a:rPr lang="en-US" sz="2800" dirty="0"/>
              <a:t>FLEXBOX PROPERTIES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D45F4D14-7C72-480C-8E59-B9B423A4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647825"/>
            <a:ext cx="3438906" cy="4277487"/>
          </a:xfrm>
        </p:spPr>
        <p:txBody>
          <a:bodyPr anchor="t">
            <a:normAutofit/>
          </a:bodyPr>
          <a:lstStyle/>
          <a:p>
            <a:r>
              <a:rPr lang="en-US" sz="1700" dirty="0"/>
              <a:t>flex-wrap: wrap;</a:t>
            </a:r>
          </a:p>
          <a:p>
            <a:r>
              <a:rPr lang="en-US" sz="1700" dirty="0"/>
              <a:t>flex-basis: 250px;</a:t>
            </a:r>
          </a:p>
          <a:p>
            <a:r>
              <a:rPr lang="en-US" sz="1700" dirty="0"/>
              <a:t>flex: 0 0 25%;</a:t>
            </a:r>
          </a:p>
          <a:p>
            <a:r>
              <a:rPr lang="en-US" sz="1700" dirty="0"/>
              <a:t>flex-direction: column;</a:t>
            </a:r>
          </a:p>
          <a:p>
            <a:r>
              <a:rPr lang="en-US" sz="1700" dirty="0"/>
              <a:t>align-items: flex-start;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958F37D7-FA3B-4A6F-A142-0096C5E5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51" y="246888"/>
            <a:ext cx="7679589" cy="59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7BC262-365A-41EB-9B23-7F4C06793C86}"/>
              </a:ext>
            </a:extLst>
          </p:cNvPr>
          <p:cNvSpPr/>
          <p:nvPr/>
        </p:nvSpPr>
        <p:spPr>
          <a:xfrm>
            <a:off x="4124325" y="171450"/>
            <a:ext cx="7924800" cy="514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B331B-A1D7-4754-8B1E-A6BF51DAF5F9}"/>
              </a:ext>
            </a:extLst>
          </p:cNvPr>
          <p:cNvSpPr/>
          <p:nvPr/>
        </p:nvSpPr>
        <p:spPr>
          <a:xfrm>
            <a:off x="6477000" y="504825"/>
            <a:ext cx="4829175" cy="153352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C70E6-D913-4507-A673-14762A7BF4D2}"/>
              </a:ext>
            </a:extLst>
          </p:cNvPr>
          <p:cNvSpPr/>
          <p:nvPr/>
        </p:nvSpPr>
        <p:spPr>
          <a:xfrm>
            <a:off x="4124325" y="761238"/>
            <a:ext cx="7924800" cy="548640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solidFill>
                  <a:srgbClr val="FF0000"/>
                </a:solidFill>
              </a:ln>
              <a:noFill/>
              <a:highlight>
                <a:srgbClr val="0000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0BF71-D06A-4D81-AE3B-E100BEA20C9B}"/>
              </a:ext>
            </a:extLst>
          </p:cNvPr>
          <p:cNvSpPr/>
          <p:nvPr/>
        </p:nvSpPr>
        <p:spPr>
          <a:xfrm>
            <a:off x="4124325" y="761238"/>
            <a:ext cx="45719" cy="4571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411-6067-41F6-B8AD-890DF3C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FLEXBOX Properties: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0AF-1DC8-4CC7-B7A1-E036511C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4082"/>
            <a:ext cx="4290592" cy="4957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flex-direction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4"/>
              </a:rPr>
              <a:t>flex-wrap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5"/>
              </a:rPr>
              <a:t>flex-flow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6"/>
              </a:rPr>
              <a:t>justify-content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7"/>
              </a:rPr>
              <a:t>align-items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8"/>
              </a:rPr>
              <a:t>align-content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9"/>
              </a:rPr>
              <a:t>order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0"/>
              </a:rPr>
              <a:t>flex-grow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1"/>
              </a:rPr>
              <a:t>flex-shrink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2"/>
              </a:rPr>
              <a:t>flex-basis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3"/>
              </a:rPr>
              <a:t>flex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4"/>
              </a:rPr>
              <a:t>align-self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6FD9-5B0E-480E-9281-490A096B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04B9-7F5C-4451-8B88-E58B6593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Properties for:</a:t>
            </a:r>
          </a:p>
          <a:p>
            <a:pPr lvl="1"/>
            <a:r>
              <a:rPr lang="en-US"/>
              <a:t> The Flex Container (Parent element)</a:t>
            </a:r>
          </a:p>
          <a:p>
            <a:pPr lvl="1"/>
            <a:r>
              <a:rPr lang="en-US"/>
              <a:t> The Flex Items (The Child Element)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F7B42-E417-4749-93EA-BDABA13B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53056"/>
            <a:ext cx="859666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985E-CBA4-4449-9454-71B74F7B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85134"/>
            <a:ext cx="9863091" cy="1574307"/>
          </a:xfrm>
        </p:spPr>
        <p:txBody>
          <a:bodyPr>
            <a:normAutofit/>
          </a:bodyPr>
          <a:lstStyle/>
          <a:p>
            <a:r>
              <a:rPr lang="en-US" dirty="0"/>
              <a:t>					</a:t>
            </a:r>
            <a:r>
              <a:rPr lang="en-US" sz="6700" dirty="0"/>
              <a:t>		Thank you!</a:t>
            </a:r>
          </a:p>
        </p:txBody>
      </p:sp>
    </p:spTree>
    <p:extLst>
      <p:ext uri="{BB962C8B-B14F-4D97-AF65-F5344CB8AC3E}">
        <p14:creationId xmlns:p14="http://schemas.microsoft.com/office/powerpoint/2010/main" val="321858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7361-679A-4708-AE5F-E03B2D2E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4441-57E8-491D-8012-C6E4F242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https://ishadeed.com/article/flexbox-real-world-use-cases/</a:t>
            </a:r>
            <a:endParaRPr lang="en-US" dirty="0"/>
          </a:p>
          <a:p>
            <a:r>
              <a:rPr lang="en-US" dirty="0">
                <a:hlinkClick r:id="rId3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4"/>
              </a:rPr>
              <a:t>https://flexboxfroggy.com/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https://www.w3schools.com/css/css3_flexbox.asp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0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218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FLEXBOX</vt:lpstr>
      <vt:lpstr>FLEXBOX PROPERTIES</vt:lpstr>
      <vt:lpstr>The FLEXBOX Properties:</vt:lpstr>
      <vt:lpstr>Demo </vt:lpstr>
      <vt:lpstr>       Thank you!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Jayshil Jain</dc:creator>
  <cp:lastModifiedBy>Rohit Khokle</cp:lastModifiedBy>
  <cp:revision>16</cp:revision>
  <dcterms:created xsi:type="dcterms:W3CDTF">2021-02-17T03:01:34Z</dcterms:created>
  <dcterms:modified xsi:type="dcterms:W3CDTF">2021-02-17T22:49:36Z</dcterms:modified>
</cp:coreProperties>
</file>