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315" r:id="rId3"/>
    <p:sldId id="320" r:id="rId4"/>
    <p:sldId id="309" r:id="rId5"/>
    <p:sldId id="318" r:id="rId6"/>
    <p:sldId id="311" r:id="rId7"/>
    <p:sldId id="323" r:id="rId8"/>
    <p:sldId id="257" r:id="rId9"/>
    <p:sldId id="325" r:id="rId10"/>
    <p:sldId id="329" r:id="rId11"/>
    <p:sldId id="347" r:id="rId12"/>
    <p:sldId id="348" r:id="rId13"/>
    <p:sldId id="349" r:id="rId14"/>
    <p:sldId id="350" r:id="rId15"/>
    <p:sldId id="351" r:id="rId16"/>
    <p:sldId id="380" r:id="rId17"/>
    <p:sldId id="327" r:id="rId18"/>
    <p:sldId id="328" r:id="rId19"/>
    <p:sldId id="331" r:id="rId20"/>
    <p:sldId id="381" r:id="rId21"/>
    <p:sldId id="332" r:id="rId22"/>
    <p:sldId id="333" r:id="rId23"/>
    <p:sldId id="334" r:id="rId24"/>
    <p:sldId id="335" r:id="rId25"/>
    <p:sldId id="629" r:id="rId26"/>
    <p:sldId id="697" r:id="rId27"/>
    <p:sldId id="605" r:id="rId28"/>
    <p:sldId id="606" r:id="rId29"/>
    <p:sldId id="607" r:id="rId30"/>
    <p:sldId id="609" r:id="rId31"/>
    <p:sldId id="608" r:id="rId32"/>
    <p:sldId id="330" r:id="rId33"/>
    <p:sldId id="421" r:id="rId34"/>
    <p:sldId id="422" r:id="rId35"/>
    <p:sldId id="632" r:id="rId36"/>
    <p:sldId id="424" r:id="rId37"/>
    <p:sldId id="425" r:id="rId38"/>
    <p:sldId id="447" r:id="rId39"/>
    <p:sldId id="426" r:id="rId40"/>
    <p:sldId id="427" r:id="rId41"/>
    <p:sldId id="428" r:id="rId42"/>
    <p:sldId id="429" r:id="rId43"/>
    <p:sldId id="431" r:id="rId44"/>
    <p:sldId id="633" r:id="rId45"/>
    <p:sldId id="432" r:id="rId46"/>
    <p:sldId id="434" r:id="rId47"/>
    <p:sldId id="435" r:id="rId48"/>
    <p:sldId id="436" r:id="rId49"/>
    <p:sldId id="437" r:id="rId50"/>
    <p:sldId id="438" r:id="rId51"/>
    <p:sldId id="439" r:id="rId52"/>
    <p:sldId id="440" r:id="rId53"/>
    <p:sldId id="441" r:id="rId54"/>
    <p:sldId id="442" r:id="rId55"/>
    <p:sldId id="443" r:id="rId56"/>
    <p:sldId id="444" r:id="rId57"/>
    <p:sldId id="445" r:id="rId58"/>
    <p:sldId id="345" r:id="rId59"/>
    <p:sldId id="698" r:id="rId60"/>
    <p:sldId id="339" r:id="rId61"/>
    <p:sldId id="342" r:id="rId62"/>
    <p:sldId id="449" r:id="rId63"/>
    <p:sldId id="450" r:id="rId64"/>
    <p:sldId id="452" r:id="rId65"/>
    <p:sldId id="453" r:id="rId66"/>
    <p:sldId id="627" r:id="rId67"/>
    <p:sldId id="628" r:id="rId68"/>
    <p:sldId id="324" r:id="rId69"/>
    <p:sldId id="322" r:id="rId70"/>
    <p:sldId id="301" r:id="rId71"/>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4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4"/>
    <p:restoredTop sz="86019" autoAdjust="0"/>
  </p:normalViewPr>
  <p:slideViewPr>
    <p:cSldViewPr showGuides="1">
      <p:cViewPr varScale="1">
        <p:scale>
          <a:sx n="74" d="100"/>
          <a:sy n="74" d="100"/>
        </p:scale>
        <p:origin x="1618"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an Kalkan" userId="6c97b2d2-1092-497b-8c76-002b8d208c49" providerId="ADAL" clId="{3CF6A5A5-8AF5-1E40-AABF-80181756EDE9}"/>
    <pc:docChg chg="custSel addSld delSld modSld sldOrd">
      <pc:chgData name="Sinan Kalkan" userId="6c97b2d2-1092-497b-8c76-002b8d208c49" providerId="ADAL" clId="{3CF6A5A5-8AF5-1E40-AABF-80181756EDE9}" dt="2021-03-24T12:32:51.749" v="1179"/>
      <pc:docMkLst>
        <pc:docMk/>
      </pc:docMkLst>
      <pc:sldChg chg="modSp mod">
        <pc:chgData name="Sinan Kalkan" userId="6c97b2d2-1092-497b-8c76-002b8d208c49" providerId="ADAL" clId="{3CF6A5A5-8AF5-1E40-AABF-80181756EDE9}" dt="2021-03-23T11:55:42.421" v="8" actId="20577"/>
        <pc:sldMkLst>
          <pc:docMk/>
          <pc:sldMk cId="0" sldId="256"/>
        </pc:sldMkLst>
        <pc:spChg chg="mod">
          <ac:chgData name="Sinan Kalkan" userId="6c97b2d2-1092-497b-8c76-002b8d208c49" providerId="ADAL" clId="{3CF6A5A5-8AF5-1E40-AABF-80181756EDE9}" dt="2021-03-23T11:55:42.421" v="8" actId="20577"/>
          <ac:spMkLst>
            <pc:docMk/>
            <pc:sldMk cId="0" sldId="256"/>
            <ac:spMk id="3" creationId="{00000000-0000-0000-0000-000000000000}"/>
          </ac:spMkLst>
        </pc:spChg>
        <pc:spChg chg="mod">
          <ac:chgData name="Sinan Kalkan" userId="6c97b2d2-1092-497b-8c76-002b8d208c49" providerId="ADAL" clId="{3CF6A5A5-8AF5-1E40-AABF-80181756EDE9}" dt="2021-03-23T11:55:10.646" v="0" actId="20577"/>
          <ac:spMkLst>
            <pc:docMk/>
            <pc:sldMk cId="0" sldId="256"/>
            <ac:spMk id="2050" creationId="{00000000-0000-0000-0000-000000000000}"/>
          </ac:spMkLst>
        </pc:spChg>
      </pc:sldChg>
      <pc:sldChg chg="modSp mod modAnim">
        <pc:chgData name="Sinan Kalkan" userId="6c97b2d2-1092-497b-8c76-002b8d208c49" providerId="ADAL" clId="{3CF6A5A5-8AF5-1E40-AABF-80181756EDE9}" dt="2021-03-23T11:59:00.106" v="72" actId="20577"/>
        <pc:sldMkLst>
          <pc:docMk/>
          <pc:sldMk cId="0" sldId="257"/>
        </pc:sldMkLst>
        <pc:spChg chg="mod">
          <ac:chgData name="Sinan Kalkan" userId="6c97b2d2-1092-497b-8c76-002b8d208c49" providerId="ADAL" clId="{3CF6A5A5-8AF5-1E40-AABF-80181756EDE9}" dt="2021-03-23T11:59:00.106" v="72" actId="20577"/>
          <ac:spMkLst>
            <pc:docMk/>
            <pc:sldMk cId="0" sldId="257"/>
            <ac:spMk id="3075" creationId="{00000000-0000-0000-0000-000000000000}"/>
          </ac:spMkLst>
        </pc:spChg>
      </pc:sldChg>
      <pc:sldChg chg="addSp modSp mod ord">
        <pc:chgData name="Sinan Kalkan" userId="6c97b2d2-1092-497b-8c76-002b8d208c49" providerId="ADAL" clId="{3CF6A5A5-8AF5-1E40-AABF-80181756EDE9}" dt="2021-03-23T11:58:12.868" v="54" actId="1076"/>
        <pc:sldMkLst>
          <pc:docMk/>
          <pc:sldMk cId="356769789" sldId="302"/>
        </pc:sldMkLst>
        <pc:spChg chg="add mod">
          <ac:chgData name="Sinan Kalkan" userId="6c97b2d2-1092-497b-8c76-002b8d208c49" providerId="ADAL" clId="{3CF6A5A5-8AF5-1E40-AABF-80181756EDE9}" dt="2021-03-23T11:58:12.868" v="54" actId="1076"/>
          <ac:spMkLst>
            <pc:docMk/>
            <pc:sldMk cId="356769789" sldId="302"/>
            <ac:spMk id="8" creationId="{A15EB5EA-427B-4448-B127-2F545C99B7CF}"/>
          </ac:spMkLst>
        </pc:spChg>
      </pc:sldChg>
      <pc:sldChg chg="del">
        <pc:chgData name="Sinan Kalkan" userId="6c97b2d2-1092-497b-8c76-002b8d208c49" providerId="ADAL" clId="{3CF6A5A5-8AF5-1E40-AABF-80181756EDE9}" dt="2021-03-23T11:57:52.365" v="26" actId="2696"/>
        <pc:sldMkLst>
          <pc:docMk/>
          <pc:sldMk cId="2277477844" sldId="303"/>
        </pc:sldMkLst>
      </pc:sldChg>
      <pc:sldChg chg="del">
        <pc:chgData name="Sinan Kalkan" userId="6c97b2d2-1092-497b-8c76-002b8d208c49" providerId="ADAL" clId="{3CF6A5A5-8AF5-1E40-AABF-80181756EDE9}" dt="2021-03-23T11:57:52.365" v="26" actId="2696"/>
        <pc:sldMkLst>
          <pc:docMk/>
          <pc:sldMk cId="2298762377" sldId="304"/>
        </pc:sldMkLst>
      </pc:sldChg>
      <pc:sldChg chg="del">
        <pc:chgData name="Sinan Kalkan" userId="6c97b2d2-1092-497b-8c76-002b8d208c49" providerId="ADAL" clId="{3CF6A5A5-8AF5-1E40-AABF-80181756EDE9}" dt="2021-03-23T11:57:52.365" v="26" actId="2696"/>
        <pc:sldMkLst>
          <pc:docMk/>
          <pc:sldMk cId="125031063" sldId="305"/>
        </pc:sldMkLst>
      </pc:sldChg>
      <pc:sldChg chg="del">
        <pc:chgData name="Sinan Kalkan" userId="6c97b2d2-1092-497b-8c76-002b8d208c49" providerId="ADAL" clId="{3CF6A5A5-8AF5-1E40-AABF-80181756EDE9}" dt="2021-03-23T11:57:52.365" v="26" actId="2696"/>
        <pc:sldMkLst>
          <pc:docMk/>
          <pc:sldMk cId="642407774" sldId="307"/>
        </pc:sldMkLst>
      </pc:sldChg>
      <pc:sldChg chg="addSp modSp ord">
        <pc:chgData name="Sinan Kalkan" userId="6c97b2d2-1092-497b-8c76-002b8d208c49" providerId="ADAL" clId="{3CF6A5A5-8AF5-1E40-AABF-80181756EDE9}" dt="2021-03-23T11:58:19.581" v="56"/>
        <pc:sldMkLst>
          <pc:docMk/>
          <pc:sldMk cId="2343286728" sldId="309"/>
        </pc:sldMkLst>
        <pc:spChg chg="add mod">
          <ac:chgData name="Sinan Kalkan" userId="6c97b2d2-1092-497b-8c76-002b8d208c49" providerId="ADAL" clId="{3CF6A5A5-8AF5-1E40-AABF-80181756EDE9}" dt="2021-03-23T11:58:19.581" v="56"/>
          <ac:spMkLst>
            <pc:docMk/>
            <pc:sldMk cId="2343286728" sldId="309"/>
            <ac:spMk id="8" creationId="{42C0A026-6BB8-7741-97FC-3A8666A023BF}"/>
          </ac:spMkLst>
        </pc:spChg>
      </pc:sldChg>
      <pc:sldChg chg="del">
        <pc:chgData name="Sinan Kalkan" userId="6c97b2d2-1092-497b-8c76-002b8d208c49" providerId="ADAL" clId="{3CF6A5A5-8AF5-1E40-AABF-80181756EDE9}" dt="2021-03-23T11:57:52.365" v="26" actId="2696"/>
        <pc:sldMkLst>
          <pc:docMk/>
          <pc:sldMk cId="594347983" sldId="310"/>
        </pc:sldMkLst>
      </pc:sldChg>
      <pc:sldChg chg="addSp modSp ord">
        <pc:chgData name="Sinan Kalkan" userId="6c97b2d2-1092-497b-8c76-002b8d208c49" providerId="ADAL" clId="{3CF6A5A5-8AF5-1E40-AABF-80181756EDE9}" dt="2021-03-23T11:58:23.805" v="58"/>
        <pc:sldMkLst>
          <pc:docMk/>
          <pc:sldMk cId="3331969829" sldId="311"/>
        </pc:sldMkLst>
        <pc:spChg chg="add mod">
          <ac:chgData name="Sinan Kalkan" userId="6c97b2d2-1092-497b-8c76-002b8d208c49" providerId="ADAL" clId="{3CF6A5A5-8AF5-1E40-AABF-80181756EDE9}" dt="2021-03-23T11:58:23.805" v="58"/>
          <ac:spMkLst>
            <pc:docMk/>
            <pc:sldMk cId="3331969829" sldId="311"/>
            <ac:spMk id="8" creationId="{F8DE0D6E-7F18-4C49-BE0D-DF39A6453BBB}"/>
          </ac:spMkLst>
        </pc:spChg>
      </pc:sldChg>
      <pc:sldChg chg="del">
        <pc:chgData name="Sinan Kalkan" userId="6c97b2d2-1092-497b-8c76-002b8d208c49" providerId="ADAL" clId="{3CF6A5A5-8AF5-1E40-AABF-80181756EDE9}" dt="2021-03-23T11:57:52.365" v="26" actId="2696"/>
        <pc:sldMkLst>
          <pc:docMk/>
          <pc:sldMk cId="1942772235" sldId="312"/>
        </pc:sldMkLst>
      </pc:sldChg>
      <pc:sldChg chg="del">
        <pc:chgData name="Sinan Kalkan" userId="6c97b2d2-1092-497b-8c76-002b8d208c49" providerId="ADAL" clId="{3CF6A5A5-8AF5-1E40-AABF-80181756EDE9}" dt="2021-03-23T11:57:52.365" v="26" actId="2696"/>
        <pc:sldMkLst>
          <pc:docMk/>
          <pc:sldMk cId="2472691962" sldId="313"/>
        </pc:sldMkLst>
      </pc:sldChg>
      <pc:sldChg chg="del">
        <pc:chgData name="Sinan Kalkan" userId="6c97b2d2-1092-497b-8c76-002b8d208c49" providerId="ADAL" clId="{3CF6A5A5-8AF5-1E40-AABF-80181756EDE9}" dt="2021-03-23T11:57:52.365" v="26" actId="2696"/>
        <pc:sldMkLst>
          <pc:docMk/>
          <pc:sldMk cId="1403869939" sldId="314"/>
        </pc:sldMkLst>
      </pc:sldChg>
      <pc:sldChg chg="addSp modSp ord">
        <pc:chgData name="Sinan Kalkan" userId="6c97b2d2-1092-497b-8c76-002b8d208c49" providerId="ADAL" clId="{3CF6A5A5-8AF5-1E40-AABF-80181756EDE9}" dt="2021-03-23T11:58:15.289" v="55"/>
        <pc:sldMkLst>
          <pc:docMk/>
          <pc:sldMk cId="686788617" sldId="315"/>
        </pc:sldMkLst>
        <pc:spChg chg="add mod">
          <ac:chgData name="Sinan Kalkan" userId="6c97b2d2-1092-497b-8c76-002b8d208c49" providerId="ADAL" clId="{3CF6A5A5-8AF5-1E40-AABF-80181756EDE9}" dt="2021-03-23T11:58:15.289" v="55"/>
          <ac:spMkLst>
            <pc:docMk/>
            <pc:sldMk cId="686788617" sldId="315"/>
            <ac:spMk id="9" creationId="{9C6AEDA8-C56F-284A-B239-6BCA3DBBC722}"/>
          </ac:spMkLst>
        </pc:spChg>
      </pc:sldChg>
      <pc:sldChg chg="del">
        <pc:chgData name="Sinan Kalkan" userId="6c97b2d2-1092-497b-8c76-002b8d208c49" providerId="ADAL" clId="{3CF6A5A5-8AF5-1E40-AABF-80181756EDE9}" dt="2021-03-23T11:57:52.365" v="26" actId="2696"/>
        <pc:sldMkLst>
          <pc:docMk/>
          <pc:sldMk cId="3630418563" sldId="316"/>
        </pc:sldMkLst>
      </pc:sldChg>
      <pc:sldChg chg="del">
        <pc:chgData name="Sinan Kalkan" userId="6c97b2d2-1092-497b-8c76-002b8d208c49" providerId="ADAL" clId="{3CF6A5A5-8AF5-1E40-AABF-80181756EDE9}" dt="2021-03-23T11:57:52.365" v="26" actId="2696"/>
        <pc:sldMkLst>
          <pc:docMk/>
          <pc:sldMk cId="4049803438" sldId="317"/>
        </pc:sldMkLst>
      </pc:sldChg>
      <pc:sldChg chg="addSp modSp ord">
        <pc:chgData name="Sinan Kalkan" userId="6c97b2d2-1092-497b-8c76-002b8d208c49" providerId="ADAL" clId="{3CF6A5A5-8AF5-1E40-AABF-80181756EDE9}" dt="2021-03-23T11:58:22.137" v="57"/>
        <pc:sldMkLst>
          <pc:docMk/>
          <pc:sldMk cId="2947466763" sldId="318"/>
        </pc:sldMkLst>
        <pc:spChg chg="add mod">
          <ac:chgData name="Sinan Kalkan" userId="6c97b2d2-1092-497b-8c76-002b8d208c49" providerId="ADAL" clId="{3CF6A5A5-8AF5-1E40-AABF-80181756EDE9}" dt="2021-03-23T11:58:22.137" v="57"/>
          <ac:spMkLst>
            <pc:docMk/>
            <pc:sldMk cId="2947466763" sldId="318"/>
            <ac:spMk id="8" creationId="{8E2CD6B8-8EBD-1A41-9001-BC031D5F9BEA}"/>
          </ac:spMkLst>
        </pc:spChg>
      </pc:sldChg>
      <pc:sldChg chg="del">
        <pc:chgData name="Sinan Kalkan" userId="6c97b2d2-1092-497b-8c76-002b8d208c49" providerId="ADAL" clId="{3CF6A5A5-8AF5-1E40-AABF-80181756EDE9}" dt="2021-03-23T11:57:52.365" v="26" actId="2696"/>
        <pc:sldMkLst>
          <pc:docMk/>
          <pc:sldMk cId="2892380830" sldId="319"/>
        </pc:sldMkLst>
      </pc:sldChg>
      <pc:sldChg chg="addSp delSp modSp ord modAnim">
        <pc:chgData name="Sinan Kalkan" userId="6c97b2d2-1092-497b-8c76-002b8d208c49" providerId="ADAL" clId="{3CF6A5A5-8AF5-1E40-AABF-80181756EDE9}" dt="2021-03-23T11:59:45.209" v="79"/>
        <pc:sldMkLst>
          <pc:docMk/>
          <pc:sldMk cId="3826668592" sldId="320"/>
        </pc:sldMkLst>
        <pc:spChg chg="del">
          <ac:chgData name="Sinan Kalkan" userId="6c97b2d2-1092-497b-8c76-002b8d208c49" providerId="ADAL" clId="{3CF6A5A5-8AF5-1E40-AABF-80181756EDE9}" dt="2021-03-23T11:59:31.941" v="73" actId="478"/>
          <ac:spMkLst>
            <pc:docMk/>
            <pc:sldMk cId="3826668592" sldId="320"/>
            <ac:spMk id="7" creationId="{4C4B9FD1-9372-1C4A-BC15-AA0A8A85352E}"/>
          </ac:spMkLst>
        </pc:spChg>
        <pc:spChg chg="del">
          <ac:chgData name="Sinan Kalkan" userId="6c97b2d2-1092-497b-8c76-002b8d208c49" providerId="ADAL" clId="{3CF6A5A5-8AF5-1E40-AABF-80181756EDE9}" dt="2021-03-23T11:59:31.941" v="73" actId="478"/>
          <ac:spMkLst>
            <pc:docMk/>
            <pc:sldMk cId="3826668592" sldId="320"/>
            <ac:spMk id="9" creationId="{1007BB9D-C376-4244-BDAF-E0963F06D85B}"/>
          </ac:spMkLst>
        </pc:spChg>
        <pc:spChg chg="del">
          <ac:chgData name="Sinan Kalkan" userId="6c97b2d2-1092-497b-8c76-002b8d208c49" providerId="ADAL" clId="{3CF6A5A5-8AF5-1E40-AABF-80181756EDE9}" dt="2021-03-23T11:59:31.941" v="73" actId="478"/>
          <ac:spMkLst>
            <pc:docMk/>
            <pc:sldMk cId="3826668592" sldId="320"/>
            <ac:spMk id="10" creationId="{BEC7D098-26D7-484F-96D0-C85B9D3C6944}"/>
          </ac:spMkLst>
        </pc:spChg>
        <pc:spChg chg="add mod">
          <ac:chgData name="Sinan Kalkan" userId="6c97b2d2-1092-497b-8c76-002b8d208c49" providerId="ADAL" clId="{3CF6A5A5-8AF5-1E40-AABF-80181756EDE9}" dt="2021-03-23T11:59:45.209" v="79"/>
          <ac:spMkLst>
            <pc:docMk/>
            <pc:sldMk cId="3826668592" sldId="320"/>
            <ac:spMk id="13" creationId="{9EA8705F-C697-074F-BF59-34EE2FE269FB}"/>
          </ac:spMkLst>
        </pc:spChg>
        <pc:picChg chg="del">
          <ac:chgData name="Sinan Kalkan" userId="6c97b2d2-1092-497b-8c76-002b8d208c49" providerId="ADAL" clId="{3CF6A5A5-8AF5-1E40-AABF-80181756EDE9}" dt="2021-03-23T11:59:31.941" v="73" actId="478"/>
          <ac:picMkLst>
            <pc:docMk/>
            <pc:sldMk cId="3826668592" sldId="320"/>
            <ac:picMk id="8" creationId="{AA421382-C32F-A945-B650-01838B900027}"/>
          </ac:picMkLst>
        </pc:picChg>
        <pc:picChg chg="del">
          <ac:chgData name="Sinan Kalkan" userId="6c97b2d2-1092-497b-8c76-002b8d208c49" providerId="ADAL" clId="{3CF6A5A5-8AF5-1E40-AABF-80181756EDE9}" dt="2021-03-23T11:59:31.941" v="73" actId="478"/>
          <ac:picMkLst>
            <pc:docMk/>
            <pc:sldMk cId="3826668592" sldId="320"/>
            <ac:picMk id="11" creationId="{6EC9855F-B393-6445-8CA6-0750BF35BDDB}"/>
          </ac:picMkLst>
        </pc:picChg>
        <pc:picChg chg="add mod">
          <ac:chgData name="Sinan Kalkan" userId="6c97b2d2-1092-497b-8c76-002b8d208c49" providerId="ADAL" clId="{3CF6A5A5-8AF5-1E40-AABF-80181756EDE9}" dt="2021-03-23T11:59:40.738" v="78" actId="1076"/>
          <ac:picMkLst>
            <pc:docMk/>
            <pc:sldMk cId="3826668592" sldId="320"/>
            <ac:picMk id="1026" creationId="{3A633BAE-0C75-8B4A-BCDE-CD94E1BC0B6F}"/>
          </ac:picMkLst>
        </pc:picChg>
      </pc:sldChg>
      <pc:sldChg chg="del">
        <pc:chgData name="Sinan Kalkan" userId="6c97b2d2-1092-497b-8c76-002b8d208c49" providerId="ADAL" clId="{3CF6A5A5-8AF5-1E40-AABF-80181756EDE9}" dt="2021-03-23T11:57:52.365" v="26" actId="2696"/>
        <pc:sldMkLst>
          <pc:docMk/>
          <pc:sldMk cId="3123231378" sldId="321"/>
        </pc:sldMkLst>
      </pc:sldChg>
      <pc:sldChg chg="modSp mod">
        <pc:chgData name="Sinan Kalkan" userId="6c97b2d2-1092-497b-8c76-002b8d208c49" providerId="ADAL" clId="{3CF6A5A5-8AF5-1E40-AABF-80181756EDE9}" dt="2021-03-23T12:14:05.182" v="366" actId="6549"/>
        <pc:sldMkLst>
          <pc:docMk/>
          <pc:sldMk cId="1017154944" sldId="322"/>
        </pc:sldMkLst>
        <pc:spChg chg="mod">
          <ac:chgData name="Sinan Kalkan" userId="6c97b2d2-1092-497b-8c76-002b8d208c49" providerId="ADAL" clId="{3CF6A5A5-8AF5-1E40-AABF-80181756EDE9}" dt="2021-03-23T12:14:05.182" v="366" actId="6549"/>
          <ac:spMkLst>
            <pc:docMk/>
            <pc:sldMk cId="1017154944" sldId="322"/>
            <ac:spMk id="3" creationId="{3C8CCFB9-F312-A248-9CB1-A144394D92BB}"/>
          </ac:spMkLst>
        </pc:spChg>
      </pc:sldChg>
      <pc:sldChg chg="addSp modSp ord">
        <pc:chgData name="Sinan Kalkan" userId="6c97b2d2-1092-497b-8c76-002b8d208c49" providerId="ADAL" clId="{3CF6A5A5-8AF5-1E40-AABF-80181756EDE9}" dt="2021-03-23T11:58:26.708" v="59"/>
        <pc:sldMkLst>
          <pc:docMk/>
          <pc:sldMk cId="2093972450" sldId="323"/>
        </pc:sldMkLst>
        <pc:spChg chg="add mod">
          <ac:chgData name="Sinan Kalkan" userId="6c97b2d2-1092-497b-8c76-002b8d208c49" providerId="ADAL" clId="{3CF6A5A5-8AF5-1E40-AABF-80181756EDE9}" dt="2021-03-23T11:58:26.708" v="59"/>
          <ac:spMkLst>
            <pc:docMk/>
            <pc:sldMk cId="2093972450" sldId="323"/>
            <ac:spMk id="9" creationId="{7888C417-D845-F344-9A01-E93EE35DCDBA}"/>
          </ac:spMkLst>
        </pc:spChg>
      </pc:sldChg>
      <pc:sldChg chg="modSp mod modAnim">
        <pc:chgData name="Sinan Kalkan" userId="6c97b2d2-1092-497b-8c76-002b8d208c49" providerId="ADAL" clId="{3CF6A5A5-8AF5-1E40-AABF-80181756EDE9}" dt="2021-03-24T12:32:51.749" v="1179"/>
        <pc:sldMkLst>
          <pc:docMk/>
          <pc:sldMk cId="3775621098" sldId="324"/>
        </pc:sldMkLst>
        <pc:spChg chg="mod">
          <ac:chgData name="Sinan Kalkan" userId="6c97b2d2-1092-497b-8c76-002b8d208c49" providerId="ADAL" clId="{3CF6A5A5-8AF5-1E40-AABF-80181756EDE9}" dt="2021-03-24T12:32:42.174" v="1178" actId="6549"/>
          <ac:spMkLst>
            <pc:docMk/>
            <pc:sldMk cId="3775621098" sldId="324"/>
            <ac:spMk id="3" creationId="{23A1551D-521E-4C41-AD05-B20AA6D7CD0C}"/>
          </ac:spMkLst>
        </pc:spChg>
      </pc:sldChg>
      <pc:sldChg chg="new del">
        <pc:chgData name="Sinan Kalkan" userId="6c97b2d2-1092-497b-8c76-002b8d208c49" providerId="ADAL" clId="{3CF6A5A5-8AF5-1E40-AABF-80181756EDE9}" dt="2021-03-23T11:57:55.905" v="27" actId="2696"/>
        <pc:sldMkLst>
          <pc:docMk/>
          <pc:sldMk cId="1653926954" sldId="325"/>
        </pc:sldMkLst>
      </pc:sldChg>
      <pc:sldChg chg="addSp modSp new ord">
        <pc:chgData name="Sinan Kalkan" userId="6c97b2d2-1092-497b-8c76-002b8d208c49" providerId="ADAL" clId="{3CF6A5A5-8AF5-1E40-AABF-80181756EDE9}" dt="2021-03-23T12:04:15.524" v="224" actId="20578"/>
        <pc:sldMkLst>
          <pc:docMk/>
          <pc:sldMk cId="2641832194" sldId="325"/>
        </pc:sldMkLst>
        <pc:picChg chg="add mod">
          <ac:chgData name="Sinan Kalkan" userId="6c97b2d2-1092-497b-8c76-002b8d208c49" providerId="ADAL" clId="{3CF6A5A5-8AF5-1E40-AABF-80181756EDE9}" dt="2021-03-23T12:00:11.188" v="81" actId="1076"/>
          <ac:picMkLst>
            <pc:docMk/>
            <pc:sldMk cId="2641832194" sldId="325"/>
            <ac:picMk id="7" creationId="{C51DAA38-05ED-D048-A03A-8AFD654C7220}"/>
          </ac:picMkLst>
        </pc:picChg>
      </pc:sldChg>
      <pc:sldChg chg="modSp new del mod">
        <pc:chgData name="Sinan Kalkan" userId="6c97b2d2-1092-497b-8c76-002b8d208c49" providerId="ADAL" clId="{3CF6A5A5-8AF5-1E40-AABF-80181756EDE9}" dt="2021-03-24T11:43:07.126" v="656" actId="2696"/>
        <pc:sldMkLst>
          <pc:docMk/>
          <pc:sldMk cId="317228265" sldId="326"/>
        </pc:sldMkLst>
        <pc:spChg chg="mod">
          <ac:chgData name="Sinan Kalkan" userId="6c97b2d2-1092-497b-8c76-002b8d208c49" providerId="ADAL" clId="{3CF6A5A5-8AF5-1E40-AABF-80181756EDE9}" dt="2021-03-23T12:00:19.759" v="103" actId="20577"/>
          <ac:spMkLst>
            <pc:docMk/>
            <pc:sldMk cId="317228265" sldId="326"/>
            <ac:spMk id="2" creationId="{544CBA2D-83E2-6A48-99BE-E622236EFBA8}"/>
          </ac:spMkLst>
        </pc:spChg>
      </pc:sldChg>
      <pc:sldChg chg="addSp delSp modSp add mod">
        <pc:chgData name="Sinan Kalkan" userId="6c97b2d2-1092-497b-8c76-002b8d208c49" providerId="ADAL" clId="{3CF6A5A5-8AF5-1E40-AABF-80181756EDE9}" dt="2021-03-24T11:43:15.386" v="658" actId="20577"/>
        <pc:sldMkLst>
          <pc:docMk/>
          <pc:sldMk cId="589617683" sldId="327"/>
        </pc:sldMkLst>
        <pc:spChg chg="mod">
          <ac:chgData name="Sinan Kalkan" userId="6c97b2d2-1092-497b-8c76-002b8d208c49" providerId="ADAL" clId="{3CF6A5A5-8AF5-1E40-AABF-80181756EDE9}" dt="2021-03-23T12:01:00.428" v="125" actId="20577"/>
          <ac:spMkLst>
            <pc:docMk/>
            <pc:sldMk cId="589617683" sldId="327"/>
            <ac:spMk id="2" creationId="{544CBA2D-83E2-6A48-99BE-E622236EFBA8}"/>
          </ac:spMkLst>
        </pc:spChg>
        <pc:spChg chg="del">
          <ac:chgData name="Sinan Kalkan" userId="6c97b2d2-1092-497b-8c76-002b8d208c49" providerId="ADAL" clId="{3CF6A5A5-8AF5-1E40-AABF-80181756EDE9}" dt="2021-03-23T12:01:59.143" v="144" actId="478"/>
          <ac:spMkLst>
            <pc:docMk/>
            <pc:sldMk cId="589617683" sldId="327"/>
            <ac:spMk id="3" creationId="{844DEED8-542B-D64C-AF19-D18A89ED447A}"/>
          </ac:spMkLst>
        </pc:spChg>
        <pc:spChg chg="add del mod">
          <ac:chgData name="Sinan Kalkan" userId="6c97b2d2-1092-497b-8c76-002b8d208c49" providerId="ADAL" clId="{3CF6A5A5-8AF5-1E40-AABF-80181756EDE9}" dt="2021-03-23T12:01:03.637" v="127"/>
          <ac:spMkLst>
            <pc:docMk/>
            <pc:sldMk cId="589617683" sldId="327"/>
            <ac:spMk id="7" creationId="{2AE14D4A-88B8-C04F-A76A-2465F8AAA0F5}"/>
          </ac:spMkLst>
        </pc:spChg>
        <pc:spChg chg="add mod">
          <ac:chgData name="Sinan Kalkan" userId="6c97b2d2-1092-497b-8c76-002b8d208c49" providerId="ADAL" clId="{3CF6A5A5-8AF5-1E40-AABF-80181756EDE9}" dt="2021-03-23T12:02:31.822" v="153" actId="1076"/>
          <ac:spMkLst>
            <pc:docMk/>
            <pc:sldMk cId="589617683" sldId="327"/>
            <ac:spMk id="8" creationId="{3E02F671-6268-8C40-8ECB-484991D86F92}"/>
          </ac:spMkLst>
        </pc:spChg>
        <pc:spChg chg="add mod">
          <ac:chgData name="Sinan Kalkan" userId="6c97b2d2-1092-497b-8c76-002b8d208c49" providerId="ADAL" clId="{3CF6A5A5-8AF5-1E40-AABF-80181756EDE9}" dt="2021-03-24T11:43:15.386" v="658" actId="20577"/>
          <ac:spMkLst>
            <pc:docMk/>
            <pc:sldMk cId="589617683" sldId="327"/>
            <ac:spMk id="9" creationId="{7CE925DB-AAFC-414D-9645-692932904BB1}"/>
          </ac:spMkLst>
        </pc:spChg>
        <pc:spChg chg="add mod">
          <ac:chgData name="Sinan Kalkan" userId="6c97b2d2-1092-497b-8c76-002b8d208c49" providerId="ADAL" clId="{3CF6A5A5-8AF5-1E40-AABF-80181756EDE9}" dt="2021-03-23T12:02:52.117" v="194" actId="1076"/>
          <ac:spMkLst>
            <pc:docMk/>
            <pc:sldMk cId="589617683" sldId="327"/>
            <ac:spMk id="10" creationId="{5FB668EB-261F-8842-9B2F-0C1C68EEC281}"/>
          </ac:spMkLst>
        </pc:spChg>
      </pc:sldChg>
      <pc:sldChg chg="addSp delSp modSp add mod">
        <pc:chgData name="Sinan Kalkan" userId="6c97b2d2-1092-497b-8c76-002b8d208c49" providerId="ADAL" clId="{3CF6A5A5-8AF5-1E40-AABF-80181756EDE9}" dt="2021-03-23T12:03:26.503" v="218" actId="20577"/>
        <pc:sldMkLst>
          <pc:docMk/>
          <pc:sldMk cId="2184015151" sldId="328"/>
        </pc:sldMkLst>
        <pc:spChg chg="mod">
          <ac:chgData name="Sinan Kalkan" userId="6c97b2d2-1092-497b-8c76-002b8d208c49" providerId="ADAL" clId="{3CF6A5A5-8AF5-1E40-AABF-80181756EDE9}" dt="2021-03-23T12:03:17.582" v="201" actId="14100"/>
          <ac:spMkLst>
            <pc:docMk/>
            <pc:sldMk cId="2184015151" sldId="328"/>
            <ac:spMk id="2" creationId="{544CBA2D-83E2-6A48-99BE-E622236EFBA8}"/>
          </ac:spMkLst>
        </pc:spChg>
        <pc:spChg chg="del">
          <ac:chgData name="Sinan Kalkan" userId="6c97b2d2-1092-497b-8c76-002b8d208c49" providerId="ADAL" clId="{3CF6A5A5-8AF5-1E40-AABF-80181756EDE9}" dt="2021-03-23T12:03:06.174" v="196" actId="478"/>
          <ac:spMkLst>
            <pc:docMk/>
            <pc:sldMk cId="2184015151" sldId="328"/>
            <ac:spMk id="8" creationId="{3E02F671-6268-8C40-8ECB-484991D86F92}"/>
          </ac:spMkLst>
        </pc:spChg>
        <pc:spChg chg="del">
          <ac:chgData name="Sinan Kalkan" userId="6c97b2d2-1092-497b-8c76-002b8d208c49" providerId="ADAL" clId="{3CF6A5A5-8AF5-1E40-AABF-80181756EDE9}" dt="2021-03-23T12:03:06.174" v="196" actId="478"/>
          <ac:spMkLst>
            <pc:docMk/>
            <pc:sldMk cId="2184015151" sldId="328"/>
            <ac:spMk id="9" creationId="{7CE925DB-AAFC-414D-9645-692932904BB1}"/>
          </ac:spMkLst>
        </pc:spChg>
        <pc:spChg chg="mod">
          <ac:chgData name="Sinan Kalkan" userId="6c97b2d2-1092-497b-8c76-002b8d208c49" providerId="ADAL" clId="{3CF6A5A5-8AF5-1E40-AABF-80181756EDE9}" dt="2021-03-23T12:03:26.503" v="218" actId="20577"/>
          <ac:spMkLst>
            <pc:docMk/>
            <pc:sldMk cId="2184015151" sldId="328"/>
            <ac:spMk id="10" creationId="{5FB668EB-261F-8842-9B2F-0C1C68EEC281}"/>
          </ac:spMkLst>
        </pc:spChg>
        <pc:picChg chg="add mod">
          <ac:chgData name="Sinan Kalkan" userId="6c97b2d2-1092-497b-8c76-002b8d208c49" providerId="ADAL" clId="{3CF6A5A5-8AF5-1E40-AABF-80181756EDE9}" dt="2021-03-23T12:03:14.109" v="200" actId="1076"/>
          <ac:picMkLst>
            <pc:docMk/>
            <pc:sldMk cId="2184015151" sldId="328"/>
            <ac:picMk id="3074" creationId="{8D0E68A5-0DC3-894A-B2B4-5BB2119D02E4}"/>
          </ac:picMkLst>
        </pc:picChg>
      </pc:sldChg>
      <pc:sldChg chg="modSp new mod">
        <pc:chgData name="Sinan Kalkan" userId="6c97b2d2-1092-497b-8c76-002b8d208c49" providerId="ADAL" clId="{3CF6A5A5-8AF5-1E40-AABF-80181756EDE9}" dt="2021-03-23T12:04:08.991" v="223"/>
        <pc:sldMkLst>
          <pc:docMk/>
          <pc:sldMk cId="3165842955" sldId="329"/>
        </pc:sldMkLst>
        <pc:spChg chg="mod">
          <ac:chgData name="Sinan Kalkan" userId="6c97b2d2-1092-497b-8c76-002b8d208c49" providerId="ADAL" clId="{3CF6A5A5-8AF5-1E40-AABF-80181756EDE9}" dt="2021-03-23T12:04:07.615" v="222" actId="21"/>
          <ac:spMkLst>
            <pc:docMk/>
            <pc:sldMk cId="3165842955" sldId="329"/>
            <ac:spMk id="2" creationId="{A191F428-39D0-984D-BA09-99CDB77007FF}"/>
          </ac:spMkLst>
        </pc:spChg>
        <pc:spChg chg="mod">
          <ac:chgData name="Sinan Kalkan" userId="6c97b2d2-1092-497b-8c76-002b8d208c49" providerId="ADAL" clId="{3CF6A5A5-8AF5-1E40-AABF-80181756EDE9}" dt="2021-03-23T12:04:08.991" v="223"/>
          <ac:spMkLst>
            <pc:docMk/>
            <pc:sldMk cId="3165842955" sldId="329"/>
            <ac:spMk id="3" creationId="{585DA67C-3370-344E-B010-B9096783783F}"/>
          </ac:spMkLst>
        </pc:spChg>
      </pc:sldChg>
      <pc:sldChg chg="addSp modSp new mod">
        <pc:chgData name="Sinan Kalkan" userId="6c97b2d2-1092-497b-8c76-002b8d208c49" providerId="ADAL" clId="{3CF6A5A5-8AF5-1E40-AABF-80181756EDE9}" dt="2021-03-24T11:53:20.337" v="938" actId="1076"/>
        <pc:sldMkLst>
          <pc:docMk/>
          <pc:sldMk cId="1635448707" sldId="330"/>
        </pc:sldMkLst>
        <pc:spChg chg="mod">
          <ac:chgData name="Sinan Kalkan" userId="6c97b2d2-1092-497b-8c76-002b8d208c49" providerId="ADAL" clId="{3CF6A5A5-8AF5-1E40-AABF-80181756EDE9}" dt="2021-03-23T12:04:42.968" v="227" actId="21"/>
          <ac:spMkLst>
            <pc:docMk/>
            <pc:sldMk cId="1635448707" sldId="330"/>
            <ac:spMk id="2" creationId="{FB5E819B-AB94-5142-8CA1-572D4F5F9777}"/>
          </ac:spMkLst>
        </pc:spChg>
        <pc:spChg chg="mod">
          <ac:chgData name="Sinan Kalkan" userId="6c97b2d2-1092-497b-8c76-002b8d208c49" providerId="ADAL" clId="{3CF6A5A5-8AF5-1E40-AABF-80181756EDE9}" dt="2021-03-23T12:04:44.486" v="228"/>
          <ac:spMkLst>
            <pc:docMk/>
            <pc:sldMk cId="1635448707" sldId="330"/>
            <ac:spMk id="3" creationId="{9A6EA81B-E99F-8A49-8C22-82E55F7C1EA1}"/>
          </ac:spMkLst>
        </pc:spChg>
        <pc:picChg chg="add mod">
          <ac:chgData name="Sinan Kalkan" userId="6c97b2d2-1092-497b-8c76-002b8d208c49" providerId="ADAL" clId="{3CF6A5A5-8AF5-1E40-AABF-80181756EDE9}" dt="2021-03-24T11:53:20.337" v="938" actId="1076"/>
          <ac:picMkLst>
            <pc:docMk/>
            <pc:sldMk cId="1635448707" sldId="330"/>
            <ac:picMk id="7" creationId="{30B4B43F-2E5D-A44C-83CD-E6B9ADD3DDC6}"/>
          </ac:picMkLst>
        </pc:picChg>
        <pc:picChg chg="add mod">
          <ac:chgData name="Sinan Kalkan" userId="6c97b2d2-1092-497b-8c76-002b8d208c49" providerId="ADAL" clId="{3CF6A5A5-8AF5-1E40-AABF-80181756EDE9}" dt="2021-03-24T11:53:20.337" v="938" actId="1076"/>
          <ac:picMkLst>
            <pc:docMk/>
            <pc:sldMk cId="1635448707" sldId="330"/>
            <ac:picMk id="8" creationId="{F76D6AC2-3593-404B-AD2A-E8E689BD45DF}"/>
          </ac:picMkLst>
        </pc:picChg>
      </pc:sldChg>
      <pc:sldChg chg="modSp new mod modAnim">
        <pc:chgData name="Sinan Kalkan" userId="6c97b2d2-1092-497b-8c76-002b8d208c49" providerId="ADAL" clId="{3CF6A5A5-8AF5-1E40-AABF-80181756EDE9}" dt="2021-03-24T11:46:51.094" v="844"/>
        <pc:sldMkLst>
          <pc:docMk/>
          <pc:sldMk cId="91553592" sldId="331"/>
        </pc:sldMkLst>
        <pc:spChg chg="mod">
          <ac:chgData name="Sinan Kalkan" userId="6c97b2d2-1092-497b-8c76-002b8d208c49" providerId="ADAL" clId="{3CF6A5A5-8AF5-1E40-AABF-80181756EDE9}" dt="2021-03-23T12:05:14.315" v="249" actId="20577"/>
          <ac:spMkLst>
            <pc:docMk/>
            <pc:sldMk cId="91553592" sldId="331"/>
            <ac:spMk id="2" creationId="{8BA246A2-9841-4D41-A9FB-029FB28BF631}"/>
          </ac:spMkLst>
        </pc:spChg>
        <pc:spChg chg="mod">
          <ac:chgData name="Sinan Kalkan" userId="6c97b2d2-1092-497b-8c76-002b8d208c49" providerId="ADAL" clId="{3CF6A5A5-8AF5-1E40-AABF-80181756EDE9}" dt="2021-03-24T11:45:35.922" v="837" actId="20577"/>
          <ac:spMkLst>
            <pc:docMk/>
            <pc:sldMk cId="91553592" sldId="331"/>
            <ac:spMk id="3" creationId="{532FB675-D137-3540-BDE6-12EBD066D76E}"/>
          </ac:spMkLst>
        </pc:spChg>
      </pc:sldChg>
      <pc:sldChg chg="addSp modSp new mod">
        <pc:chgData name="Sinan Kalkan" userId="6c97b2d2-1092-497b-8c76-002b8d208c49" providerId="ADAL" clId="{3CF6A5A5-8AF5-1E40-AABF-80181756EDE9}" dt="2021-03-23T12:05:59.550" v="288" actId="1076"/>
        <pc:sldMkLst>
          <pc:docMk/>
          <pc:sldMk cId="3151099262" sldId="332"/>
        </pc:sldMkLst>
        <pc:spChg chg="mod">
          <ac:chgData name="Sinan Kalkan" userId="6c97b2d2-1092-497b-8c76-002b8d208c49" providerId="ADAL" clId="{3CF6A5A5-8AF5-1E40-AABF-80181756EDE9}" dt="2021-03-23T12:05:55.076" v="287" actId="1076"/>
          <ac:spMkLst>
            <pc:docMk/>
            <pc:sldMk cId="3151099262" sldId="332"/>
            <ac:spMk id="2" creationId="{5018A1E8-F282-2542-BC43-452D4BD4095B}"/>
          </ac:spMkLst>
        </pc:spChg>
        <pc:picChg chg="add mod">
          <ac:chgData name="Sinan Kalkan" userId="6c97b2d2-1092-497b-8c76-002b8d208c49" providerId="ADAL" clId="{3CF6A5A5-8AF5-1E40-AABF-80181756EDE9}" dt="2021-03-23T12:05:59.550" v="288" actId="1076"/>
          <ac:picMkLst>
            <pc:docMk/>
            <pc:sldMk cId="3151099262" sldId="332"/>
            <ac:picMk id="4098" creationId="{523D8FD6-C1AA-7149-B347-1773D29E7357}"/>
          </ac:picMkLst>
        </pc:picChg>
      </pc:sldChg>
      <pc:sldChg chg="addSp modSp new mod">
        <pc:chgData name="Sinan Kalkan" userId="6c97b2d2-1092-497b-8c76-002b8d208c49" providerId="ADAL" clId="{3CF6A5A5-8AF5-1E40-AABF-80181756EDE9}" dt="2021-03-23T12:06:37.463" v="294" actId="1076"/>
        <pc:sldMkLst>
          <pc:docMk/>
          <pc:sldMk cId="2615126409" sldId="333"/>
        </pc:sldMkLst>
        <pc:spChg chg="mod">
          <ac:chgData name="Sinan Kalkan" userId="6c97b2d2-1092-497b-8c76-002b8d208c49" providerId="ADAL" clId="{3CF6A5A5-8AF5-1E40-AABF-80181756EDE9}" dt="2021-03-23T12:06:22.538" v="291" actId="20577"/>
          <ac:spMkLst>
            <pc:docMk/>
            <pc:sldMk cId="2615126409" sldId="333"/>
            <ac:spMk id="2" creationId="{591C642C-35A6-414D-9886-8E87D2008190}"/>
          </ac:spMkLst>
        </pc:spChg>
        <pc:picChg chg="add mod">
          <ac:chgData name="Sinan Kalkan" userId="6c97b2d2-1092-497b-8c76-002b8d208c49" providerId="ADAL" clId="{3CF6A5A5-8AF5-1E40-AABF-80181756EDE9}" dt="2021-03-23T12:06:37.463" v="294" actId="1076"/>
          <ac:picMkLst>
            <pc:docMk/>
            <pc:sldMk cId="2615126409" sldId="333"/>
            <ac:picMk id="5122" creationId="{A1F8B28A-E3BB-7B46-9010-7A40A59C07F0}"/>
          </ac:picMkLst>
        </pc:picChg>
      </pc:sldChg>
      <pc:sldChg chg="addSp delSp modSp add">
        <pc:chgData name="Sinan Kalkan" userId="6c97b2d2-1092-497b-8c76-002b8d208c49" providerId="ADAL" clId="{3CF6A5A5-8AF5-1E40-AABF-80181756EDE9}" dt="2021-03-23T12:06:54.140" v="299" actId="1076"/>
        <pc:sldMkLst>
          <pc:docMk/>
          <pc:sldMk cId="2261003859" sldId="334"/>
        </pc:sldMkLst>
        <pc:picChg chg="del">
          <ac:chgData name="Sinan Kalkan" userId="6c97b2d2-1092-497b-8c76-002b8d208c49" providerId="ADAL" clId="{3CF6A5A5-8AF5-1E40-AABF-80181756EDE9}" dt="2021-03-23T12:06:44.183" v="296" actId="478"/>
          <ac:picMkLst>
            <pc:docMk/>
            <pc:sldMk cId="2261003859" sldId="334"/>
            <ac:picMk id="5122" creationId="{A1F8B28A-E3BB-7B46-9010-7A40A59C07F0}"/>
          </ac:picMkLst>
        </pc:picChg>
        <pc:picChg chg="add mod">
          <ac:chgData name="Sinan Kalkan" userId="6c97b2d2-1092-497b-8c76-002b8d208c49" providerId="ADAL" clId="{3CF6A5A5-8AF5-1E40-AABF-80181756EDE9}" dt="2021-03-23T12:06:54.140" v="299" actId="1076"/>
          <ac:picMkLst>
            <pc:docMk/>
            <pc:sldMk cId="2261003859" sldId="334"/>
            <ac:picMk id="7170" creationId="{F604B4A8-3F09-B446-8779-EDAC8FEE3C0E}"/>
          </ac:picMkLst>
        </pc:picChg>
      </pc:sldChg>
      <pc:sldChg chg="modSp new mod">
        <pc:chgData name="Sinan Kalkan" userId="6c97b2d2-1092-497b-8c76-002b8d208c49" providerId="ADAL" clId="{3CF6A5A5-8AF5-1E40-AABF-80181756EDE9}" dt="2021-03-24T11:48:00.528" v="932" actId="14100"/>
        <pc:sldMkLst>
          <pc:docMk/>
          <pc:sldMk cId="3442353499" sldId="335"/>
        </pc:sldMkLst>
        <pc:spChg chg="mod">
          <ac:chgData name="Sinan Kalkan" userId="6c97b2d2-1092-497b-8c76-002b8d208c49" providerId="ADAL" clId="{3CF6A5A5-8AF5-1E40-AABF-80181756EDE9}" dt="2021-03-23T12:07:15.166" v="312" actId="20577"/>
          <ac:spMkLst>
            <pc:docMk/>
            <pc:sldMk cId="3442353499" sldId="335"/>
            <ac:spMk id="2" creationId="{36C6DF76-11E4-6349-8387-315F4898C780}"/>
          </ac:spMkLst>
        </pc:spChg>
        <pc:spChg chg="mod">
          <ac:chgData name="Sinan Kalkan" userId="6c97b2d2-1092-497b-8c76-002b8d208c49" providerId="ADAL" clId="{3CF6A5A5-8AF5-1E40-AABF-80181756EDE9}" dt="2021-03-24T11:48:00.528" v="932" actId="14100"/>
          <ac:spMkLst>
            <pc:docMk/>
            <pc:sldMk cId="3442353499" sldId="335"/>
            <ac:spMk id="3" creationId="{DC6AA820-85D9-7548-A712-86CDD3573585}"/>
          </ac:spMkLst>
        </pc:spChg>
      </pc:sldChg>
      <pc:sldChg chg="modSp new del mod">
        <pc:chgData name="Sinan Kalkan" userId="6c97b2d2-1092-497b-8c76-002b8d208c49" providerId="ADAL" clId="{3CF6A5A5-8AF5-1E40-AABF-80181756EDE9}" dt="2021-03-24T11:48:41.191" v="934" actId="2696"/>
        <pc:sldMkLst>
          <pc:docMk/>
          <pc:sldMk cId="649598758" sldId="336"/>
        </pc:sldMkLst>
        <pc:spChg chg="mod">
          <ac:chgData name="Sinan Kalkan" userId="6c97b2d2-1092-497b-8c76-002b8d208c49" providerId="ADAL" clId="{3CF6A5A5-8AF5-1E40-AABF-80181756EDE9}" dt="2021-03-23T12:07:31.146" v="333" actId="20577"/>
          <ac:spMkLst>
            <pc:docMk/>
            <pc:sldMk cId="649598758" sldId="336"/>
            <ac:spMk id="2" creationId="{035E3F7B-F8D7-5148-A336-75C40957D536}"/>
          </ac:spMkLst>
        </pc:spChg>
      </pc:sldChg>
      <pc:sldChg chg="addSp modSp new del mod modAnim">
        <pc:chgData name="Sinan Kalkan" userId="6c97b2d2-1092-497b-8c76-002b8d208c49" providerId="ADAL" clId="{3CF6A5A5-8AF5-1E40-AABF-80181756EDE9}" dt="2021-03-24T11:57:46.613" v="943" actId="2696"/>
        <pc:sldMkLst>
          <pc:docMk/>
          <pc:sldMk cId="3435213647" sldId="337"/>
        </pc:sldMkLst>
        <pc:spChg chg="mod">
          <ac:chgData name="Sinan Kalkan" userId="6c97b2d2-1092-497b-8c76-002b8d208c49" providerId="ADAL" clId="{3CF6A5A5-8AF5-1E40-AABF-80181756EDE9}" dt="2021-03-23T12:17:42.422" v="537" actId="207"/>
          <ac:spMkLst>
            <pc:docMk/>
            <pc:sldMk cId="3435213647" sldId="337"/>
            <ac:spMk id="2" creationId="{16413808-C7E7-6245-A35B-9100B594BC5D}"/>
          </ac:spMkLst>
        </pc:spChg>
        <pc:spChg chg="mod">
          <ac:chgData name="Sinan Kalkan" userId="6c97b2d2-1092-497b-8c76-002b8d208c49" providerId="ADAL" clId="{3CF6A5A5-8AF5-1E40-AABF-80181756EDE9}" dt="2021-03-23T12:16:19.330" v="481" actId="20577"/>
          <ac:spMkLst>
            <pc:docMk/>
            <pc:sldMk cId="3435213647" sldId="337"/>
            <ac:spMk id="3" creationId="{84AF9EDB-E12A-F342-A1EE-85FEEB3CDF2D}"/>
          </ac:spMkLst>
        </pc:spChg>
        <pc:picChg chg="add mod">
          <ac:chgData name="Sinan Kalkan" userId="6c97b2d2-1092-497b-8c76-002b8d208c49" providerId="ADAL" clId="{3CF6A5A5-8AF5-1E40-AABF-80181756EDE9}" dt="2021-03-23T12:17:37.650" v="536" actId="1076"/>
          <ac:picMkLst>
            <pc:docMk/>
            <pc:sldMk cId="3435213647" sldId="337"/>
            <ac:picMk id="8194" creationId="{74495D77-F3E4-6D43-A3CF-B7D77FFDE2A7}"/>
          </ac:picMkLst>
        </pc:picChg>
        <pc:picChg chg="add mod">
          <ac:chgData name="Sinan Kalkan" userId="6c97b2d2-1092-497b-8c76-002b8d208c49" providerId="ADAL" clId="{3CF6A5A5-8AF5-1E40-AABF-80181756EDE9}" dt="2021-03-23T12:16:54.722" v="491" actId="1076"/>
          <ac:picMkLst>
            <pc:docMk/>
            <pc:sldMk cId="3435213647" sldId="337"/>
            <ac:picMk id="8196" creationId="{B537A52F-7FA5-4D4E-B99E-58924D5D8370}"/>
          </ac:picMkLst>
        </pc:picChg>
      </pc:sldChg>
      <pc:sldChg chg="modSp add del mod">
        <pc:chgData name="Sinan Kalkan" userId="6c97b2d2-1092-497b-8c76-002b8d208c49" providerId="ADAL" clId="{3CF6A5A5-8AF5-1E40-AABF-80181756EDE9}" dt="2021-03-24T11:57:46.613" v="943" actId="2696"/>
        <pc:sldMkLst>
          <pc:docMk/>
          <pc:sldMk cId="1108997804" sldId="338"/>
        </pc:sldMkLst>
        <pc:spChg chg="mod">
          <ac:chgData name="Sinan Kalkan" userId="6c97b2d2-1092-497b-8c76-002b8d208c49" providerId="ADAL" clId="{3CF6A5A5-8AF5-1E40-AABF-80181756EDE9}" dt="2021-03-23T12:18:52.645" v="616" actId="207"/>
          <ac:spMkLst>
            <pc:docMk/>
            <pc:sldMk cId="1108997804" sldId="338"/>
            <ac:spMk id="2" creationId="{16413808-C7E7-6245-A35B-9100B594BC5D}"/>
          </ac:spMkLst>
        </pc:spChg>
      </pc:sldChg>
      <pc:sldChg chg="modSp add mod ord">
        <pc:chgData name="Sinan Kalkan" userId="6c97b2d2-1092-497b-8c76-002b8d208c49" providerId="ADAL" clId="{3CF6A5A5-8AF5-1E40-AABF-80181756EDE9}" dt="2021-03-24T12:29:43.833" v="1072" actId="20577"/>
        <pc:sldMkLst>
          <pc:docMk/>
          <pc:sldMk cId="946337148" sldId="339"/>
        </pc:sldMkLst>
        <pc:spChg chg="mod">
          <ac:chgData name="Sinan Kalkan" userId="6c97b2d2-1092-497b-8c76-002b8d208c49" providerId="ADAL" clId="{3CF6A5A5-8AF5-1E40-AABF-80181756EDE9}" dt="2021-03-23T12:14:52.596" v="418" actId="20577"/>
          <ac:spMkLst>
            <pc:docMk/>
            <pc:sldMk cId="946337148" sldId="339"/>
            <ac:spMk id="2" creationId="{16413808-C7E7-6245-A35B-9100B594BC5D}"/>
          </ac:spMkLst>
        </pc:spChg>
        <pc:spChg chg="mod">
          <ac:chgData name="Sinan Kalkan" userId="6c97b2d2-1092-497b-8c76-002b8d208c49" providerId="ADAL" clId="{3CF6A5A5-8AF5-1E40-AABF-80181756EDE9}" dt="2021-03-24T12:29:43.833" v="1072" actId="20577"/>
          <ac:spMkLst>
            <pc:docMk/>
            <pc:sldMk cId="946337148" sldId="339"/>
            <ac:spMk id="3" creationId="{84AF9EDB-E12A-F342-A1EE-85FEEB3CDF2D}"/>
          </ac:spMkLst>
        </pc:spChg>
      </pc:sldChg>
      <pc:sldChg chg="modSp add del mod">
        <pc:chgData name="Sinan Kalkan" userId="6c97b2d2-1092-497b-8c76-002b8d208c49" providerId="ADAL" clId="{3CF6A5A5-8AF5-1E40-AABF-80181756EDE9}" dt="2021-03-24T11:59:33.054" v="953" actId="2696"/>
        <pc:sldMkLst>
          <pc:docMk/>
          <pc:sldMk cId="1553215510" sldId="340"/>
        </pc:sldMkLst>
        <pc:spChg chg="mod">
          <ac:chgData name="Sinan Kalkan" userId="6c97b2d2-1092-497b-8c76-002b8d208c49" providerId="ADAL" clId="{3CF6A5A5-8AF5-1E40-AABF-80181756EDE9}" dt="2021-03-23T12:15:04.892" v="436" actId="20577"/>
          <ac:spMkLst>
            <pc:docMk/>
            <pc:sldMk cId="1553215510" sldId="340"/>
            <ac:spMk id="2" creationId="{16413808-C7E7-6245-A35B-9100B594BC5D}"/>
          </ac:spMkLst>
        </pc:spChg>
      </pc:sldChg>
      <pc:sldChg chg="modSp add del mod">
        <pc:chgData name="Sinan Kalkan" userId="6c97b2d2-1092-497b-8c76-002b8d208c49" providerId="ADAL" clId="{3CF6A5A5-8AF5-1E40-AABF-80181756EDE9}" dt="2021-03-24T12:31:50.273" v="1122" actId="2696"/>
        <pc:sldMkLst>
          <pc:docMk/>
          <pc:sldMk cId="1059302147" sldId="341"/>
        </pc:sldMkLst>
        <pc:spChg chg="mod">
          <ac:chgData name="Sinan Kalkan" userId="6c97b2d2-1092-497b-8c76-002b8d208c49" providerId="ADAL" clId="{3CF6A5A5-8AF5-1E40-AABF-80181756EDE9}" dt="2021-03-23T12:15:15.339" v="447" actId="20577"/>
          <ac:spMkLst>
            <pc:docMk/>
            <pc:sldMk cId="1059302147" sldId="341"/>
            <ac:spMk id="2" creationId="{16413808-C7E7-6245-A35B-9100B594BC5D}"/>
          </ac:spMkLst>
        </pc:spChg>
        <pc:spChg chg="mod">
          <ac:chgData name="Sinan Kalkan" userId="6c97b2d2-1092-497b-8c76-002b8d208c49" providerId="ADAL" clId="{3CF6A5A5-8AF5-1E40-AABF-80181756EDE9}" dt="2021-03-24T12:30:26.818" v="1109" actId="20577"/>
          <ac:spMkLst>
            <pc:docMk/>
            <pc:sldMk cId="1059302147" sldId="341"/>
            <ac:spMk id="3" creationId="{84AF9EDB-E12A-F342-A1EE-85FEEB3CDF2D}"/>
          </ac:spMkLst>
        </pc:spChg>
      </pc:sldChg>
      <pc:sldChg chg="modSp add mod">
        <pc:chgData name="Sinan Kalkan" userId="6c97b2d2-1092-497b-8c76-002b8d208c49" providerId="ADAL" clId="{3CF6A5A5-8AF5-1E40-AABF-80181756EDE9}" dt="2021-03-24T12:32:03.962" v="1123"/>
        <pc:sldMkLst>
          <pc:docMk/>
          <pc:sldMk cId="3245747226" sldId="342"/>
        </pc:sldMkLst>
        <pc:spChg chg="mod">
          <ac:chgData name="Sinan Kalkan" userId="6c97b2d2-1092-497b-8c76-002b8d208c49" providerId="ADAL" clId="{3CF6A5A5-8AF5-1E40-AABF-80181756EDE9}" dt="2021-03-23T12:15:28.109" v="475" actId="20577"/>
          <ac:spMkLst>
            <pc:docMk/>
            <pc:sldMk cId="3245747226" sldId="342"/>
            <ac:spMk id="2" creationId="{16413808-C7E7-6245-A35B-9100B594BC5D}"/>
          </ac:spMkLst>
        </pc:spChg>
        <pc:spChg chg="mod">
          <ac:chgData name="Sinan Kalkan" userId="6c97b2d2-1092-497b-8c76-002b8d208c49" providerId="ADAL" clId="{3CF6A5A5-8AF5-1E40-AABF-80181756EDE9}" dt="2021-03-24T12:32:03.962" v="1123"/>
          <ac:spMkLst>
            <pc:docMk/>
            <pc:sldMk cId="3245747226" sldId="342"/>
            <ac:spMk id="3" creationId="{84AF9EDB-E12A-F342-A1EE-85FEEB3CDF2D}"/>
          </ac:spMkLst>
        </pc:spChg>
      </pc:sldChg>
      <pc:sldChg chg="addSp delSp modSp add del mod modAnim">
        <pc:chgData name="Sinan Kalkan" userId="6c97b2d2-1092-497b-8c76-002b8d208c49" providerId="ADAL" clId="{3CF6A5A5-8AF5-1E40-AABF-80181756EDE9}" dt="2021-03-24T11:57:46.613" v="943" actId="2696"/>
        <pc:sldMkLst>
          <pc:docMk/>
          <pc:sldMk cId="3972014150" sldId="343"/>
        </pc:sldMkLst>
        <pc:spChg chg="mod">
          <ac:chgData name="Sinan Kalkan" userId="6c97b2d2-1092-497b-8c76-002b8d208c49" providerId="ADAL" clId="{3CF6A5A5-8AF5-1E40-AABF-80181756EDE9}" dt="2021-03-23T12:17:56.495" v="565" actId="20577"/>
          <ac:spMkLst>
            <pc:docMk/>
            <pc:sldMk cId="3972014150" sldId="343"/>
            <ac:spMk id="2" creationId="{16413808-C7E7-6245-A35B-9100B594BC5D}"/>
          </ac:spMkLst>
        </pc:spChg>
        <pc:spChg chg="add del mod">
          <ac:chgData name="Sinan Kalkan" userId="6c97b2d2-1092-497b-8c76-002b8d208c49" providerId="ADAL" clId="{3CF6A5A5-8AF5-1E40-AABF-80181756EDE9}" dt="2021-03-23T12:18:04.772" v="567"/>
          <ac:spMkLst>
            <pc:docMk/>
            <pc:sldMk cId="3972014150" sldId="343"/>
            <ac:spMk id="7" creationId="{BA82F716-FB2A-8A47-AEFD-8C882623E99E}"/>
          </ac:spMkLst>
        </pc:spChg>
        <pc:picChg chg="del">
          <ac:chgData name="Sinan Kalkan" userId="6c97b2d2-1092-497b-8c76-002b8d208c49" providerId="ADAL" clId="{3CF6A5A5-8AF5-1E40-AABF-80181756EDE9}" dt="2021-03-23T12:17:16.370" v="496" actId="478"/>
          <ac:picMkLst>
            <pc:docMk/>
            <pc:sldMk cId="3972014150" sldId="343"/>
            <ac:picMk id="8194" creationId="{74495D77-F3E4-6D43-A3CF-B7D77FFDE2A7}"/>
          </ac:picMkLst>
        </pc:picChg>
        <pc:picChg chg="del">
          <ac:chgData name="Sinan Kalkan" userId="6c97b2d2-1092-497b-8c76-002b8d208c49" providerId="ADAL" clId="{3CF6A5A5-8AF5-1E40-AABF-80181756EDE9}" dt="2021-03-23T12:17:15.563" v="495" actId="478"/>
          <ac:picMkLst>
            <pc:docMk/>
            <pc:sldMk cId="3972014150" sldId="343"/>
            <ac:picMk id="8196" creationId="{B537A52F-7FA5-4D4E-B99E-58924D5D8370}"/>
          </ac:picMkLst>
        </pc:picChg>
      </pc:sldChg>
      <pc:sldChg chg="modSp add del mod">
        <pc:chgData name="Sinan Kalkan" userId="6c97b2d2-1092-497b-8c76-002b8d208c49" providerId="ADAL" clId="{3CF6A5A5-8AF5-1E40-AABF-80181756EDE9}" dt="2021-03-24T11:57:46.613" v="943" actId="2696"/>
        <pc:sldMkLst>
          <pc:docMk/>
          <pc:sldMk cId="1036908024" sldId="344"/>
        </pc:sldMkLst>
        <pc:spChg chg="mod">
          <ac:chgData name="Sinan Kalkan" userId="6c97b2d2-1092-497b-8c76-002b8d208c49" providerId="ADAL" clId="{3CF6A5A5-8AF5-1E40-AABF-80181756EDE9}" dt="2021-03-23T12:18:12.920" v="585" actId="20577"/>
          <ac:spMkLst>
            <pc:docMk/>
            <pc:sldMk cId="1036908024" sldId="344"/>
            <ac:spMk id="2" creationId="{16413808-C7E7-6245-A35B-9100B594BC5D}"/>
          </ac:spMkLst>
        </pc:spChg>
      </pc:sldChg>
      <pc:sldChg chg="addSp modSp add mod ord">
        <pc:chgData name="Sinan Kalkan" userId="6c97b2d2-1092-497b-8c76-002b8d208c49" providerId="ADAL" clId="{3CF6A5A5-8AF5-1E40-AABF-80181756EDE9}" dt="2021-03-24T12:27:54.910" v="965" actId="1076"/>
        <pc:sldMkLst>
          <pc:docMk/>
          <pc:sldMk cId="58973869" sldId="345"/>
        </pc:sldMkLst>
        <pc:spChg chg="mod">
          <ac:chgData name="Sinan Kalkan" userId="6c97b2d2-1092-497b-8c76-002b8d208c49" providerId="ADAL" clId="{3CF6A5A5-8AF5-1E40-AABF-80181756EDE9}" dt="2021-03-23T12:19:24.109" v="654" actId="20577"/>
          <ac:spMkLst>
            <pc:docMk/>
            <pc:sldMk cId="58973869" sldId="345"/>
            <ac:spMk id="2" creationId="{16413808-C7E7-6245-A35B-9100B594BC5D}"/>
          </ac:spMkLst>
        </pc:spChg>
        <pc:picChg chg="add mod">
          <ac:chgData name="Sinan Kalkan" userId="6c97b2d2-1092-497b-8c76-002b8d208c49" providerId="ADAL" clId="{3CF6A5A5-8AF5-1E40-AABF-80181756EDE9}" dt="2021-03-24T12:27:13.751" v="959" actId="1076"/>
          <ac:picMkLst>
            <pc:docMk/>
            <pc:sldMk cId="58973869" sldId="345"/>
            <ac:picMk id="7" creationId="{7ADDD66B-8034-4E4A-A77E-E73A2234D218}"/>
          </ac:picMkLst>
        </pc:picChg>
        <pc:picChg chg="add mod">
          <ac:chgData name="Sinan Kalkan" userId="6c97b2d2-1092-497b-8c76-002b8d208c49" providerId="ADAL" clId="{3CF6A5A5-8AF5-1E40-AABF-80181756EDE9}" dt="2021-03-24T12:27:54.910" v="965" actId="1076"/>
          <ac:picMkLst>
            <pc:docMk/>
            <pc:sldMk cId="58973869" sldId="345"/>
            <ac:picMk id="8" creationId="{0C968EC4-969F-1441-8BCC-7FA088EBE0DD}"/>
          </ac:picMkLst>
        </pc:picChg>
        <pc:picChg chg="add mod">
          <ac:chgData name="Sinan Kalkan" userId="6c97b2d2-1092-497b-8c76-002b8d208c49" providerId="ADAL" clId="{3CF6A5A5-8AF5-1E40-AABF-80181756EDE9}" dt="2021-03-24T12:27:51.580" v="964" actId="1076"/>
          <ac:picMkLst>
            <pc:docMk/>
            <pc:sldMk cId="58973869" sldId="345"/>
            <ac:picMk id="9" creationId="{5CA33FFB-CDE6-8C4F-8EF9-6CD5C5D5950A}"/>
          </ac:picMkLst>
        </pc:picChg>
        <pc:picChg chg="add mod">
          <ac:chgData name="Sinan Kalkan" userId="6c97b2d2-1092-497b-8c76-002b8d208c49" providerId="ADAL" clId="{3CF6A5A5-8AF5-1E40-AABF-80181756EDE9}" dt="2021-03-24T12:27:48.870" v="963" actId="1076"/>
          <ac:picMkLst>
            <pc:docMk/>
            <pc:sldMk cId="58973869" sldId="345"/>
            <ac:picMk id="10" creationId="{EDC1CD0A-7BE8-CB48-8C9F-E120C5FCDB22}"/>
          </ac:picMkLst>
        </pc:picChg>
      </pc:sldChg>
      <pc:sldChg chg="add del ord">
        <pc:chgData name="Sinan Kalkan" userId="6c97b2d2-1092-497b-8c76-002b8d208c49" providerId="ADAL" clId="{3CF6A5A5-8AF5-1E40-AABF-80181756EDE9}" dt="2021-03-24T11:57:46.613" v="943" actId="2696"/>
        <pc:sldMkLst>
          <pc:docMk/>
          <pc:sldMk cId="1800569734" sldId="346"/>
        </pc:sldMkLst>
      </pc:sldChg>
      <pc:sldChg chg="add">
        <pc:chgData name="Sinan Kalkan" userId="6c97b2d2-1092-497b-8c76-002b8d208c49" providerId="ADAL" clId="{3CF6A5A5-8AF5-1E40-AABF-80181756EDE9}" dt="2021-03-24T11:42:33.495" v="655"/>
        <pc:sldMkLst>
          <pc:docMk/>
          <pc:sldMk cId="2068953474" sldId="347"/>
        </pc:sldMkLst>
      </pc:sldChg>
      <pc:sldChg chg="add">
        <pc:chgData name="Sinan Kalkan" userId="6c97b2d2-1092-497b-8c76-002b8d208c49" providerId="ADAL" clId="{3CF6A5A5-8AF5-1E40-AABF-80181756EDE9}" dt="2021-03-24T11:42:33.495" v="655"/>
        <pc:sldMkLst>
          <pc:docMk/>
          <pc:sldMk cId="2839760278" sldId="348"/>
        </pc:sldMkLst>
      </pc:sldChg>
      <pc:sldChg chg="add">
        <pc:chgData name="Sinan Kalkan" userId="6c97b2d2-1092-497b-8c76-002b8d208c49" providerId="ADAL" clId="{3CF6A5A5-8AF5-1E40-AABF-80181756EDE9}" dt="2021-03-24T11:42:33.495" v="655"/>
        <pc:sldMkLst>
          <pc:docMk/>
          <pc:sldMk cId="4041150251" sldId="349"/>
        </pc:sldMkLst>
      </pc:sldChg>
      <pc:sldChg chg="add">
        <pc:chgData name="Sinan Kalkan" userId="6c97b2d2-1092-497b-8c76-002b8d208c49" providerId="ADAL" clId="{3CF6A5A5-8AF5-1E40-AABF-80181756EDE9}" dt="2021-03-24T11:42:33.495" v="655"/>
        <pc:sldMkLst>
          <pc:docMk/>
          <pc:sldMk cId="397875558" sldId="350"/>
        </pc:sldMkLst>
      </pc:sldChg>
      <pc:sldChg chg="add">
        <pc:chgData name="Sinan Kalkan" userId="6c97b2d2-1092-497b-8c76-002b8d208c49" providerId="ADAL" clId="{3CF6A5A5-8AF5-1E40-AABF-80181756EDE9}" dt="2021-03-24T11:42:33.495" v="655"/>
        <pc:sldMkLst>
          <pc:docMk/>
          <pc:sldMk cId="2025623860" sldId="351"/>
        </pc:sldMkLst>
      </pc:sldChg>
      <pc:sldChg chg="add">
        <pc:chgData name="Sinan Kalkan" userId="6c97b2d2-1092-497b-8c76-002b8d208c49" providerId="ADAL" clId="{3CF6A5A5-8AF5-1E40-AABF-80181756EDE9}" dt="2021-03-24T11:42:33.495" v="655"/>
        <pc:sldMkLst>
          <pc:docMk/>
          <pc:sldMk cId="2284599510" sldId="380"/>
        </pc:sldMkLst>
      </pc:sldChg>
      <pc:sldChg chg="addSp modSp add">
        <pc:chgData name="Sinan Kalkan" userId="6c97b2d2-1092-497b-8c76-002b8d208c49" providerId="ADAL" clId="{3CF6A5A5-8AF5-1E40-AABF-80181756EDE9}" dt="2021-03-24T11:44:27.817" v="664" actId="1076"/>
        <pc:sldMkLst>
          <pc:docMk/>
          <pc:sldMk cId="338607938" sldId="381"/>
        </pc:sldMkLst>
        <pc:picChg chg="add mod">
          <ac:chgData name="Sinan Kalkan" userId="6c97b2d2-1092-497b-8c76-002b8d208c49" providerId="ADAL" clId="{3CF6A5A5-8AF5-1E40-AABF-80181756EDE9}" dt="2021-03-24T11:44:27.817" v="664" actId="1076"/>
          <ac:picMkLst>
            <pc:docMk/>
            <pc:sldMk cId="338607938" sldId="381"/>
            <ac:picMk id="1026" creationId="{40585259-169F-4D4D-984A-BD8F4E37AD25}"/>
          </ac:picMkLst>
        </pc:picChg>
      </pc:sldChg>
      <pc:sldChg chg="modSp add del">
        <pc:chgData name="Sinan Kalkan" userId="6c97b2d2-1092-497b-8c76-002b8d208c49" providerId="ADAL" clId="{3CF6A5A5-8AF5-1E40-AABF-80181756EDE9}" dt="2021-03-24T11:53:22.830" v="939" actId="2696"/>
        <pc:sldMkLst>
          <pc:docMk/>
          <pc:sldMk cId="4236503706" sldId="420"/>
        </pc:sldMkLst>
        <pc:picChg chg="mod">
          <ac:chgData name="Sinan Kalkan" userId="6c97b2d2-1092-497b-8c76-002b8d208c49" providerId="ADAL" clId="{3CF6A5A5-8AF5-1E40-AABF-80181756EDE9}" dt="2021-03-24T11:53:12.946" v="936" actId="1076"/>
          <ac:picMkLst>
            <pc:docMk/>
            <pc:sldMk cId="4236503706" sldId="420"/>
            <ac:picMk id="6146" creationId="{00000000-0000-0000-0000-000000000000}"/>
          </ac:picMkLst>
        </pc:picChg>
        <pc:picChg chg="mod">
          <ac:chgData name="Sinan Kalkan" userId="6c97b2d2-1092-497b-8c76-002b8d208c49" providerId="ADAL" clId="{3CF6A5A5-8AF5-1E40-AABF-80181756EDE9}" dt="2021-03-24T11:53:12.946" v="936" actId="1076"/>
          <ac:picMkLst>
            <pc:docMk/>
            <pc:sldMk cId="4236503706" sldId="420"/>
            <ac:picMk id="6148" creationId="{00000000-0000-0000-0000-000000000000}"/>
          </ac:picMkLst>
        </pc:picChg>
      </pc:sldChg>
      <pc:sldChg chg="add">
        <pc:chgData name="Sinan Kalkan" userId="6c97b2d2-1092-497b-8c76-002b8d208c49" providerId="ADAL" clId="{3CF6A5A5-8AF5-1E40-AABF-80181756EDE9}" dt="2021-03-24T11:53:09.578" v="935"/>
        <pc:sldMkLst>
          <pc:docMk/>
          <pc:sldMk cId="3352048767" sldId="421"/>
        </pc:sldMkLst>
      </pc:sldChg>
      <pc:sldChg chg="add">
        <pc:chgData name="Sinan Kalkan" userId="6c97b2d2-1092-497b-8c76-002b8d208c49" providerId="ADAL" clId="{3CF6A5A5-8AF5-1E40-AABF-80181756EDE9}" dt="2021-03-24T11:53:09.578" v="935"/>
        <pc:sldMkLst>
          <pc:docMk/>
          <pc:sldMk cId="2072253381" sldId="422"/>
        </pc:sldMkLst>
      </pc:sldChg>
      <pc:sldChg chg="add">
        <pc:chgData name="Sinan Kalkan" userId="6c97b2d2-1092-497b-8c76-002b8d208c49" providerId="ADAL" clId="{3CF6A5A5-8AF5-1E40-AABF-80181756EDE9}" dt="2021-03-24T11:53:09.578" v="935"/>
        <pc:sldMkLst>
          <pc:docMk/>
          <pc:sldMk cId="2922968081" sldId="424"/>
        </pc:sldMkLst>
      </pc:sldChg>
      <pc:sldChg chg="add">
        <pc:chgData name="Sinan Kalkan" userId="6c97b2d2-1092-497b-8c76-002b8d208c49" providerId="ADAL" clId="{3CF6A5A5-8AF5-1E40-AABF-80181756EDE9}" dt="2021-03-24T11:53:09.578" v="935"/>
        <pc:sldMkLst>
          <pc:docMk/>
          <pc:sldMk cId="1972549887" sldId="425"/>
        </pc:sldMkLst>
      </pc:sldChg>
      <pc:sldChg chg="add">
        <pc:chgData name="Sinan Kalkan" userId="6c97b2d2-1092-497b-8c76-002b8d208c49" providerId="ADAL" clId="{3CF6A5A5-8AF5-1E40-AABF-80181756EDE9}" dt="2021-03-24T11:53:09.578" v="935"/>
        <pc:sldMkLst>
          <pc:docMk/>
          <pc:sldMk cId="3807191251" sldId="426"/>
        </pc:sldMkLst>
      </pc:sldChg>
      <pc:sldChg chg="add">
        <pc:chgData name="Sinan Kalkan" userId="6c97b2d2-1092-497b-8c76-002b8d208c49" providerId="ADAL" clId="{3CF6A5A5-8AF5-1E40-AABF-80181756EDE9}" dt="2021-03-24T11:53:09.578" v="935"/>
        <pc:sldMkLst>
          <pc:docMk/>
          <pc:sldMk cId="3642515034" sldId="427"/>
        </pc:sldMkLst>
      </pc:sldChg>
      <pc:sldChg chg="add">
        <pc:chgData name="Sinan Kalkan" userId="6c97b2d2-1092-497b-8c76-002b8d208c49" providerId="ADAL" clId="{3CF6A5A5-8AF5-1E40-AABF-80181756EDE9}" dt="2021-03-24T11:53:09.578" v="935"/>
        <pc:sldMkLst>
          <pc:docMk/>
          <pc:sldMk cId="2369523124" sldId="428"/>
        </pc:sldMkLst>
      </pc:sldChg>
      <pc:sldChg chg="add">
        <pc:chgData name="Sinan Kalkan" userId="6c97b2d2-1092-497b-8c76-002b8d208c49" providerId="ADAL" clId="{3CF6A5A5-8AF5-1E40-AABF-80181756EDE9}" dt="2021-03-24T11:53:09.578" v="935"/>
        <pc:sldMkLst>
          <pc:docMk/>
          <pc:sldMk cId="2493973725" sldId="429"/>
        </pc:sldMkLst>
      </pc:sldChg>
      <pc:sldChg chg="add del">
        <pc:chgData name="Sinan Kalkan" userId="6c97b2d2-1092-497b-8c76-002b8d208c49" providerId="ADAL" clId="{3CF6A5A5-8AF5-1E40-AABF-80181756EDE9}" dt="2021-03-24T11:55:16.080" v="940" actId="2696"/>
        <pc:sldMkLst>
          <pc:docMk/>
          <pc:sldMk cId="4290023018" sldId="430"/>
        </pc:sldMkLst>
      </pc:sldChg>
      <pc:sldChg chg="modSp add">
        <pc:chgData name="Sinan Kalkan" userId="6c97b2d2-1092-497b-8c76-002b8d208c49" providerId="ADAL" clId="{3CF6A5A5-8AF5-1E40-AABF-80181756EDE9}" dt="2021-03-24T11:55:27.010" v="942" actId="20577"/>
        <pc:sldMkLst>
          <pc:docMk/>
          <pc:sldMk cId="4070375212" sldId="431"/>
        </pc:sldMkLst>
        <pc:spChg chg="mod">
          <ac:chgData name="Sinan Kalkan" userId="6c97b2d2-1092-497b-8c76-002b8d208c49" providerId="ADAL" clId="{3CF6A5A5-8AF5-1E40-AABF-80181756EDE9}" dt="2021-03-24T11:55:27.010" v="942" actId="20577"/>
          <ac:spMkLst>
            <pc:docMk/>
            <pc:sldMk cId="4070375212" sldId="431"/>
            <ac:spMk id="3" creationId="{00000000-0000-0000-0000-000000000000}"/>
          </ac:spMkLst>
        </pc:spChg>
      </pc:sldChg>
      <pc:sldChg chg="add">
        <pc:chgData name="Sinan Kalkan" userId="6c97b2d2-1092-497b-8c76-002b8d208c49" providerId="ADAL" clId="{3CF6A5A5-8AF5-1E40-AABF-80181756EDE9}" dt="2021-03-24T11:53:09.578" v="935"/>
        <pc:sldMkLst>
          <pc:docMk/>
          <pc:sldMk cId="3820388160" sldId="432"/>
        </pc:sldMkLst>
      </pc:sldChg>
      <pc:sldChg chg="add">
        <pc:chgData name="Sinan Kalkan" userId="6c97b2d2-1092-497b-8c76-002b8d208c49" providerId="ADAL" clId="{3CF6A5A5-8AF5-1E40-AABF-80181756EDE9}" dt="2021-03-24T11:53:09.578" v="935"/>
        <pc:sldMkLst>
          <pc:docMk/>
          <pc:sldMk cId="3320569055" sldId="434"/>
        </pc:sldMkLst>
      </pc:sldChg>
      <pc:sldChg chg="add">
        <pc:chgData name="Sinan Kalkan" userId="6c97b2d2-1092-497b-8c76-002b8d208c49" providerId="ADAL" clId="{3CF6A5A5-8AF5-1E40-AABF-80181756EDE9}" dt="2021-03-24T11:53:09.578" v="935"/>
        <pc:sldMkLst>
          <pc:docMk/>
          <pc:sldMk cId="4025481897" sldId="435"/>
        </pc:sldMkLst>
      </pc:sldChg>
      <pc:sldChg chg="add">
        <pc:chgData name="Sinan Kalkan" userId="6c97b2d2-1092-497b-8c76-002b8d208c49" providerId="ADAL" clId="{3CF6A5A5-8AF5-1E40-AABF-80181756EDE9}" dt="2021-03-24T11:53:09.578" v="935"/>
        <pc:sldMkLst>
          <pc:docMk/>
          <pc:sldMk cId="353624000" sldId="436"/>
        </pc:sldMkLst>
      </pc:sldChg>
      <pc:sldChg chg="add">
        <pc:chgData name="Sinan Kalkan" userId="6c97b2d2-1092-497b-8c76-002b8d208c49" providerId="ADAL" clId="{3CF6A5A5-8AF5-1E40-AABF-80181756EDE9}" dt="2021-03-24T11:53:09.578" v="935"/>
        <pc:sldMkLst>
          <pc:docMk/>
          <pc:sldMk cId="1243432672" sldId="437"/>
        </pc:sldMkLst>
      </pc:sldChg>
      <pc:sldChg chg="add">
        <pc:chgData name="Sinan Kalkan" userId="6c97b2d2-1092-497b-8c76-002b8d208c49" providerId="ADAL" clId="{3CF6A5A5-8AF5-1E40-AABF-80181756EDE9}" dt="2021-03-24T11:53:09.578" v="935"/>
        <pc:sldMkLst>
          <pc:docMk/>
          <pc:sldMk cId="3521819987" sldId="438"/>
        </pc:sldMkLst>
      </pc:sldChg>
      <pc:sldChg chg="add">
        <pc:chgData name="Sinan Kalkan" userId="6c97b2d2-1092-497b-8c76-002b8d208c49" providerId="ADAL" clId="{3CF6A5A5-8AF5-1E40-AABF-80181756EDE9}" dt="2021-03-24T11:53:09.578" v="935"/>
        <pc:sldMkLst>
          <pc:docMk/>
          <pc:sldMk cId="1279314808" sldId="439"/>
        </pc:sldMkLst>
      </pc:sldChg>
      <pc:sldChg chg="add">
        <pc:chgData name="Sinan Kalkan" userId="6c97b2d2-1092-497b-8c76-002b8d208c49" providerId="ADAL" clId="{3CF6A5A5-8AF5-1E40-AABF-80181756EDE9}" dt="2021-03-24T11:53:09.578" v="935"/>
        <pc:sldMkLst>
          <pc:docMk/>
          <pc:sldMk cId="2507925285" sldId="440"/>
        </pc:sldMkLst>
      </pc:sldChg>
      <pc:sldChg chg="add">
        <pc:chgData name="Sinan Kalkan" userId="6c97b2d2-1092-497b-8c76-002b8d208c49" providerId="ADAL" clId="{3CF6A5A5-8AF5-1E40-AABF-80181756EDE9}" dt="2021-03-24T11:53:09.578" v="935"/>
        <pc:sldMkLst>
          <pc:docMk/>
          <pc:sldMk cId="3472004591" sldId="441"/>
        </pc:sldMkLst>
      </pc:sldChg>
      <pc:sldChg chg="add">
        <pc:chgData name="Sinan Kalkan" userId="6c97b2d2-1092-497b-8c76-002b8d208c49" providerId="ADAL" clId="{3CF6A5A5-8AF5-1E40-AABF-80181756EDE9}" dt="2021-03-24T11:53:09.578" v="935"/>
        <pc:sldMkLst>
          <pc:docMk/>
          <pc:sldMk cId="278963239" sldId="442"/>
        </pc:sldMkLst>
      </pc:sldChg>
      <pc:sldChg chg="add">
        <pc:chgData name="Sinan Kalkan" userId="6c97b2d2-1092-497b-8c76-002b8d208c49" providerId="ADAL" clId="{3CF6A5A5-8AF5-1E40-AABF-80181756EDE9}" dt="2021-03-24T11:53:09.578" v="935"/>
        <pc:sldMkLst>
          <pc:docMk/>
          <pc:sldMk cId="4047858883" sldId="443"/>
        </pc:sldMkLst>
      </pc:sldChg>
      <pc:sldChg chg="add">
        <pc:chgData name="Sinan Kalkan" userId="6c97b2d2-1092-497b-8c76-002b8d208c49" providerId="ADAL" clId="{3CF6A5A5-8AF5-1E40-AABF-80181756EDE9}" dt="2021-03-24T11:53:09.578" v="935"/>
        <pc:sldMkLst>
          <pc:docMk/>
          <pc:sldMk cId="372450513" sldId="444"/>
        </pc:sldMkLst>
      </pc:sldChg>
      <pc:sldChg chg="add">
        <pc:chgData name="Sinan Kalkan" userId="6c97b2d2-1092-497b-8c76-002b8d208c49" providerId="ADAL" clId="{3CF6A5A5-8AF5-1E40-AABF-80181756EDE9}" dt="2021-03-24T11:53:09.578" v="935"/>
        <pc:sldMkLst>
          <pc:docMk/>
          <pc:sldMk cId="3510501730" sldId="445"/>
        </pc:sldMkLst>
      </pc:sldChg>
      <pc:sldChg chg="add">
        <pc:chgData name="Sinan Kalkan" userId="6c97b2d2-1092-497b-8c76-002b8d208c49" providerId="ADAL" clId="{3CF6A5A5-8AF5-1E40-AABF-80181756EDE9}" dt="2021-03-24T11:53:09.578" v="935"/>
        <pc:sldMkLst>
          <pc:docMk/>
          <pc:sldMk cId="1996510304" sldId="447"/>
        </pc:sldMkLst>
      </pc:sldChg>
      <pc:sldChg chg="modSp add mod">
        <pc:chgData name="Sinan Kalkan" userId="6c97b2d2-1092-497b-8c76-002b8d208c49" providerId="ADAL" clId="{3CF6A5A5-8AF5-1E40-AABF-80181756EDE9}" dt="2021-03-24T11:58:04.188" v="945" actId="20577"/>
        <pc:sldMkLst>
          <pc:docMk/>
          <pc:sldMk cId="2621122968" sldId="448"/>
        </pc:sldMkLst>
        <pc:spChg chg="mod">
          <ac:chgData name="Sinan Kalkan" userId="6c97b2d2-1092-497b-8c76-002b8d208c49" providerId="ADAL" clId="{3CF6A5A5-8AF5-1E40-AABF-80181756EDE9}" dt="2021-03-24T11:58:04.188" v="945" actId="20577"/>
          <ac:spMkLst>
            <pc:docMk/>
            <pc:sldMk cId="2621122968" sldId="448"/>
            <ac:spMk id="8" creationId="{00000000-0000-0000-0000-000000000000}"/>
          </ac:spMkLst>
        </pc:spChg>
      </pc:sldChg>
      <pc:sldChg chg="modSp add mod">
        <pc:chgData name="Sinan Kalkan" userId="6c97b2d2-1092-497b-8c76-002b8d208c49" providerId="ADAL" clId="{3CF6A5A5-8AF5-1E40-AABF-80181756EDE9}" dt="2021-03-24T11:58:44.788" v="946" actId="6549"/>
        <pc:sldMkLst>
          <pc:docMk/>
          <pc:sldMk cId="1360527902" sldId="449"/>
        </pc:sldMkLst>
        <pc:spChg chg="mod">
          <ac:chgData name="Sinan Kalkan" userId="6c97b2d2-1092-497b-8c76-002b8d208c49" providerId="ADAL" clId="{3CF6A5A5-8AF5-1E40-AABF-80181756EDE9}" dt="2021-03-24T11:58:44.788" v="946" actId="6549"/>
          <ac:spMkLst>
            <pc:docMk/>
            <pc:sldMk cId="1360527902" sldId="449"/>
            <ac:spMk id="64515" creationId="{00000000-0000-0000-0000-000000000000}"/>
          </ac:spMkLst>
        </pc:spChg>
      </pc:sldChg>
      <pc:sldChg chg="add">
        <pc:chgData name="Sinan Kalkan" userId="6c97b2d2-1092-497b-8c76-002b8d208c49" providerId="ADAL" clId="{3CF6A5A5-8AF5-1E40-AABF-80181756EDE9}" dt="2021-03-24T11:53:09.578" v="935"/>
        <pc:sldMkLst>
          <pc:docMk/>
          <pc:sldMk cId="616828049" sldId="450"/>
        </pc:sldMkLst>
      </pc:sldChg>
      <pc:sldChg chg="add">
        <pc:chgData name="Sinan Kalkan" userId="6c97b2d2-1092-497b-8c76-002b8d208c49" providerId="ADAL" clId="{3CF6A5A5-8AF5-1E40-AABF-80181756EDE9}" dt="2021-03-24T11:53:09.578" v="935"/>
        <pc:sldMkLst>
          <pc:docMk/>
          <pc:sldMk cId="3406137567" sldId="452"/>
        </pc:sldMkLst>
      </pc:sldChg>
      <pc:sldChg chg="add">
        <pc:chgData name="Sinan Kalkan" userId="6c97b2d2-1092-497b-8c76-002b8d208c49" providerId="ADAL" clId="{3CF6A5A5-8AF5-1E40-AABF-80181756EDE9}" dt="2021-03-24T11:53:09.578" v="935"/>
        <pc:sldMkLst>
          <pc:docMk/>
          <pc:sldMk cId="3541159095" sldId="453"/>
        </pc:sldMkLst>
      </pc:sldChg>
      <pc:sldChg chg="add del">
        <pc:chgData name="Sinan Kalkan" userId="6c97b2d2-1092-497b-8c76-002b8d208c49" providerId="ADAL" clId="{3CF6A5A5-8AF5-1E40-AABF-80181756EDE9}" dt="2021-03-24T11:59:22.777" v="948" actId="2696"/>
        <pc:sldMkLst>
          <pc:docMk/>
          <pc:sldMk cId="1759442580" sldId="454"/>
        </pc:sldMkLst>
      </pc:sldChg>
      <pc:sldChg chg="add del">
        <pc:chgData name="Sinan Kalkan" userId="6c97b2d2-1092-497b-8c76-002b8d208c49" providerId="ADAL" clId="{3CF6A5A5-8AF5-1E40-AABF-80181756EDE9}" dt="2021-03-24T11:59:23.583" v="949" actId="2696"/>
        <pc:sldMkLst>
          <pc:docMk/>
          <pc:sldMk cId="2318313232" sldId="455"/>
        </pc:sldMkLst>
      </pc:sldChg>
      <pc:sldChg chg="add del">
        <pc:chgData name="Sinan Kalkan" userId="6c97b2d2-1092-497b-8c76-002b8d208c49" providerId="ADAL" clId="{3CF6A5A5-8AF5-1E40-AABF-80181756EDE9}" dt="2021-03-24T11:59:24.440" v="950" actId="2696"/>
        <pc:sldMkLst>
          <pc:docMk/>
          <pc:sldMk cId="904929042" sldId="456"/>
        </pc:sldMkLst>
      </pc:sldChg>
      <pc:sldChg chg="add del">
        <pc:chgData name="Sinan Kalkan" userId="6c97b2d2-1092-497b-8c76-002b8d208c49" providerId="ADAL" clId="{3CF6A5A5-8AF5-1E40-AABF-80181756EDE9}" dt="2021-03-24T11:59:25.191" v="951" actId="2696"/>
        <pc:sldMkLst>
          <pc:docMk/>
          <pc:sldMk cId="4155623745" sldId="457"/>
        </pc:sldMkLst>
      </pc:sldChg>
      <pc:sldChg chg="add del">
        <pc:chgData name="Sinan Kalkan" userId="6c97b2d2-1092-497b-8c76-002b8d208c49" providerId="ADAL" clId="{3CF6A5A5-8AF5-1E40-AABF-80181756EDE9}" dt="2021-03-24T11:59:12.770" v="947" actId="2696"/>
        <pc:sldMkLst>
          <pc:docMk/>
          <pc:sldMk cId="1435445944" sldId="458"/>
        </pc:sldMkLst>
      </pc:sldChg>
      <pc:sldChg chg="add">
        <pc:chgData name="Sinan Kalkan" userId="6c97b2d2-1092-497b-8c76-002b8d208c49" providerId="ADAL" clId="{3CF6A5A5-8AF5-1E40-AABF-80181756EDE9}" dt="2021-03-24T11:48:36.882" v="933"/>
        <pc:sldMkLst>
          <pc:docMk/>
          <pc:sldMk cId="1382202964" sldId="605"/>
        </pc:sldMkLst>
      </pc:sldChg>
      <pc:sldChg chg="add">
        <pc:chgData name="Sinan Kalkan" userId="6c97b2d2-1092-497b-8c76-002b8d208c49" providerId="ADAL" clId="{3CF6A5A5-8AF5-1E40-AABF-80181756EDE9}" dt="2021-03-24T11:48:36.882" v="933"/>
        <pc:sldMkLst>
          <pc:docMk/>
          <pc:sldMk cId="2497781340" sldId="606"/>
        </pc:sldMkLst>
      </pc:sldChg>
      <pc:sldChg chg="add">
        <pc:chgData name="Sinan Kalkan" userId="6c97b2d2-1092-497b-8c76-002b8d208c49" providerId="ADAL" clId="{3CF6A5A5-8AF5-1E40-AABF-80181756EDE9}" dt="2021-03-24T11:48:36.882" v="933"/>
        <pc:sldMkLst>
          <pc:docMk/>
          <pc:sldMk cId="209794546" sldId="607"/>
        </pc:sldMkLst>
      </pc:sldChg>
      <pc:sldChg chg="add">
        <pc:chgData name="Sinan Kalkan" userId="6c97b2d2-1092-497b-8c76-002b8d208c49" providerId="ADAL" clId="{3CF6A5A5-8AF5-1E40-AABF-80181756EDE9}" dt="2021-03-24T11:48:36.882" v="933"/>
        <pc:sldMkLst>
          <pc:docMk/>
          <pc:sldMk cId="2803642228" sldId="608"/>
        </pc:sldMkLst>
      </pc:sldChg>
      <pc:sldChg chg="add">
        <pc:chgData name="Sinan Kalkan" userId="6c97b2d2-1092-497b-8c76-002b8d208c49" providerId="ADAL" clId="{3CF6A5A5-8AF5-1E40-AABF-80181756EDE9}" dt="2021-03-24T11:48:36.882" v="933"/>
        <pc:sldMkLst>
          <pc:docMk/>
          <pc:sldMk cId="2818690104" sldId="609"/>
        </pc:sldMkLst>
      </pc:sldChg>
      <pc:sldChg chg="modSp add mod">
        <pc:chgData name="Sinan Kalkan" userId="6c97b2d2-1092-497b-8c76-002b8d208c49" providerId="ADAL" clId="{3CF6A5A5-8AF5-1E40-AABF-80181756EDE9}" dt="2021-03-24T12:31:37.858" v="1120" actId="20577"/>
        <pc:sldMkLst>
          <pc:docMk/>
          <pc:sldMk cId="3716818736" sldId="627"/>
        </pc:sldMkLst>
        <pc:spChg chg="mod">
          <ac:chgData name="Sinan Kalkan" userId="6c97b2d2-1092-497b-8c76-002b8d208c49" providerId="ADAL" clId="{3CF6A5A5-8AF5-1E40-AABF-80181756EDE9}" dt="2021-03-24T12:31:37.858" v="1120" actId="20577"/>
          <ac:spMkLst>
            <pc:docMk/>
            <pc:sldMk cId="3716818736" sldId="627"/>
            <ac:spMk id="22532" creationId="{00000000-0000-0000-0000-000000000000}"/>
          </ac:spMkLst>
        </pc:spChg>
      </pc:sldChg>
      <pc:sldChg chg="modSp add">
        <pc:chgData name="Sinan Kalkan" userId="6c97b2d2-1092-497b-8c76-002b8d208c49" providerId="ADAL" clId="{3CF6A5A5-8AF5-1E40-AABF-80181756EDE9}" dt="2021-03-24T12:31:42.059" v="1121"/>
        <pc:sldMkLst>
          <pc:docMk/>
          <pc:sldMk cId="4227032105" sldId="628"/>
        </pc:sldMkLst>
        <pc:spChg chg="mod">
          <ac:chgData name="Sinan Kalkan" userId="6c97b2d2-1092-497b-8c76-002b8d208c49" providerId="ADAL" clId="{3CF6A5A5-8AF5-1E40-AABF-80181756EDE9}" dt="2021-03-24T12:31:42.059" v="1121"/>
          <ac:spMkLst>
            <pc:docMk/>
            <pc:sldMk cId="4227032105" sldId="628"/>
            <ac:spMk id="23554" creationId="{00000000-0000-0000-0000-000000000000}"/>
          </ac:spMkLst>
        </pc:spChg>
      </pc:sldChg>
      <pc:sldChg chg="add">
        <pc:chgData name="Sinan Kalkan" userId="6c97b2d2-1092-497b-8c76-002b8d208c49" providerId="ADAL" clId="{3CF6A5A5-8AF5-1E40-AABF-80181756EDE9}" dt="2021-03-24T11:48:36.882" v="933"/>
        <pc:sldMkLst>
          <pc:docMk/>
          <pc:sldMk cId="781749863" sldId="629"/>
        </pc:sldMkLst>
      </pc:sldChg>
      <pc:sldChg chg="add del">
        <pc:chgData name="Sinan Kalkan" userId="6c97b2d2-1092-497b-8c76-002b8d208c49" providerId="ADAL" clId="{3CF6A5A5-8AF5-1E40-AABF-80181756EDE9}" dt="2021-03-24T11:59:26.401" v="952" actId="2696"/>
        <pc:sldMkLst>
          <pc:docMk/>
          <pc:sldMk cId="1516148422" sldId="630"/>
        </pc:sldMkLst>
      </pc:sldChg>
      <pc:sldChg chg="add">
        <pc:chgData name="Sinan Kalkan" userId="6c97b2d2-1092-497b-8c76-002b8d208c49" providerId="ADAL" clId="{3CF6A5A5-8AF5-1E40-AABF-80181756EDE9}" dt="2021-03-24T11:53:09.578" v="935"/>
        <pc:sldMkLst>
          <pc:docMk/>
          <pc:sldMk cId="3193377122" sldId="632"/>
        </pc:sldMkLst>
      </pc:sldChg>
      <pc:sldChg chg="add">
        <pc:chgData name="Sinan Kalkan" userId="6c97b2d2-1092-497b-8c76-002b8d208c49" providerId="ADAL" clId="{3CF6A5A5-8AF5-1E40-AABF-80181756EDE9}" dt="2021-03-24T11:53:09.578" v="935"/>
        <pc:sldMkLst>
          <pc:docMk/>
          <pc:sldMk cId="2652496465" sldId="633"/>
        </pc:sldMkLst>
      </pc:sldChg>
      <pc:sldChg chg="add">
        <pc:chgData name="Sinan Kalkan" userId="6c97b2d2-1092-497b-8c76-002b8d208c49" providerId="ADAL" clId="{3CF6A5A5-8AF5-1E40-AABF-80181756EDE9}" dt="2021-03-24T11:48:36.882" v="933"/>
        <pc:sldMkLst>
          <pc:docMk/>
          <pc:sldMk cId="2466573243" sldId="697"/>
        </pc:sldMkLst>
      </pc:sldChg>
      <pc:sldChg chg="delSp modSp add mod modAnim">
        <pc:chgData name="Sinan Kalkan" userId="6c97b2d2-1092-497b-8c76-002b8d208c49" providerId="ADAL" clId="{3CF6A5A5-8AF5-1E40-AABF-80181756EDE9}" dt="2021-03-24T12:29:10.221" v="1007"/>
        <pc:sldMkLst>
          <pc:docMk/>
          <pc:sldMk cId="2665078300" sldId="698"/>
        </pc:sldMkLst>
        <pc:spChg chg="mod">
          <ac:chgData name="Sinan Kalkan" userId="6c97b2d2-1092-497b-8c76-002b8d208c49" providerId="ADAL" clId="{3CF6A5A5-8AF5-1E40-AABF-80181756EDE9}" dt="2021-03-24T12:28:47.013" v="1002" actId="403"/>
          <ac:spMkLst>
            <pc:docMk/>
            <pc:sldMk cId="2665078300" sldId="698"/>
            <ac:spMk id="3" creationId="{84AF9EDB-E12A-F342-A1EE-85FEEB3CDF2D}"/>
          </ac:spMkLst>
        </pc:spChg>
        <pc:picChg chg="del">
          <ac:chgData name="Sinan Kalkan" userId="6c97b2d2-1092-497b-8c76-002b8d208c49" providerId="ADAL" clId="{3CF6A5A5-8AF5-1E40-AABF-80181756EDE9}" dt="2021-03-24T12:28:01.224" v="967" actId="478"/>
          <ac:picMkLst>
            <pc:docMk/>
            <pc:sldMk cId="2665078300" sldId="698"/>
            <ac:picMk id="7" creationId="{7ADDD66B-8034-4E4A-A77E-E73A2234D218}"/>
          </ac:picMkLst>
        </pc:picChg>
        <pc:picChg chg="del">
          <ac:chgData name="Sinan Kalkan" userId="6c97b2d2-1092-497b-8c76-002b8d208c49" providerId="ADAL" clId="{3CF6A5A5-8AF5-1E40-AABF-80181756EDE9}" dt="2021-03-24T12:28:01.982" v="968" actId="478"/>
          <ac:picMkLst>
            <pc:docMk/>
            <pc:sldMk cId="2665078300" sldId="698"/>
            <ac:picMk id="8" creationId="{0C968EC4-969F-1441-8BCC-7FA088EBE0DD}"/>
          </ac:picMkLst>
        </pc:picChg>
        <pc:picChg chg="del">
          <ac:chgData name="Sinan Kalkan" userId="6c97b2d2-1092-497b-8c76-002b8d208c49" providerId="ADAL" clId="{3CF6A5A5-8AF5-1E40-AABF-80181756EDE9}" dt="2021-03-24T12:28:02.684" v="969" actId="478"/>
          <ac:picMkLst>
            <pc:docMk/>
            <pc:sldMk cId="2665078300" sldId="698"/>
            <ac:picMk id="9" creationId="{5CA33FFB-CDE6-8C4F-8EF9-6CD5C5D5950A}"/>
          </ac:picMkLst>
        </pc:picChg>
        <pc:picChg chg="del">
          <ac:chgData name="Sinan Kalkan" userId="6c97b2d2-1092-497b-8c76-002b8d208c49" providerId="ADAL" clId="{3CF6A5A5-8AF5-1E40-AABF-80181756EDE9}" dt="2021-03-24T12:28:03.350" v="970" actId="478"/>
          <ac:picMkLst>
            <pc:docMk/>
            <pc:sldMk cId="2665078300" sldId="698"/>
            <ac:picMk id="10" creationId="{EDC1CD0A-7BE8-CB48-8C9F-E120C5FCDB22}"/>
          </ac:picMkLst>
        </pc:picChg>
      </pc:sldChg>
      <pc:sldMasterChg chg="delSldLayout">
        <pc:chgData name="Sinan Kalkan" userId="6c97b2d2-1092-497b-8c76-002b8d208c49" providerId="ADAL" clId="{3CF6A5A5-8AF5-1E40-AABF-80181756EDE9}" dt="2021-03-24T11:59:24.440" v="950" actId="2696"/>
        <pc:sldMasterMkLst>
          <pc:docMk/>
          <pc:sldMasterMk cId="0" sldId="2147483648"/>
        </pc:sldMasterMkLst>
        <pc:sldLayoutChg chg="del">
          <pc:chgData name="Sinan Kalkan" userId="6c97b2d2-1092-497b-8c76-002b8d208c49" providerId="ADAL" clId="{3CF6A5A5-8AF5-1E40-AABF-80181756EDE9}" dt="2021-03-24T11:59:24.440" v="950" actId="2696"/>
          <pc:sldLayoutMkLst>
            <pc:docMk/>
            <pc:sldMasterMk cId="0" sldId="2147483648"/>
            <pc:sldLayoutMk cId="2980944216"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D9FCEE-6F97-4CC4-A804-CD97AF862A40}" type="datetimeFigureOut">
              <a:rPr lang="tr-TR"/>
              <a:pPr>
                <a:defRPr/>
              </a:pPr>
              <a:t>22.09.2024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tr-T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E2624A7-75BB-4CAB-BC40-34C38D7B88FD}" type="slidenum">
              <a:rPr lang="tr-TR"/>
              <a:pPr>
                <a:defRPr/>
              </a:pPr>
              <a:t>‹#›</a:t>
            </a:fld>
            <a:endParaRPr lang="tr-TR"/>
          </a:p>
        </p:txBody>
      </p:sp>
    </p:spTree>
    <p:extLst>
      <p:ext uri="{BB962C8B-B14F-4D97-AF65-F5344CB8AC3E}">
        <p14:creationId xmlns:p14="http://schemas.microsoft.com/office/powerpoint/2010/main" val="4076285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1</a:t>
            </a:fld>
            <a:endParaRPr lang="tr-TR"/>
          </a:p>
        </p:txBody>
      </p:sp>
    </p:spTree>
    <p:extLst>
      <p:ext uri="{BB962C8B-B14F-4D97-AF65-F5344CB8AC3E}">
        <p14:creationId xmlns:p14="http://schemas.microsoft.com/office/powerpoint/2010/main" val="238229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http://fac-staff.seattleu.edu/quinnm/web/education/JavaApplets/applets/TwosComplement.html</a:t>
            </a:r>
          </a:p>
        </p:txBody>
      </p:sp>
      <p:sp>
        <p:nvSpPr>
          <p:cNvPr id="4" name="Slide Number Placeholder 3"/>
          <p:cNvSpPr>
            <a:spLocks noGrp="1"/>
          </p:cNvSpPr>
          <p:nvPr>
            <p:ph type="sldNum" sz="quarter" idx="5"/>
          </p:nvPr>
        </p:nvSpPr>
        <p:spPr/>
        <p:txBody>
          <a:bodyPr/>
          <a:lstStyle/>
          <a:p>
            <a:pPr>
              <a:defRPr/>
            </a:pPr>
            <a:fld id="{0F7FE952-C521-4863-9C4C-E6F6B0B5CF3C}" type="slidenum">
              <a:rPr lang="en-US" smtClean="0"/>
              <a:pPr>
                <a:defRPr/>
              </a:pPr>
              <a:t>42</a:t>
            </a:fld>
            <a:endParaRPr lang="en-US"/>
          </a:p>
        </p:txBody>
      </p:sp>
    </p:spTree>
    <p:extLst>
      <p:ext uri="{BB962C8B-B14F-4D97-AF65-F5344CB8AC3E}">
        <p14:creationId xmlns:p14="http://schemas.microsoft.com/office/powerpoint/2010/main" val="296165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http://www.cs.cornell.edu/~tomf/notes/cps104/twoscomp.html#whyworks</a:t>
            </a:r>
          </a:p>
        </p:txBody>
      </p:sp>
      <p:sp>
        <p:nvSpPr>
          <p:cNvPr id="4" name="Slide Number Placeholder 3"/>
          <p:cNvSpPr>
            <a:spLocks noGrp="1"/>
          </p:cNvSpPr>
          <p:nvPr>
            <p:ph type="sldNum" sz="quarter" idx="10"/>
          </p:nvPr>
        </p:nvSpPr>
        <p:spPr/>
        <p:txBody>
          <a:bodyPr/>
          <a:lstStyle/>
          <a:p>
            <a:pPr>
              <a:defRPr/>
            </a:pPr>
            <a:fld id="{E3152D31-CEEC-46DD-AD01-208778EC29C1}" type="slidenum">
              <a:rPr lang="tr-TR" smtClean="0"/>
              <a:pPr>
                <a:defRPr/>
              </a:pPr>
              <a:t>43</a:t>
            </a:fld>
            <a:endParaRPr lang="tr-TR"/>
          </a:p>
        </p:txBody>
      </p:sp>
    </p:spTree>
    <p:extLst>
      <p:ext uri="{BB962C8B-B14F-4D97-AF65-F5344CB8AC3E}">
        <p14:creationId xmlns:p14="http://schemas.microsoft.com/office/powerpoint/2010/main" val="4179360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http://www.cs.cornell.edu/~tomf/notes/cps104/twoscomp.html#whyworks</a:t>
            </a:r>
          </a:p>
        </p:txBody>
      </p:sp>
      <p:sp>
        <p:nvSpPr>
          <p:cNvPr id="4" name="Slide Number Placeholder 3"/>
          <p:cNvSpPr>
            <a:spLocks noGrp="1"/>
          </p:cNvSpPr>
          <p:nvPr>
            <p:ph type="sldNum" sz="quarter" idx="10"/>
          </p:nvPr>
        </p:nvSpPr>
        <p:spPr/>
        <p:txBody>
          <a:bodyPr/>
          <a:lstStyle/>
          <a:p>
            <a:pPr>
              <a:defRPr/>
            </a:pPr>
            <a:fld id="{E3152D31-CEEC-46DD-AD01-208778EC29C1}" type="slidenum">
              <a:rPr lang="tr-TR" smtClean="0"/>
              <a:pPr>
                <a:defRPr/>
              </a:pPr>
              <a:t>44</a:t>
            </a:fld>
            <a:endParaRPr lang="tr-TR"/>
          </a:p>
        </p:txBody>
      </p:sp>
    </p:spTree>
    <p:extLst>
      <p:ext uri="{BB962C8B-B14F-4D97-AF65-F5344CB8AC3E}">
        <p14:creationId xmlns:p14="http://schemas.microsoft.com/office/powerpoint/2010/main" val="2877066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BF9798-7659-4DBF-8F92-6DE291BA915A}" type="slidenum">
              <a:rPr lang="en-US"/>
              <a:pPr>
                <a:defRPr/>
              </a:pPr>
              <a:t>47</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04919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4EB37A-3A4F-4899-AECA-4C3E080F6F13}" type="slidenum">
              <a:rPr lang="en-US"/>
              <a:pPr>
                <a:defRPr/>
              </a:pPr>
              <a:t>48</a:t>
            </a:fld>
            <a:endParaRPr lang="en-US"/>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673782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1C8DAF7-E046-42BB-BCDE-2B3CAE870A12}" type="slidenum">
              <a:rPr lang="en-US"/>
              <a:pPr>
                <a:defRPr/>
              </a:pPr>
              <a:t>49</a:t>
            </a:fld>
            <a:endParaRPr lang="en-US"/>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62385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4CDFE7A-A998-4D12-AD7A-405351CCC57D}" type="slidenum">
              <a:rPr lang="en-US"/>
              <a:pPr>
                <a:defRPr/>
              </a:pPr>
              <a:t>50</a:t>
            </a:fld>
            <a:endParaRPr lang="en-US"/>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410504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D21256-DFDB-48B1-B96F-549B38D39060}" type="slidenum">
              <a:rPr lang="en-US"/>
              <a:pPr>
                <a:defRPr/>
              </a:pPr>
              <a:t>51</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60958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add 127 to the exponent? </a:t>
            </a:r>
          </a:p>
          <a:p>
            <a:endParaRPr lang="en-US" dirty="0"/>
          </a:p>
          <a:p>
            <a:r>
              <a:rPr lang="en-US" dirty="0"/>
              <a:t>This is the excess-K notation, which provides</a:t>
            </a:r>
            <a:r>
              <a:rPr lang="en-US" baseline="0" dirty="0"/>
              <a:t> advantages of 2s complement. In addition to that, logical comparison of numbers is easier. In two’s complement, it is more difficult since once has to watch for the sign.</a:t>
            </a:r>
            <a:endParaRPr lang="en-US" dirty="0"/>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52</a:t>
            </a:fld>
            <a:endParaRPr lang="tr-TR"/>
          </a:p>
        </p:txBody>
      </p:sp>
    </p:spTree>
    <p:extLst>
      <p:ext uri="{BB962C8B-B14F-4D97-AF65-F5344CB8AC3E}">
        <p14:creationId xmlns:p14="http://schemas.microsoft.com/office/powerpoint/2010/main" val="3396134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d>
                      <m:dPr>
                        <m:ctrlPr>
                          <a:rPr lang="en-US" i="1" dirty="0" smtClean="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2−</m:t>
                        </m:r>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2</m:t>
                            </m:r>
                          </m:e>
                          <m:sup>
                            <m:r>
                              <a:rPr lang="en-US" b="0" i="1" dirty="0" smtClean="0">
                                <a:solidFill>
                                  <a:srgbClr val="FF0000"/>
                                </a:solidFill>
                                <a:latin typeface="Cambria Math" panose="02040503050406030204" pitchFamily="18" charset="0"/>
                              </a:rPr>
                              <m:t>−23</m:t>
                            </m:r>
                          </m:sup>
                        </m:sSup>
                      </m:e>
                    </m:d>
                    <m:r>
                      <a:rPr lang="en-US" b="0" i="1" dirty="0" smtClean="0">
                        <a:solidFill>
                          <a:srgbClr val="FF0000"/>
                        </a:solidFill>
                        <a:latin typeface="Cambria Math" panose="02040503050406030204" pitchFamily="18" charset="0"/>
                      </a:rPr>
                      <m:t>×</m:t>
                    </m:r>
                    <m:sSup>
                      <m:sSupPr>
                        <m:ctrlPr>
                          <a:rPr lang="en-US" i="1" dirty="0" smtClean="0">
                            <a:solidFill>
                              <a:srgbClr val="FF0000"/>
                            </a:solidFill>
                            <a:latin typeface="Cambria Math" panose="02040503050406030204" pitchFamily="18" charset="0"/>
                          </a:rPr>
                        </m:ctrlPr>
                      </m:sSupPr>
                      <m:e>
                        <m:r>
                          <a:rPr lang="en-US" i="1" dirty="0" smtClean="0">
                            <a:solidFill>
                              <a:srgbClr val="FF0000"/>
                            </a:solidFill>
                            <a:latin typeface="Cambria Math" panose="02040503050406030204" pitchFamily="18" charset="0"/>
                          </a:rPr>
                          <m:t>2</m:t>
                        </m:r>
                      </m:e>
                      <m:sup>
                        <m:r>
                          <a:rPr lang="en-US" i="1" dirty="0" smtClean="0">
                            <a:solidFill>
                              <a:srgbClr val="FF0000"/>
                            </a:solidFill>
                            <a:latin typeface="Cambria Math" panose="02040503050406030204" pitchFamily="18" charset="0"/>
                          </a:rPr>
                          <m:t>127</m:t>
                        </m:r>
                      </m:sup>
                    </m:sSup>
                  </m:oMath>
                </a14:m>
                <a:r>
                  <a:rPr lang="en-US" dirty="0"/>
                  <a:t> </a:t>
                </a:r>
                <a:r>
                  <a:rPr lang="en-US" dirty="0" err="1"/>
                  <a:t>cunku</a:t>
                </a:r>
                <a:r>
                  <a:rPr lang="en-US" dirty="0"/>
                  <a:t> (</a:t>
                </a:r>
                <a:r>
                  <a:rPr lang="en-US" dirty="0" err="1"/>
                  <a:t>i</a:t>
                </a:r>
                <a:r>
                  <a:rPr lang="en-US" dirty="0"/>
                  <a:t>) 2^128</a:t>
                </a:r>
                <a:r>
                  <a:rPr lang="en-US" baseline="0" dirty="0"/>
                  <a:t> </a:t>
                </a:r>
                <a:r>
                  <a:rPr lang="en-US" baseline="0" dirty="0" err="1"/>
                  <a:t>NaN</a:t>
                </a:r>
                <a:r>
                  <a:rPr lang="en-US" baseline="0" dirty="0"/>
                  <a:t> </a:t>
                </a:r>
                <a:r>
                  <a:rPr lang="en-US" baseline="0" dirty="0" err="1"/>
                  <a:t>icin</a:t>
                </a:r>
                <a:r>
                  <a:rPr lang="en-US" baseline="0" dirty="0"/>
                  <a:t> reserve </a:t>
                </a:r>
                <a:r>
                  <a:rPr lang="en-US" baseline="0" dirty="0" err="1"/>
                  <a:t>edilmis</a:t>
                </a:r>
                <a:r>
                  <a:rPr lang="en-US" baseline="0" dirty="0"/>
                  <a:t> </a:t>
                </a:r>
                <a:r>
                  <a:rPr lang="en-US" baseline="0" dirty="0" err="1"/>
                  <a:t>durumda</a:t>
                </a:r>
                <a:r>
                  <a:rPr lang="en-US" baseline="0" dirty="0"/>
                  <a:t>, (ii) 1.0111’de ilk </a:t>
                </a:r>
                <a:r>
                  <a:rPr lang="en-US" baseline="0" dirty="0" err="1"/>
                  <a:t>bir</a:t>
                </a:r>
                <a:r>
                  <a:rPr lang="en-US" baseline="0" dirty="0"/>
                  <a:t>, </a:t>
                </a:r>
                <a:r>
                  <a:rPr lang="en-US" baseline="0" dirty="0" err="1"/>
                  <a:t>gosterime</a:t>
                </a:r>
                <a:r>
                  <a:rPr lang="en-US" baseline="0" dirty="0"/>
                  <a:t> store </a:t>
                </a:r>
                <a:r>
                  <a:rPr lang="en-US" baseline="0" dirty="0" err="1"/>
                  <a:t>edilmiyor</a:t>
                </a:r>
                <a:r>
                  <a:rPr lang="en-US" baseline="0" dirty="0"/>
                  <a:t>. O </a:t>
                </a:r>
                <a:r>
                  <a:rPr lang="en-US" baseline="0" dirty="0" err="1"/>
                  <a:t>nedenle</a:t>
                </a:r>
                <a:r>
                  <a:rPr lang="en-US" baseline="0" dirty="0"/>
                  <a:t>, 1-2^-23’un </a:t>
                </a:r>
                <a:r>
                  <a:rPr lang="en-US" baseline="0" dirty="0" err="1"/>
                  <a:t>yaninda</a:t>
                </a:r>
                <a:r>
                  <a:rPr lang="en-US" baseline="0" dirty="0"/>
                  <a:t>, </a:t>
                </a:r>
                <a:r>
                  <a:rPr lang="en-US" baseline="0" dirty="0" err="1"/>
                  <a:t>bir</a:t>
                </a:r>
                <a:r>
                  <a:rPr lang="en-US" baseline="0" dirty="0"/>
                  <a:t> </a:t>
                </a:r>
                <a:r>
                  <a:rPr lang="en-US" baseline="0" dirty="0" err="1"/>
                  <a:t>bir</a:t>
                </a:r>
                <a:r>
                  <a:rPr lang="en-US" baseline="0" dirty="0"/>
                  <a:t> </a:t>
                </a:r>
                <a:r>
                  <a:rPr lang="en-US" baseline="0" dirty="0" err="1"/>
                  <a:t>daha</a:t>
                </a:r>
                <a:r>
                  <a:rPr lang="en-US" baseline="0" dirty="0"/>
                  <a:t> </a:t>
                </a:r>
                <a:r>
                  <a:rPr lang="en-US" baseline="0" dirty="0" err="1"/>
                  <a:t>var</a:t>
                </a:r>
                <a:r>
                  <a:rPr lang="en-US" baseline="0" dirty="0"/>
                  <a:t>!</a:t>
                </a:r>
                <a:endParaRPr lang="en-US" dirty="0"/>
              </a:p>
            </p:txBody>
          </p:sp>
        </mc:Choice>
        <mc:Fallback xmlns="">
          <p:sp>
            <p:nvSpPr>
              <p:cNvPr id="3" name="Notes Placeholder 2"/>
              <p:cNvSpPr>
                <a:spLocks noGrp="1"/>
              </p:cNvSpPr>
              <p:nvPr>
                <p:ph type="body" idx="1"/>
              </p:nvPr>
            </p:nvSpPr>
            <p:spPr/>
            <p:txBody>
              <a:bodyPr/>
              <a:lstStyle/>
              <a:p>
                <a:r>
                  <a:rPr lang="en-US" i="0" dirty="0" smtClean="0">
                    <a:solidFill>
                      <a:srgbClr val="FF0000"/>
                    </a:solidFill>
                    <a:latin typeface="Cambria Math" panose="02040503050406030204" pitchFamily="18" charset="0"/>
                  </a:rPr>
                  <a:t>(</a:t>
                </a:r>
                <a:r>
                  <a:rPr lang="en-US" i="0" dirty="0">
                    <a:solidFill>
                      <a:srgbClr val="FF0000"/>
                    </a:solidFill>
                    <a:latin typeface="Cambria Math" panose="02040503050406030204" pitchFamily="18" charset="0"/>
                  </a:rPr>
                  <a:t>2−2^(</a:t>
                </a:r>
                <a:r>
                  <a:rPr lang="en-US" b="0" i="0" dirty="0" smtClean="0">
                    <a:solidFill>
                      <a:srgbClr val="FF0000"/>
                    </a:solidFill>
                    <a:latin typeface="Cambria Math" panose="02040503050406030204" pitchFamily="18" charset="0"/>
                  </a:rPr>
                  <a:t>−23</a:t>
                </a:r>
                <a:r>
                  <a:rPr lang="en-US" b="0" i="0" dirty="0">
                    <a:solidFill>
                      <a:srgbClr val="FF0000"/>
                    </a:solidFill>
                    <a:latin typeface="Cambria Math" panose="02040503050406030204" pitchFamily="18" charset="0"/>
                  </a:rPr>
                  <a:t>)</a:t>
                </a:r>
                <a:r>
                  <a:rPr lang="en-US" b="0" i="0" dirty="0" smtClean="0">
                    <a:solidFill>
                      <a:srgbClr val="FF0000"/>
                    </a:solidFill>
                    <a:latin typeface="Cambria Math" panose="02040503050406030204" pitchFamily="18" charset="0"/>
                  </a:rPr>
                  <a:t> )×</a:t>
                </a:r>
                <a:r>
                  <a:rPr lang="en-US" i="0" dirty="0" smtClean="0">
                    <a:solidFill>
                      <a:srgbClr val="FF0000"/>
                    </a:solidFill>
                    <a:latin typeface="Cambria Math" panose="02040503050406030204" pitchFamily="18" charset="0"/>
                  </a:rPr>
                  <a:t>2^127</a:t>
                </a:r>
                <a:r>
                  <a:rPr lang="en-US" dirty="0" smtClean="0"/>
                  <a:t> </a:t>
                </a:r>
                <a:r>
                  <a:rPr lang="en-US" dirty="0" err="1" smtClean="0"/>
                  <a:t>cunku</a:t>
                </a:r>
                <a:r>
                  <a:rPr lang="en-US" dirty="0" smtClean="0"/>
                  <a:t> (</a:t>
                </a:r>
                <a:r>
                  <a:rPr lang="en-US" dirty="0" err="1" smtClean="0"/>
                  <a:t>i</a:t>
                </a:r>
                <a:r>
                  <a:rPr lang="en-US" dirty="0" smtClean="0"/>
                  <a:t>) 2^128</a:t>
                </a:r>
                <a:r>
                  <a:rPr lang="en-US" baseline="0" dirty="0" smtClean="0"/>
                  <a:t> </a:t>
                </a:r>
                <a:r>
                  <a:rPr lang="en-US" baseline="0" dirty="0" err="1" smtClean="0"/>
                  <a:t>NaN</a:t>
                </a:r>
                <a:r>
                  <a:rPr lang="en-US" baseline="0" dirty="0" smtClean="0"/>
                  <a:t> </a:t>
                </a:r>
                <a:r>
                  <a:rPr lang="en-US" baseline="0" dirty="0" err="1" smtClean="0"/>
                  <a:t>icin</a:t>
                </a:r>
                <a:r>
                  <a:rPr lang="en-US" baseline="0" dirty="0" smtClean="0"/>
                  <a:t> reserve </a:t>
                </a:r>
                <a:r>
                  <a:rPr lang="en-US" baseline="0" dirty="0" err="1" smtClean="0"/>
                  <a:t>edilmis</a:t>
                </a:r>
                <a:r>
                  <a:rPr lang="en-US" baseline="0" dirty="0" smtClean="0"/>
                  <a:t> </a:t>
                </a:r>
                <a:r>
                  <a:rPr lang="en-US" baseline="0" dirty="0" err="1" smtClean="0"/>
                  <a:t>durumda</a:t>
                </a:r>
                <a:r>
                  <a:rPr lang="en-US" baseline="0" dirty="0" smtClean="0"/>
                  <a:t>, (ii) 1.0111’de ilk </a:t>
                </a:r>
                <a:r>
                  <a:rPr lang="en-US" baseline="0" dirty="0" err="1" smtClean="0"/>
                  <a:t>bir</a:t>
                </a:r>
                <a:r>
                  <a:rPr lang="en-US" baseline="0" dirty="0" smtClean="0"/>
                  <a:t>, </a:t>
                </a:r>
                <a:r>
                  <a:rPr lang="en-US" baseline="0" dirty="0" err="1" smtClean="0"/>
                  <a:t>gosterime</a:t>
                </a:r>
                <a:r>
                  <a:rPr lang="en-US" baseline="0" dirty="0" smtClean="0"/>
                  <a:t> store </a:t>
                </a:r>
                <a:r>
                  <a:rPr lang="en-US" baseline="0" dirty="0" err="1" smtClean="0"/>
                  <a:t>edilmiyor</a:t>
                </a:r>
                <a:r>
                  <a:rPr lang="en-US" baseline="0" dirty="0" smtClean="0"/>
                  <a:t>. O </a:t>
                </a:r>
                <a:r>
                  <a:rPr lang="en-US" baseline="0" dirty="0" err="1" smtClean="0"/>
                  <a:t>nedenle</a:t>
                </a:r>
                <a:r>
                  <a:rPr lang="en-US" baseline="0" dirty="0" smtClean="0"/>
                  <a:t>, 1-2^-23’un </a:t>
                </a:r>
                <a:r>
                  <a:rPr lang="en-US" baseline="0" dirty="0" err="1" smtClean="0"/>
                  <a:t>yaninda</a:t>
                </a:r>
                <a:r>
                  <a:rPr lang="en-US" baseline="0" dirty="0" smtClean="0"/>
                  <a:t>, </a:t>
                </a:r>
                <a:r>
                  <a:rPr lang="en-US" baseline="0" dirty="0" err="1" smtClean="0"/>
                  <a:t>bir</a:t>
                </a:r>
                <a:r>
                  <a:rPr lang="en-US" baseline="0" dirty="0" smtClean="0"/>
                  <a:t> </a:t>
                </a:r>
                <a:r>
                  <a:rPr lang="en-US" baseline="0" dirty="0" err="1" smtClean="0"/>
                  <a:t>bir</a:t>
                </a:r>
                <a:r>
                  <a:rPr lang="en-US" baseline="0" dirty="0" smtClean="0"/>
                  <a:t> </a:t>
                </a:r>
                <a:r>
                  <a:rPr lang="en-US" baseline="0" dirty="0" err="1" smtClean="0"/>
                  <a:t>daha</a:t>
                </a:r>
                <a:r>
                  <a:rPr lang="en-US" baseline="0" dirty="0" smtClean="0"/>
                  <a:t> </a:t>
                </a:r>
                <a:r>
                  <a:rPr lang="en-US" baseline="0" dirty="0" err="1" smtClean="0"/>
                  <a:t>var</a:t>
                </a:r>
                <a:r>
                  <a:rPr lang="en-US" baseline="0" dirty="0" smtClean="0"/>
                  <a:t>!</a:t>
                </a:r>
                <a:endParaRPr lang="en-US" dirty="0"/>
              </a:p>
            </p:txBody>
          </p:sp>
        </mc:Fallback>
      </mc:AlternateContent>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56</a:t>
            </a:fld>
            <a:endParaRPr lang="tr-TR"/>
          </a:p>
        </p:txBody>
      </p:sp>
    </p:spTree>
    <p:extLst>
      <p:ext uri="{BB962C8B-B14F-4D97-AF65-F5344CB8AC3E}">
        <p14:creationId xmlns:p14="http://schemas.microsoft.com/office/powerpoint/2010/main" val="10836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26</a:t>
            </a:fld>
            <a:endParaRPr lang="tr-TR"/>
          </a:p>
        </p:txBody>
      </p:sp>
    </p:spTree>
    <p:extLst>
      <p:ext uri="{BB962C8B-B14F-4D97-AF65-F5344CB8AC3E}">
        <p14:creationId xmlns:p14="http://schemas.microsoft.com/office/powerpoint/2010/main" val="356960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23632C-727E-4A3E-8642-C626F611A611}" type="slidenum">
              <a:rPr lang="en-US"/>
              <a:pPr>
                <a:defRPr/>
              </a:pPr>
              <a:t>62</a:t>
            </a:fld>
            <a:endParaRPr lang="en-US"/>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44755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3B28A6-BE75-426B-BAE5-CA8DB3C7E86D}" type="slidenum">
              <a:rPr lang="en-US"/>
              <a:pPr>
                <a:defRPr/>
              </a:pPr>
              <a:t>63</a:t>
            </a:fld>
            <a:endParaRPr 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2709672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66</a:t>
            </a:fld>
            <a:endParaRPr lang="tr-TR"/>
          </a:p>
        </p:txBody>
      </p:sp>
    </p:spTree>
    <p:extLst>
      <p:ext uri="{BB962C8B-B14F-4D97-AF65-F5344CB8AC3E}">
        <p14:creationId xmlns:p14="http://schemas.microsoft.com/office/powerpoint/2010/main" val="131675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27</a:t>
            </a:fld>
            <a:endParaRPr lang="tr-TR"/>
          </a:p>
        </p:txBody>
      </p:sp>
    </p:spTree>
    <p:extLst>
      <p:ext uri="{BB962C8B-B14F-4D97-AF65-F5344CB8AC3E}">
        <p14:creationId xmlns:p14="http://schemas.microsoft.com/office/powerpoint/2010/main" val="3903687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E2624A7-75BB-4CAB-BC40-34C38D7B88FD}" type="slidenum">
              <a:rPr lang="tr-TR" smtClean="0"/>
              <a:pPr>
                <a:defRPr/>
              </a:pPr>
              <a:t>29</a:t>
            </a:fld>
            <a:endParaRPr lang="tr-TR"/>
          </a:p>
        </p:txBody>
      </p:sp>
    </p:spTree>
    <p:extLst>
      <p:ext uri="{BB962C8B-B14F-4D97-AF65-F5344CB8AC3E}">
        <p14:creationId xmlns:p14="http://schemas.microsoft.com/office/powerpoint/2010/main" val="257878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CDE9E18-CD07-4B1F-A688-0B40D139CBEF}" type="slidenum">
              <a:rPr lang="en-US"/>
              <a:pPr eaLnBrk="1" hangingPunct="1"/>
              <a:t>34</a:t>
            </a:fld>
            <a:endParaRPr 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3522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42509D51-762A-43EF-912B-38A34115271E}" type="slidenum">
              <a:rPr lang="en-US"/>
              <a:pPr eaLnBrk="1" hangingPunct="1"/>
              <a:t>35</a:t>
            </a:fld>
            <a:endParaRPr lang="en-US"/>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http://acc6.its.brooklyn.cuny.edu/~gurwitz/core5/nav2tool.html</a:t>
            </a:r>
          </a:p>
        </p:txBody>
      </p:sp>
    </p:spTree>
    <p:extLst>
      <p:ext uri="{BB962C8B-B14F-4D97-AF65-F5344CB8AC3E}">
        <p14:creationId xmlns:p14="http://schemas.microsoft.com/office/powerpoint/2010/main" val="1975188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70D1CFDC-3791-4369-8C2D-FD05CF178350}" type="slidenum">
              <a:rPr lang="en-US"/>
              <a:pPr eaLnBrk="1" hangingPunct="1"/>
              <a:t>36</a:t>
            </a:fld>
            <a:endParaRPr lang="en-US"/>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Given 16 bits, the largest value represented is 65,535</a:t>
            </a:r>
          </a:p>
          <a:p>
            <a:endParaRPr lang="en-US"/>
          </a:p>
          <a:p>
            <a:r>
              <a:rPr lang="en-US"/>
              <a:t>2^0 + 2^1 + …. + 2^14 + 2^15  =111111111111111</a:t>
            </a:r>
          </a:p>
          <a:p>
            <a:endParaRPr lang="en-US"/>
          </a:p>
          <a:p>
            <a:r>
              <a:rPr lang="en-US" b="1" i="1"/>
              <a:t>Arithmetic Overflow</a:t>
            </a:r>
            <a:r>
              <a:rPr lang="en-US"/>
              <a:t>: # exceeds maxiumum allowable value</a:t>
            </a:r>
          </a:p>
          <a:p>
            <a:endParaRPr lang="en-US"/>
          </a:p>
          <a:p>
            <a:endParaRPr lang="en-US"/>
          </a:p>
          <a:p>
            <a:r>
              <a:rPr lang="en-US"/>
              <a:t>	</a:t>
            </a:r>
          </a:p>
        </p:txBody>
      </p:sp>
    </p:spTree>
    <p:extLst>
      <p:ext uri="{BB962C8B-B14F-4D97-AF65-F5344CB8AC3E}">
        <p14:creationId xmlns:p14="http://schemas.microsoft.com/office/powerpoint/2010/main" val="349088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2F92602E-7865-45EC-B250-DC1A9D924292}" type="slidenum">
              <a:rPr lang="en-US"/>
              <a:pPr eaLnBrk="1" hangingPunct="1"/>
              <a:t>37</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Given 16 bits, the largest value represented is 65,535</a:t>
            </a:r>
          </a:p>
          <a:p>
            <a:endParaRPr lang="en-US"/>
          </a:p>
          <a:p>
            <a:r>
              <a:rPr lang="en-US"/>
              <a:t>2^0 + 2^1 + …. + 2^14 + 2^15  =111111111111111</a:t>
            </a:r>
          </a:p>
          <a:p>
            <a:endParaRPr lang="en-US"/>
          </a:p>
          <a:p>
            <a:r>
              <a:rPr lang="en-US" b="1" i="1"/>
              <a:t>Arithmetic Overflow</a:t>
            </a:r>
            <a:r>
              <a:rPr lang="en-US"/>
              <a:t>: # exceeds maxiumum allowable value</a:t>
            </a:r>
          </a:p>
          <a:p>
            <a:endParaRPr lang="en-US"/>
          </a:p>
          <a:p>
            <a:endParaRPr lang="en-US"/>
          </a:p>
          <a:p>
            <a:r>
              <a:rPr lang="en-US"/>
              <a:t>	</a:t>
            </a:r>
          </a:p>
        </p:txBody>
      </p:sp>
    </p:spTree>
    <p:extLst>
      <p:ext uri="{BB962C8B-B14F-4D97-AF65-F5344CB8AC3E}">
        <p14:creationId xmlns:p14="http://schemas.microsoft.com/office/powerpoint/2010/main" val="270253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http://fac-staff.seattleu.edu/quinnm/web/education/JavaApplets/applets/TwosComplement.html</a:t>
            </a:r>
          </a:p>
        </p:txBody>
      </p:sp>
      <p:sp>
        <p:nvSpPr>
          <p:cNvPr id="4" name="Slide Number Placeholder 3"/>
          <p:cNvSpPr>
            <a:spLocks noGrp="1"/>
          </p:cNvSpPr>
          <p:nvPr>
            <p:ph type="sldNum" sz="quarter" idx="5"/>
          </p:nvPr>
        </p:nvSpPr>
        <p:spPr/>
        <p:txBody>
          <a:bodyPr/>
          <a:lstStyle/>
          <a:p>
            <a:pPr>
              <a:defRPr/>
            </a:pPr>
            <a:fld id="{C25A6373-3258-4264-97F0-F7CF9CEEC422}" type="slidenum">
              <a:rPr lang="en-US" smtClean="0"/>
              <a:pPr>
                <a:defRPr/>
              </a:pPr>
              <a:t>41</a:t>
            </a:fld>
            <a:endParaRPr lang="en-US"/>
          </a:p>
        </p:txBody>
      </p:sp>
    </p:spTree>
    <p:extLst>
      <p:ext uri="{BB962C8B-B14F-4D97-AF65-F5344CB8AC3E}">
        <p14:creationId xmlns:p14="http://schemas.microsoft.com/office/powerpoint/2010/main" val="383754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dirty="0"/>
              <a:t>Click to edit Master title style</a:t>
            </a:r>
            <a:endParaRPr lang="tr-TR"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r-TR"/>
          </a:p>
        </p:txBody>
      </p:sp>
      <p:sp>
        <p:nvSpPr>
          <p:cNvPr id="4" name="Date Placeholder 3"/>
          <p:cNvSpPr>
            <a:spLocks noGrp="1"/>
          </p:cNvSpPr>
          <p:nvPr>
            <p:ph type="dt" sz="half" idx="10"/>
          </p:nvPr>
        </p:nvSpPr>
        <p:spPr/>
        <p:txBody>
          <a:bodyPr/>
          <a:lstStyle>
            <a:lvl1pPr>
              <a:defRPr/>
            </a:lvl1pPr>
          </a:lstStyle>
          <a:p>
            <a:pPr>
              <a:defRPr/>
            </a:pPr>
            <a:r>
              <a:rPr lang="en-GB"/>
              <a:t>2021</a:t>
            </a:r>
            <a:endParaRPr lang="tr-TR"/>
          </a:p>
        </p:txBody>
      </p:sp>
      <p:sp>
        <p:nvSpPr>
          <p:cNvPr id="5"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a:defRPr/>
            </a:lvl1pPr>
          </a:lstStyle>
          <a:p>
            <a:pPr>
              <a:defRPr/>
            </a:pPr>
            <a:fld id="{07410896-87A7-4991-90A3-9BD5D7B88BFA}" type="slidenum">
              <a:rPr lang="tr-TR"/>
              <a:pPr>
                <a:defRPr/>
              </a:pPr>
              <a:t>‹#›</a:t>
            </a:fld>
            <a:endParaRPr lang="tr-TR"/>
          </a:p>
        </p:txBody>
      </p:sp>
    </p:spTree>
    <p:extLst>
      <p:ext uri="{BB962C8B-B14F-4D97-AF65-F5344CB8AC3E}">
        <p14:creationId xmlns:p14="http://schemas.microsoft.com/office/powerpoint/2010/main" val="26057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pPr>
              <a:defRPr/>
            </a:pPr>
            <a:r>
              <a:rPr lang="en-GB"/>
              <a:t>2021</a:t>
            </a:r>
            <a:endParaRPr lang="tr-TR"/>
          </a:p>
        </p:txBody>
      </p:sp>
      <p:sp>
        <p:nvSpPr>
          <p:cNvPr id="5"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a:defRPr/>
            </a:lvl1pPr>
          </a:lstStyle>
          <a:p>
            <a:pPr>
              <a:defRPr/>
            </a:pPr>
            <a:fld id="{2C7FDE26-D59A-4BAC-A377-2BA3FB9DEDD8}" type="slidenum">
              <a:rPr lang="tr-TR"/>
              <a:pPr>
                <a:defRPr/>
              </a:pPr>
              <a:t>‹#›</a:t>
            </a:fld>
            <a:endParaRPr lang="tr-TR"/>
          </a:p>
        </p:txBody>
      </p:sp>
    </p:spTree>
    <p:extLst>
      <p:ext uri="{BB962C8B-B14F-4D97-AF65-F5344CB8AC3E}">
        <p14:creationId xmlns:p14="http://schemas.microsoft.com/office/powerpoint/2010/main" val="364410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pPr>
              <a:defRPr/>
            </a:pPr>
            <a:r>
              <a:rPr lang="en-GB"/>
              <a:t>2021</a:t>
            </a:r>
            <a:endParaRPr lang="tr-TR"/>
          </a:p>
        </p:txBody>
      </p:sp>
      <p:sp>
        <p:nvSpPr>
          <p:cNvPr id="5"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a:defRPr/>
            </a:lvl1pPr>
          </a:lstStyle>
          <a:p>
            <a:pPr>
              <a:defRPr/>
            </a:pPr>
            <a:fld id="{9FE09E88-4D0B-4001-A9BB-332AA02DEA2B}" type="slidenum">
              <a:rPr lang="tr-TR"/>
              <a:pPr>
                <a:defRPr/>
              </a:pPr>
              <a:t>‹#›</a:t>
            </a:fld>
            <a:endParaRPr lang="tr-TR"/>
          </a:p>
        </p:txBody>
      </p:sp>
    </p:spTree>
    <p:extLst>
      <p:ext uri="{BB962C8B-B14F-4D97-AF65-F5344CB8AC3E}">
        <p14:creationId xmlns:p14="http://schemas.microsoft.com/office/powerpoint/2010/main" val="151431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endParaRPr lang="tr-T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p:cNvSpPr>
            <a:spLocks noGrp="1"/>
          </p:cNvSpPr>
          <p:nvPr>
            <p:ph type="dt" sz="half" idx="10"/>
          </p:nvPr>
        </p:nvSpPr>
        <p:spPr/>
        <p:txBody>
          <a:bodyPr/>
          <a:lstStyle>
            <a:lvl1pPr>
              <a:defRPr/>
            </a:lvl1pPr>
          </a:lstStyle>
          <a:p>
            <a:pPr>
              <a:defRPr/>
            </a:pPr>
            <a:r>
              <a:rPr lang="en-GB"/>
              <a:t>2021</a:t>
            </a:r>
            <a:endParaRPr lang="tr-TR"/>
          </a:p>
        </p:txBody>
      </p:sp>
      <p:sp>
        <p:nvSpPr>
          <p:cNvPr id="5"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a:defRPr/>
            </a:lvl1pPr>
          </a:lstStyle>
          <a:p>
            <a:pPr>
              <a:defRPr/>
            </a:pPr>
            <a:fld id="{F1832DDB-9586-4B2A-9407-8E5513B0C8D2}" type="slidenum">
              <a:rPr lang="tr-TR"/>
              <a:pPr>
                <a:defRPr/>
              </a:pPr>
              <a:t>‹#›</a:t>
            </a:fld>
            <a:endParaRPr lang="tr-TR"/>
          </a:p>
        </p:txBody>
      </p:sp>
    </p:spTree>
    <p:extLst>
      <p:ext uri="{BB962C8B-B14F-4D97-AF65-F5344CB8AC3E}">
        <p14:creationId xmlns:p14="http://schemas.microsoft.com/office/powerpoint/2010/main" val="201496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2021</a:t>
            </a:r>
            <a:endParaRPr lang="tr-TR"/>
          </a:p>
        </p:txBody>
      </p:sp>
      <p:sp>
        <p:nvSpPr>
          <p:cNvPr id="5"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a:defRPr/>
            </a:lvl1pPr>
          </a:lstStyle>
          <a:p>
            <a:pPr>
              <a:defRPr/>
            </a:pPr>
            <a:fld id="{99C9FD42-DF67-4B78-BBAD-81AFF5ED3697}" type="slidenum">
              <a:rPr lang="tr-TR"/>
              <a:pPr>
                <a:defRPr/>
              </a:pPr>
              <a:t>‹#›</a:t>
            </a:fld>
            <a:endParaRPr lang="tr-TR"/>
          </a:p>
        </p:txBody>
      </p:sp>
    </p:spTree>
    <p:extLst>
      <p:ext uri="{BB962C8B-B14F-4D97-AF65-F5344CB8AC3E}">
        <p14:creationId xmlns:p14="http://schemas.microsoft.com/office/powerpoint/2010/main" val="263731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endParaRPr lang="tr-TR"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3"/>
          <p:cNvSpPr>
            <a:spLocks noGrp="1"/>
          </p:cNvSpPr>
          <p:nvPr>
            <p:ph type="dt" sz="half" idx="10"/>
          </p:nvPr>
        </p:nvSpPr>
        <p:spPr/>
        <p:txBody>
          <a:bodyPr/>
          <a:lstStyle>
            <a:lvl1pPr>
              <a:defRPr/>
            </a:lvl1pPr>
          </a:lstStyle>
          <a:p>
            <a:pPr>
              <a:defRPr/>
            </a:pPr>
            <a:r>
              <a:rPr lang="en-GB"/>
              <a:t>2021</a:t>
            </a:r>
            <a:endParaRPr lang="tr-TR"/>
          </a:p>
        </p:txBody>
      </p:sp>
      <p:sp>
        <p:nvSpPr>
          <p:cNvPr id="6"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7" name="Slide Number Placeholder 5"/>
          <p:cNvSpPr>
            <a:spLocks noGrp="1"/>
          </p:cNvSpPr>
          <p:nvPr>
            <p:ph type="sldNum" sz="quarter" idx="12"/>
          </p:nvPr>
        </p:nvSpPr>
        <p:spPr/>
        <p:txBody>
          <a:bodyPr/>
          <a:lstStyle>
            <a:lvl1pPr>
              <a:defRPr/>
            </a:lvl1pPr>
          </a:lstStyle>
          <a:p>
            <a:pPr>
              <a:defRPr/>
            </a:pPr>
            <a:fld id="{74F9C036-1177-477C-8CD1-DF4C9CD113BE}" type="slidenum">
              <a:rPr lang="tr-TR"/>
              <a:pPr>
                <a:defRPr/>
              </a:pPr>
              <a:t>‹#›</a:t>
            </a:fld>
            <a:endParaRPr lang="tr-TR"/>
          </a:p>
        </p:txBody>
      </p:sp>
    </p:spTree>
    <p:extLst>
      <p:ext uri="{BB962C8B-B14F-4D97-AF65-F5344CB8AC3E}">
        <p14:creationId xmlns:p14="http://schemas.microsoft.com/office/powerpoint/2010/main" val="240283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dirty="0"/>
              <a:t>Click to edit Master title style</a:t>
            </a:r>
            <a:endParaRPr lang="tr-T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3"/>
          <p:cNvSpPr>
            <a:spLocks noGrp="1"/>
          </p:cNvSpPr>
          <p:nvPr>
            <p:ph type="dt" sz="half" idx="10"/>
          </p:nvPr>
        </p:nvSpPr>
        <p:spPr/>
        <p:txBody>
          <a:bodyPr/>
          <a:lstStyle>
            <a:lvl1pPr>
              <a:defRPr/>
            </a:lvl1pPr>
          </a:lstStyle>
          <a:p>
            <a:pPr>
              <a:defRPr/>
            </a:pPr>
            <a:r>
              <a:rPr lang="en-GB"/>
              <a:t>2021</a:t>
            </a:r>
            <a:endParaRPr lang="tr-TR"/>
          </a:p>
        </p:txBody>
      </p:sp>
      <p:sp>
        <p:nvSpPr>
          <p:cNvPr id="8"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9" name="Slide Number Placeholder 5"/>
          <p:cNvSpPr>
            <a:spLocks noGrp="1"/>
          </p:cNvSpPr>
          <p:nvPr>
            <p:ph type="sldNum" sz="quarter" idx="12"/>
          </p:nvPr>
        </p:nvSpPr>
        <p:spPr/>
        <p:txBody>
          <a:bodyPr/>
          <a:lstStyle>
            <a:lvl1pPr>
              <a:defRPr/>
            </a:lvl1pPr>
          </a:lstStyle>
          <a:p>
            <a:pPr>
              <a:defRPr/>
            </a:pPr>
            <a:fld id="{C08A80EE-E43E-4FD6-A009-48F396BDC2A2}" type="slidenum">
              <a:rPr lang="tr-TR"/>
              <a:pPr>
                <a:defRPr/>
              </a:pPr>
              <a:t>‹#›</a:t>
            </a:fld>
            <a:endParaRPr lang="tr-TR"/>
          </a:p>
        </p:txBody>
      </p:sp>
    </p:spTree>
    <p:extLst>
      <p:ext uri="{BB962C8B-B14F-4D97-AF65-F5344CB8AC3E}">
        <p14:creationId xmlns:p14="http://schemas.microsoft.com/office/powerpoint/2010/main" val="4932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Click to edit Master title style</a:t>
            </a:r>
            <a:endParaRPr lang="tr-TR" dirty="0"/>
          </a:p>
        </p:txBody>
      </p:sp>
      <p:sp>
        <p:nvSpPr>
          <p:cNvPr id="3" name="Date Placeholder 3"/>
          <p:cNvSpPr>
            <a:spLocks noGrp="1"/>
          </p:cNvSpPr>
          <p:nvPr>
            <p:ph type="dt" sz="half" idx="10"/>
          </p:nvPr>
        </p:nvSpPr>
        <p:spPr/>
        <p:txBody>
          <a:bodyPr/>
          <a:lstStyle>
            <a:lvl1pPr>
              <a:defRPr/>
            </a:lvl1pPr>
          </a:lstStyle>
          <a:p>
            <a:pPr>
              <a:defRPr/>
            </a:pPr>
            <a:r>
              <a:rPr lang="en-GB"/>
              <a:t>2021</a:t>
            </a:r>
            <a:endParaRPr lang="tr-TR"/>
          </a:p>
        </p:txBody>
      </p:sp>
      <p:sp>
        <p:nvSpPr>
          <p:cNvPr id="4"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5" name="Slide Number Placeholder 5"/>
          <p:cNvSpPr>
            <a:spLocks noGrp="1"/>
          </p:cNvSpPr>
          <p:nvPr>
            <p:ph type="sldNum" sz="quarter" idx="12"/>
          </p:nvPr>
        </p:nvSpPr>
        <p:spPr/>
        <p:txBody>
          <a:bodyPr/>
          <a:lstStyle>
            <a:lvl1pPr>
              <a:defRPr/>
            </a:lvl1pPr>
          </a:lstStyle>
          <a:p>
            <a:pPr>
              <a:defRPr/>
            </a:pPr>
            <a:fld id="{7758774B-9E58-4EF6-89B2-F265A5287B83}" type="slidenum">
              <a:rPr lang="tr-TR"/>
              <a:pPr>
                <a:defRPr/>
              </a:pPr>
              <a:t>‹#›</a:t>
            </a:fld>
            <a:endParaRPr lang="tr-TR"/>
          </a:p>
        </p:txBody>
      </p:sp>
    </p:spTree>
    <p:extLst>
      <p:ext uri="{BB962C8B-B14F-4D97-AF65-F5344CB8AC3E}">
        <p14:creationId xmlns:p14="http://schemas.microsoft.com/office/powerpoint/2010/main" val="1403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2021</a:t>
            </a:r>
            <a:endParaRPr lang="tr-TR"/>
          </a:p>
        </p:txBody>
      </p:sp>
      <p:sp>
        <p:nvSpPr>
          <p:cNvPr id="3"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4" name="Slide Number Placeholder 5"/>
          <p:cNvSpPr>
            <a:spLocks noGrp="1"/>
          </p:cNvSpPr>
          <p:nvPr>
            <p:ph type="sldNum" sz="quarter" idx="12"/>
          </p:nvPr>
        </p:nvSpPr>
        <p:spPr/>
        <p:txBody>
          <a:bodyPr/>
          <a:lstStyle>
            <a:lvl1pPr>
              <a:defRPr/>
            </a:lvl1pPr>
          </a:lstStyle>
          <a:p>
            <a:pPr>
              <a:defRPr/>
            </a:pPr>
            <a:fld id="{63141C93-BE47-406C-93BA-18F2EF0A3917}" type="slidenum">
              <a:rPr lang="tr-TR"/>
              <a:pPr>
                <a:defRPr/>
              </a:pPr>
              <a:t>‹#›</a:t>
            </a:fld>
            <a:endParaRPr lang="tr-TR"/>
          </a:p>
        </p:txBody>
      </p:sp>
    </p:spTree>
    <p:extLst>
      <p:ext uri="{BB962C8B-B14F-4D97-AF65-F5344CB8AC3E}">
        <p14:creationId xmlns:p14="http://schemas.microsoft.com/office/powerpoint/2010/main" val="181202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2021</a:t>
            </a:r>
            <a:endParaRPr lang="tr-TR"/>
          </a:p>
        </p:txBody>
      </p:sp>
      <p:sp>
        <p:nvSpPr>
          <p:cNvPr id="6"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7" name="Slide Number Placeholder 5"/>
          <p:cNvSpPr>
            <a:spLocks noGrp="1"/>
          </p:cNvSpPr>
          <p:nvPr>
            <p:ph type="sldNum" sz="quarter" idx="12"/>
          </p:nvPr>
        </p:nvSpPr>
        <p:spPr/>
        <p:txBody>
          <a:bodyPr/>
          <a:lstStyle>
            <a:lvl1pPr>
              <a:defRPr/>
            </a:lvl1pPr>
          </a:lstStyle>
          <a:p>
            <a:pPr>
              <a:defRPr/>
            </a:pPr>
            <a:fld id="{75BE0192-0491-4B5D-8158-5B9080AB150A}" type="slidenum">
              <a:rPr lang="tr-TR"/>
              <a:pPr>
                <a:defRPr/>
              </a:pPr>
              <a:t>‹#›</a:t>
            </a:fld>
            <a:endParaRPr lang="tr-TR"/>
          </a:p>
        </p:txBody>
      </p:sp>
    </p:spTree>
    <p:extLst>
      <p:ext uri="{BB962C8B-B14F-4D97-AF65-F5344CB8AC3E}">
        <p14:creationId xmlns:p14="http://schemas.microsoft.com/office/powerpoint/2010/main" val="130851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2021</a:t>
            </a:r>
            <a:endParaRPr lang="tr-TR"/>
          </a:p>
        </p:txBody>
      </p:sp>
      <p:sp>
        <p:nvSpPr>
          <p:cNvPr id="6" name="Footer Placeholder 4"/>
          <p:cNvSpPr>
            <a:spLocks noGrp="1"/>
          </p:cNvSpPr>
          <p:nvPr>
            <p:ph type="ftr" sz="quarter" idx="11"/>
          </p:nvPr>
        </p:nvSpPr>
        <p:spPr/>
        <p:txBody>
          <a:bodyPr/>
          <a:lstStyle>
            <a:lvl1pPr>
              <a:defRPr/>
            </a:lvl1pPr>
          </a:lstStyle>
          <a:p>
            <a:pPr>
              <a:defRPr/>
            </a:pPr>
            <a:r>
              <a:rPr lang="sv-SE"/>
              <a:t>S. Kalkan - CEng 240</a:t>
            </a:r>
            <a:endParaRPr lang="tr-TR"/>
          </a:p>
        </p:txBody>
      </p:sp>
      <p:sp>
        <p:nvSpPr>
          <p:cNvPr id="7" name="Slide Number Placeholder 5"/>
          <p:cNvSpPr>
            <a:spLocks noGrp="1"/>
          </p:cNvSpPr>
          <p:nvPr>
            <p:ph type="sldNum" sz="quarter" idx="12"/>
          </p:nvPr>
        </p:nvSpPr>
        <p:spPr/>
        <p:txBody>
          <a:bodyPr/>
          <a:lstStyle>
            <a:lvl1pPr>
              <a:defRPr/>
            </a:lvl1pPr>
          </a:lstStyle>
          <a:p>
            <a:pPr>
              <a:defRPr/>
            </a:pPr>
            <a:fld id="{E6A8F90B-D06F-4223-8B43-1B3AF0684A58}" type="slidenum">
              <a:rPr lang="tr-TR"/>
              <a:pPr>
                <a:defRPr/>
              </a:pPr>
              <a:t>‹#›</a:t>
            </a:fld>
            <a:endParaRPr lang="tr-TR"/>
          </a:p>
        </p:txBody>
      </p:sp>
    </p:spTree>
    <p:extLst>
      <p:ext uri="{BB962C8B-B14F-4D97-AF65-F5344CB8AC3E}">
        <p14:creationId xmlns:p14="http://schemas.microsoft.com/office/powerpoint/2010/main" val="21177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tr-TR"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GB"/>
              <a:t>2021</a:t>
            </a:r>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sv-SE"/>
              <a:t>S. Kalkan - CEng 240</a:t>
            </a: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DB71C97-394D-440E-BB5F-4582DCD06374}" type="slidenum">
              <a:rPr lang="tr-TR"/>
              <a:pPr>
                <a:defRPr/>
              </a:pPr>
              <a:t>‹#›</a:t>
            </a:fld>
            <a:endParaRPr lang="tr-TR"/>
          </a:p>
        </p:txBody>
      </p:sp>
      <p:pic>
        <p:nvPicPr>
          <p:cNvPr id="7" name="Picture 6"/>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7286" y="152400"/>
            <a:ext cx="512435" cy="512435"/>
          </a:xfrm>
          <a:prstGeom prst="roundRect">
            <a:avLst>
              <a:gd name="adj" fmla="val 8594"/>
            </a:avLst>
          </a:prstGeom>
          <a:solidFill>
            <a:srgbClr val="FFFFFF">
              <a:shade val="85000"/>
            </a:srgbClr>
          </a:solidFill>
          <a:ln>
            <a:noFill/>
          </a:ln>
          <a:effectLst/>
          <a:scene3d>
            <a:camera prst="perspectiveFront">
              <a:rot lat="0" lon="0" rev="0"/>
            </a:camera>
            <a:lightRig rig="threePt" dir="t"/>
          </a:scene3d>
          <a:extLs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userDrawn="1"/>
        </p:nvSpPr>
        <p:spPr>
          <a:xfrm rot="16200000" flipH="1">
            <a:off x="-1203924" y="2398641"/>
            <a:ext cx="2915285" cy="369332"/>
          </a:xfrm>
          <a:prstGeom prst="rect">
            <a:avLst/>
          </a:prstGeom>
          <a:noFill/>
        </p:spPr>
        <p:txBody>
          <a:bodyPr wrap="none">
            <a:spAutoFit/>
          </a:bodyPr>
          <a:lstStyle/>
          <a:p>
            <a:pPr fontAlgn="auto">
              <a:spcBef>
                <a:spcPts val="0"/>
              </a:spcBef>
              <a:spcAft>
                <a:spcPts val="0"/>
              </a:spcAft>
              <a:defRPr/>
            </a:pPr>
            <a:r>
              <a:rPr lang="en-US" dirty="0">
                <a:solidFill>
                  <a:srgbClr val="C00000"/>
                </a:solidFill>
                <a:effectLst>
                  <a:reflection stA="50000" endPos="75000" dist="12700" dir="5400000" sy="-100000" algn="bl" rotWithShape="0"/>
                </a:effectLst>
                <a:cs typeface="+mn-cs"/>
              </a:rPr>
              <a:t>METU Computer Engineering</a:t>
            </a:r>
          </a:p>
        </p:txBody>
      </p:sp>
      <p:cxnSp>
        <p:nvCxnSpPr>
          <p:cNvPr id="1033" name="Straight Connector 8"/>
          <p:cNvCxnSpPr>
            <a:cxnSpLocks noChangeShapeType="1"/>
          </p:cNvCxnSpPr>
          <p:nvPr userDrawn="1"/>
        </p:nvCxnSpPr>
        <p:spPr bwMode="auto">
          <a:xfrm rot="5400000" flipH="1" flipV="1">
            <a:off x="-3088481" y="3428206"/>
            <a:ext cx="6858000" cy="1588"/>
          </a:xfrm>
          <a:prstGeom prst="line">
            <a:avLst/>
          </a:prstGeom>
          <a:noFill/>
          <a:ln w="19050" algn="ctr">
            <a:solidFill>
              <a:srgbClr val="CC0000">
                <a:alpha val="12941"/>
              </a:srgbClr>
            </a:solidFill>
            <a:round/>
            <a:headEnd/>
            <a:tailEnd/>
          </a:ln>
          <a:extLst>
            <a:ext uri="{909E8E84-426E-40DD-AFC4-6F175D3DCCD1}">
              <a14:hiddenFill xmlns:a14="http://schemas.microsoft.com/office/drawing/2010/main">
                <a:noFill/>
              </a14:hiddenFill>
            </a:ext>
          </a:extLst>
        </p:spPr>
      </p:cxnSp>
      <p:cxnSp>
        <p:nvCxnSpPr>
          <p:cNvPr id="1034" name="Straight Connector 9"/>
          <p:cNvCxnSpPr>
            <a:cxnSpLocks noChangeShapeType="1"/>
          </p:cNvCxnSpPr>
          <p:nvPr userDrawn="1"/>
        </p:nvCxnSpPr>
        <p:spPr bwMode="auto">
          <a:xfrm>
            <a:off x="0" y="6294438"/>
            <a:ext cx="9144000" cy="14287"/>
          </a:xfrm>
          <a:prstGeom prst="line">
            <a:avLst/>
          </a:prstGeom>
          <a:noFill/>
          <a:ln w="25400" algn="ctr">
            <a:solidFill>
              <a:srgbClr val="CC0000"/>
            </a:solidFill>
            <a:round/>
            <a:headEnd/>
            <a:tailEnd/>
          </a:ln>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hyperlink" Target="http://steve.hollasch.net/cgindex/coding/ieeefloat.ht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0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C2%A2" TargetMode="External"/><Relationship Id="rId2" Type="http://schemas.openxmlformats.org/officeDocument/2006/relationships/hyperlink" Target="http://en.wikipedia.org/wiki/$" TargetMode="External"/><Relationship Id="rId1" Type="http://schemas.openxmlformats.org/officeDocument/2006/relationships/slideLayout" Target="../slideLayouts/slideLayout2.xml"/><Relationship Id="rId5" Type="http://schemas.openxmlformats.org/officeDocument/2006/relationships/hyperlink" Target="http://en.wikipedia.org/wiki/Chinese_character" TargetMode="External"/><Relationship Id="rId4" Type="http://schemas.openxmlformats.org/officeDocument/2006/relationships/hyperlink" Target="http://en.wikipedia.org/wiki/%E2%82%AC"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ltLang="en-US" dirty="0"/>
              <a:t>CEng 240 – Spring 2021</a:t>
            </a:r>
            <a:br>
              <a:rPr lang="en-US" altLang="en-US" dirty="0"/>
            </a:br>
            <a:r>
              <a:rPr lang="en-US" altLang="en-US" dirty="0"/>
              <a:t>Week 2</a:t>
            </a:r>
            <a:endParaRPr lang="tr-TR" altLang="en-US" dirty="0"/>
          </a:p>
        </p:txBody>
      </p:sp>
      <p:sp>
        <p:nvSpPr>
          <p:cNvPr id="3" name="Subtitle 2"/>
          <p:cNvSpPr>
            <a:spLocks noGrp="1"/>
          </p:cNvSpPr>
          <p:nvPr>
            <p:ph type="subTitle" idx="1"/>
          </p:nvPr>
        </p:nvSpPr>
        <p:spPr>
          <a:xfrm>
            <a:off x="1371600" y="4215760"/>
            <a:ext cx="6400800" cy="1423040"/>
          </a:xfrm>
        </p:spPr>
        <p:txBody>
          <a:bodyPr rtlCol="0">
            <a:normAutofit/>
          </a:bodyPr>
          <a:lstStyle/>
          <a:p>
            <a:pPr eaLnBrk="1" hangingPunct="1">
              <a:defRPr/>
            </a:pPr>
            <a:r>
              <a:rPr lang="en-US" sz="2800" dirty="0"/>
              <a:t>A Broad Look at Programming and PL,</a:t>
            </a:r>
          </a:p>
          <a:p>
            <a:pPr eaLnBrk="1" hangingPunct="1">
              <a:defRPr/>
            </a:pPr>
            <a:r>
              <a:rPr lang="en-US" sz="2800" dirty="0"/>
              <a:t>Representation of data in computers</a:t>
            </a:r>
            <a:endParaRPr lang="tr-TR" sz="2800" dirty="0"/>
          </a:p>
        </p:txBody>
      </p:sp>
      <p:sp>
        <p:nvSpPr>
          <p:cNvPr id="2" name="TextBox 1">
            <a:extLst>
              <a:ext uri="{FF2B5EF4-FFF2-40B4-BE49-F238E27FC236}">
                <a16:creationId xmlns:a16="http://schemas.microsoft.com/office/drawing/2014/main" id="{A6B44E79-AC4A-5440-8A48-377EF8E315BF}"/>
              </a:ext>
            </a:extLst>
          </p:cNvPr>
          <p:cNvSpPr txBox="1"/>
          <p:nvPr/>
        </p:nvSpPr>
        <p:spPr>
          <a:xfrm>
            <a:off x="3890467" y="3723439"/>
            <a:ext cx="1363065" cy="369332"/>
          </a:xfrm>
          <a:prstGeom prst="rect">
            <a:avLst/>
          </a:prstGeom>
          <a:noFill/>
        </p:spPr>
        <p:txBody>
          <a:bodyPr wrap="none" rtlCol="0">
            <a:spAutoFit/>
          </a:bodyPr>
          <a:lstStyle/>
          <a:p>
            <a:r>
              <a:rPr lang="en-US" dirty="0"/>
              <a:t>Sinan </a:t>
            </a:r>
            <a:r>
              <a:rPr lang="en-US" dirty="0" err="1"/>
              <a:t>Kalkan</a:t>
            </a:r>
            <a:endParaRPr lang="en-US" dirty="0"/>
          </a:p>
        </p:txBody>
      </p:sp>
      <p:sp>
        <p:nvSpPr>
          <p:cNvPr id="4" name="TextBox 3">
            <a:extLst>
              <a:ext uri="{FF2B5EF4-FFF2-40B4-BE49-F238E27FC236}">
                <a16:creationId xmlns:a16="http://schemas.microsoft.com/office/drawing/2014/main" id="{2D3875B4-C147-9349-B925-2C7BED89C4ED}"/>
              </a:ext>
            </a:extLst>
          </p:cNvPr>
          <p:cNvSpPr txBox="1"/>
          <p:nvPr/>
        </p:nvSpPr>
        <p:spPr>
          <a:xfrm>
            <a:off x="395536" y="5517232"/>
            <a:ext cx="8640960" cy="830997"/>
          </a:xfrm>
          <a:prstGeom prst="rect">
            <a:avLst/>
          </a:prstGeom>
          <a:noFill/>
        </p:spPr>
        <p:txBody>
          <a:bodyPr wrap="square" rtlCol="0">
            <a:spAutoFit/>
          </a:bodyPr>
          <a:lstStyle/>
          <a:p>
            <a:r>
              <a:rPr lang="en-US" sz="1600" i="1" dirty="0">
                <a:solidFill>
                  <a:schemeClr val="bg1">
                    <a:lumMod val="50000"/>
                  </a:schemeClr>
                </a:solidFill>
              </a:rPr>
              <a:t>Disclaimer: Figures without reference are from either from “Introduction to programming concepts with case studies in Python” or “Programming with Python for Engineers”, which are both co-authored by 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F428-39D0-984D-BA09-99CDB77007FF}"/>
              </a:ext>
            </a:extLst>
          </p:cNvPr>
          <p:cNvSpPr>
            <a:spLocks noGrp="1"/>
          </p:cNvSpPr>
          <p:nvPr>
            <p:ph type="title"/>
          </p:nvPr>
        </p:nvSpPr>
        <p:spPr/>
        <p:txBody>
          <a:bodyPr/>
          <a:lstStyle/>
          <a:p>
            <a:pPr eaLnBrk="1" hangingPunct="1"/>
            <a:r>
              <a:rPr lang="en-US" altLang="en-US" dirty="0"/>
              <a:t>A Broad Look at Programming and PL (CH2)</a:t>
            </a:r>
            <a:br>
              <a:rPr lang="en-US" altLang="en-US" dirty="0"/>
            </a:br>
            <a:br>
              <a:rPr lang="en-US" altLang="en-US" sz="3600" dirty="0"/>
            </a:br>
            <a:endParaRPr lang="en-TR" sz="3600" dirty="0"/>
          </a:p>
        </p:txBody>
      </p:sp>
      <p:sp>
        <p:nvSpPr>
          <p:cNvPr id="3" name="Text Placeholder 2">
            <a:extLst>
              <a:ext uri="{FF2B5EF4-FFF2-40B4-BE49-F238E27FC236}">
                <a16:creationId xmlns:a16="http://schemas.microsoft.com/office/drawing/2014/main" id="{585DA67C-3370-344E-B010-B9096783783F}"/>
              </a:ext>
            </a:extLst>
          </p:cNvPr>
          <p:cNvSpPr>
            <a:spLocks noGrp="1"/>
          </p:cNvSpPr>
          <p:nvPr>
            <p:ph type="body" idx="1"/>
          </p:nvPr>
        </p:nvSpPr>
        <p:spPr/>
        <p:txBody>
          <a:bodyPr/>
          <a:lstStyle/>
          <a:p>
            <a:r>
              <a:rPr lang="en-US" altLang="en-US" dirty="0"/>
              <a:t>Concept of Algorithm, Comparing algorithms, World of PLs, Low-High level PL, Interpreter vs Compiler, Programming Paradigms, Python as a PL</a:t>
            </a:r>
            <a:endParaRPr lang="en-TR" dirty="0"/>
          </a:p>
        </p:txBody>
      </p:sp>
      <p:sp>
        <p:nvSpPr>
          <p:cNvPr id="4" name="Date Placeholder 3">
            <a:extLst>
              <a:ext uri="{FF2B5EF4-FFF2-40B4-BE49-F238E27FC236}">
                <a16:creationId xmlns:a16="http://schemas.microsoft.com/office/drawing/2014/main" id="{CD2BBACC-779B-4D42-86C8-688ED1DF146E}"/>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A040CBE7-825B-DE4E-A85D-CE804A236556}"/>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8B90BD8E-3A00-494B-AAAE-F0786C56D8F0}"/>
              </a:ext>
            </a:extLst>
          </p:cNvPr>
          <p:cNvSpPr>
            <a:spLocks noGrp="1"/>
          </p:cNvSpPr>
          <p:nvPr>
            <p:ph type="sldNum" sz="quarter" idx="12"/>
          </p:nvPr>
        </p:nvSpPr>
        <p:spPr/>
        <p:txBody>
          <a:bodyPr/>
          <a:lstStyle/>
          <a:p>
            <a:pPr>
              <a:defRPr/>
            </a:pPr>
            <a:fld id="{99C9FD42-DF67-4B78-BBAD-81AFF5ED3697}" type="slidenum">
              <a:rPr lang="tr-TR" smtClean="0"/>
              <a:pPr>
                <a:defRPr/>
              </a:pPr>
              <a:t>10</a:t>
            </a:fld>
            <a:endParaRPr lang="tr-TR"/>
          </a:p>
        </p:txBody>
      </p:sp>
    </p:spTree>
    <p:extLst>
      <p:ext uri="{BB962C8B-B14F-4D97-AF65-F5344CB8AC3E}">
        <p14:creationId xmlns:p14="http://schemas.microsoft.com/office/powerpoint/2010/main" val="316584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What does ‘algorithm’ mean?</a:t>
            </a:r>
          </a:p>
        </p:txBody>
      </p:sp>
      <p:sp>
        <p:nvSpPr>
          <p:cNvPr id="30723" name="Content Placeholder 2"/>
          <p:cNvSpPr>
            <a:spLocks noGrp="1"/>
          </p:cNvSpPr>
          <p:nvPr>
            <p:ph idx="1"/>
          </p:nvPr>
        </p:nvSpPr>
        <p:spPr>
          <a:xfrm>
            <a:off x="685800" y="1676400"/>
            <a:ext cx="7772400" cy="4419600"/>
          </a:xfrm>
        </p:spPr>
        <p:txBody>
          <a:bodyPr/>
          <a:lstStyle/>
          <a:p>
            <a:pPr eaLnBrk="1" hangingPunct="1"/>
            <a:r>
              <a:rPr lang="en-US" altLang="en-US"/>
              <a:t>“A </a:t>
            </a:r>
            <a:r>
              <a:rPr lang="en-US" altLang="en-US">
                <a:solidFill>
                  <a:srgbClr val="FF0000"/>
                </a:solidFill>
              </a:rPr>
              <a:t>procedure</a:t>
            </a:r>
            <a:r>
              <a:rPr lang="en-US" altLang="en-US"/>
              <a:t> or </a:t>
            </a:r>
            <a:r>
              <a:rPr lang="en-US" altLang="en-US">
                <a:solidFill>
                  <a:srgbClr val="FF0000"/>
                </a:solidFill>
              </a:rPr>
              <a:t>formula</a:t>
            </a:r>
            <a:r>
              <a:rPr lang="en-US" altLang="en-US"/>
              <a:t> for solving a </a:t>
            </a:r>
            <a:r>
              <a:rPr lang="en-US" altLang="en-US">
                <a:solidFill>
                  <a:srgbClr val="FF0000"/>
                </a:solidFill>
              </a:rPr>
              <a:t>problem</a:t>
            </a:r>
            <a:r>
              <a:rPr lang="en-US" altLang="en-US"/>
              <a:t>”</a:t>
            </a:r>
          </a:p>
          <a:p>
            <a:pPr eaLnBrk="1" hangingPunct="1"/>
            <a:r>
              <a:rPr lang="en-US" altLang="en-US"/>
              <a:t>“A set of </a:t>
            </a:r>
            <a:r>
              <a:rPr lang="en-US" altLang="en-US">
                <a:solidFill>
                  <a:srgbClr val="FF0000"/>
                </a:solidFill>
              </a:rPr>
              <a:t>instructions</a:t>
            </a:r>
            <a:r>
              <a:rPr lang="en-US" altLang="en-US"/>
              <a:t> to be followed to solve a </a:t>
            </a:r>
            <a:r>
              <a:rPr lang="en-US" altLang="en-US">
                <a:solidFill>
                  <a:srgbClr val="FF0000"/>
                </a:solidFill>
              </a:rPr>
              <a:t>problem</a:t>
            </a:r>
            <a:r>
              <a:rPr lang="en-US" altLang="en-US"/>
              <a:t>”</a:t>
            </a:r>
          </a:p>
          <a:p>
            <a:pPr eaLnBrk="1" hangingPunct="1"/>
            <a:r>
              <a:rPr lang="en-US" altLang="en-US"/>
              <a:t>“an effective </a:t>
            </a:r>
            <a:r>
              <a:rPr lang="en-US" altLang="en-US">
                <a:solidFill>
                  <a:srgbClr val="FF0000"/>
                </a:solidFill>
              </a:rPr>
              <a:t>method</a:t>
            </a:r>
            <a:r>
              <a:rPr lang="en-US" altLang="en-US"/>
              <a:t> expressed as a finite list of well-defined instructions for </a:t>
            </a:r>
            <a:r>
              <a:rPr lang="en-US" altLang="en-US">
                <a:solidFill>
                  <a:srgbClr val="FF0000"/>
                </a:solidFill>
              </a:rPr>
              <a:t>calculating</a:t>
            </a:r>
            <a:r>
              <a:rPr lang="en-US" altLang="en-US"/>
              <a:t> a function”</a:t>
            </a:r>
          </a:p>
          <a:p>
            <a:pPr eaLnBrk="1" hangingPunct="1"/>
            <a:r>
              <a:rPr lang="en-US" altLang="en-US"/>
              <a:t>“</a:t>
            </a:r>
            <a:r>
              <a:rPr lang="en-US" altLang="en-US" u="sng">
                <a:solidFill>
                  <a:srgbClr val="FF0000"/>
                </a:solidFill>
              </a:rPr>
              <a:t>step-by-step</a:t>
            </a:r>
            <a:r>
              <a:rPr lang="en-US" altLang="en-US"/>
              <a:t> </a:t>
            </a:r>
            <a:r>
              <a:rPr lang="en-US" altLang="en-US">
                <a:solidFill>
                  <a:srgbClr val="FF0000"/>
                </a:solidFill>
              </a:rPr>
              <a:t>procedure</a:t>
            </a:r>
            <a:r>
              <a:rPr lang="en-US" altLang="en-US"/>
              <a:t> for </a:t>
            </a:r>
            <a:r>
              <a:rPr lang="en-US" altLang="en-US">
                <a:solidFill>
                  <a:srgbClr val="FF0000"/>
                </a:solidFill>
              </a:rPr>
              <a:t>calculations</a:t>
            </a:r>
            <a:r>
              <a:rPr lang="en-US" altLang="en-US"/>
              <a:t>”</a:t>
            </a:r>
          </a:p>
        </p:txBody>
      </p:sp>
      <p:sp>
        <p:nvSpPr>
          <p:cNvPr id="4" name="Date Placeholder 3"/>
          <p:cNvSpPr>
            <a:spLocks noGrp="1"/>
          </p:cNvSpPr>
          <p:nvPr>
            <p:ph type="dt" sz="quarter" idx="10"/>
          </p:nvPr>
        </p:nvSpPr>
        <p:spPr/>
        <p:txBody>
          <a:bodyPr/>
          <a:lstStyle/>
          <a:p>
            <a:pPr>
              <a:defRPr/>
            </a:pPr>
            <a:r>
              <a:rPr lang="en-GB"/>
              <a:t>2021</a:t>
            </a:r>
            <a:endParaRPr lang="en-US"/>
          </a:p>
        </p:txBody>
      </p:sp>
      <p:sp>
        <p:nvSpPr>
          <p:cNvPr id="5" name="Footer Placeholder 4"/>
          <p:cNvSpPr>
            <a:spLocks noGrp="1"/>
          </p:cNvSpPr>
          <p:nvPr>
            <p:ph type="ftr" sz="quarter" idx="11"/>
          </p:nvPr>
        </p:nvSpPr>
        <p:spPr/>
        <p:txBody>
          <a:bodyPr/>
          <a:lstStyle/>
          <a:p>
            <a:pPr>
              <a:defRPr/>
            </a:pPr>
            <a:r>
              <a:rPr lang="sv-SE"/>
              <a:t>S. Kalkan - CEng 240</a:t>
            </a:r>
            <a:endParaRPr lang="en-US"/>
          </a:p>
        </p:txBody>
      </p:sp>
      <p:sp>
        <p:nvSpPr>
          <p:cNvPr id="6" name="Slide Number Placeholder 5"/>
          <p:cNvSpPr>
            <a:spLocks noGrp="1"/>
          </p:cNvSpPr>
          <p:nvPr>
            <p:ph type="sldNum" sz="quarter" idx="12"/>
          </p:nvPr>
        </p:nvSpPr>
        <p:spPr/>
        <p:txBody>
          <a:bodyPr/>
          <a:lstStyle/>
          <a:p>
            <a:pPr>
              <a:defRPr/>
            </a:pPr>
            <a:fld id="{4179D95F-9474-4F64-9558-CF029EE809DF}" type="slidenum">
              <a:rPr lang="en-US" smtClean="0"/>
              <a:pPr>
                <a:defRPr/>
              </a:pPr>
              <a:t>11</a:t>
            </a:fld>
            <a:endParaRPr lang="en-US"/>
          </a:p>
        </p:txBody>
      </p:sp>
    </p:spTree>
    <p:extLst>
      <p:ext uri="{BB962C8B-B14F-4D97-AF65-F5344CB8AC3E}">
        <p14:creationId xmlns:p14="http://schemas.microsoft.com/office/powerpoint/2010/main" val="2068953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dirty="0"/>
              <a:t>A formal definition of algorithm</a:t>
            </a:r>
          </a:p>
        </p:txBody>
      </p:sp>
      <p:sp>
        <p:nvSpPr>
          <p:cNvPr id="43011" name="Content Placeholder 2"/>
          <p:cNvSpPr>
            <a:spLocks noGrp="1"/>
          </p:cNvSpPr>
          <p:nvPr>
            <p:ph idx="1"/>
          </p:nvPr>
        </p:nvSpPr>
        <p:spPr>
          <a:xfrm>
            <a:off x="685800" y="1981200"/>
            <a:ext cx="7772400" cy="4114800"/>
          </a:xfrm>
        </p:spPr>
        <p:txBody>
          <a:bodyPr/>
          <a:lstStyle/>
          <a:p>
            <a:pPr eaLnBrk="1" hangingPunct="1"/>
            <a:r>
              <a:rPr lang="en-US" altLang="en-US"/>
              <a:t>“Starting from an initial state and initial input (perhaps empty), the instructions describe a </a:t>
            </a:r>
            <a:r>
              <a:rPr lang="en-US" altLang="en-US" sz="4400">
                <a:solidFill>
                  <a:srgbClr val="FF0000"/>
                </a:solidFill>
              </a:rPr>
              <a:t>computation</a:t>
            </a:r>
            <a:r>
              <a:rPr lang="en-US" altLang="en-US" sz="4400"/>
              <a:t> </a:t>
            </a:r>
            <a:r>
              <a:rPr lang="en-US" altLang="en-US"/>
              <a:t>that, when executed, will proceed through a finite number of well-defined successive states, eventually producing "output" and terminating at a final ending state.”</a:t>
            </a:r>
          </a:p>
        </p:txBody>
      </p:sp>
      <p:sp>
        <p:nvSpPr>
          <p:cNvPr id="4" name="Date Placeholder 3"/>
          <p:cNvSpPr>
            <a:spLocks noGrp="1"/>
          </p:cNvSpPr>
          <p:nvPr>
            <p:ph type="dt" sz="quarter" idx="10"/>
          </p:nvPr>
        </p:nvSpPr>
        <p:spPr/>
        <p:txBody>
          <a:bodyPr/>
          <a:lstStyle/>
          <a:p>
            <a:pPr>
              <a:defRPr/>
            </a:pPr>
            <a:r>
              <a:rPr lang="en-GB"/>
              <a:t>2021</a:t>
            </a:r>
            <a:endParaRPr lang="en-US"/>
          </a:p>
        </p:txBody>
      </p:sp>
      <p:sp>
        <p:nvSpPr>
          <p:cNvPr id="5" name="Footer Placeholder 4"/>
          <p:cNvSpPr>
            <a:spLocks noGrp="1"/>
          </p:cNvSpPr>
          <p:nvPr>
            <p:ph type="ftr" sz="quarter" idx="11"/>
          </p:nvPr>
        </p:nvSpPr>
        <p:spPr/>
        <p:txBody>
          <a:bodyPr/>
          <a:lstStyle/>
          <a:p>
            <a:pPr>
              <a:defRPr/>
            </a:pPr>
            <a:r>
              <a:rPr lang="sv-SE"/>
              <a:t>S. Kalkan - CEng 240</a:t>
            </a:r>
            <a:endParaRPr lang="en-US"/>
          </a:p>
        </p:txBody>
      </p:sp>
      <p:sp>
        <p:nvSpPr>
          <p:cNvPr id="6" name="Slide Number Placeholder 5"/>
          <p:cNvSpPr>
            <a:spLocks noGrp="1"/>
          </p:cNvSpPr>
          <p:nvPr>
            <p:ph type="sldNum" sz="quarter" idx="12"/>
          </p:nvPr>
        </p:nvSpPr>
        <p:spPr/>
        <p:txBody>
          <a:bodyPr/>
          <a:lstStyle/>
          <a:p>
            <a:pPr>
              <a:defRPr/>
            </a:pPr>
            <a:fld id="{44EFABA0-9E7F-4BAA-8395-8FC5660E5010}" type="slidenum">
              <a:rPr lang="en-US" smtClean="0"/>
              <a:pPr>
                <a:defRPr/>
              </a:pPr>
              <a:t>12</a:t>
            </a:fld>
            <a:endParaRPr lang="en-US"/>
          </a:p>
        </p:txBody>
      </p:sp>
    </p:spTree>
    <p:extLst>
      <p:ext uri="{BB962C8B-B14F-4D97-AF65-F5344CB8AC3E}">
        <p14:creationId xmlns:p14="http://schemas.microsoft.com/office/powerpoint/2010/main" val="283976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850900"/>
          </a:xfrm>
        </p:spPr>
        <p:txBody>
          <a:bodyPr/>
          <a:lstStyle/>
          <a:p>
            <a:pPr eaLnBrk="1" hangingPunct="1"/>
            <a:r>
              <a:rPr lang="en-US" altLang="en-US"/>
              <a:t>What is an algorithm?</a:t>
            </a:r>
            <a:endParaRPr lang="tr-TR" altLang="en-US"/>
          </a:p>
        </p:txBody>
      </p:sp>
      <p:sp>
        <p:nvSpPr>
          <p:cNvPr id="31747" name="Content Placeholder 2"/>
          <p:cNvSpPr>
            <a:spLocks noGrp="1"/>
          </p:cNvSpPr>
          <p:nvPr>
            <p:ph idx="1"/>
          </p:nvPr>
        </p:nvSpPr>
        <p:spPr>
          <a:xfrm>
            <a:off x="539750" y="1412875"/>
            <a:ext cx="8147050" cy="4713288"/>
          </a:xfrm>
        </p:spPr>
        <p:txBody>
          <a:bodyPr/>
          <a:lstStyle/>
          <a:p>
            <a:pPr eaLnBrk="1" hangingPunct="1">
              <a:spcBef>
                <a:spcPct val="50000"/>
              </a:spcBef>
              <a:buClr>
                <a:schemeClr val="accent1"/>
              </a:buClr>
              <a:buSzPct val="65000"/>
              <a:buFont typeface="Wingdings" pitchFamily="2" charset="2"/>
              <a:buChar char="n"/>
            </a:pPr>
            <a:r>
              <a:rPr lang="en-US" altLang="en-US" sz="2800">
                <a:latin typeface="Arial" charset="0"/>
              </a:rPr>
              <a:t>An algorithm is a list that looks like</a:t>
            </a:r>
          </a:p>
          <a:p>
            <a:pPr lvl="1" eaLnBrk="1" hangingPunct="1">
              <a:spcBef>
                <a:spcPct val="50000"/>
              </a:spcBef>
              <a:buClr>
                <a:schemeClr val="accent2"/>
              </a:buClr>
              <a:buSzPct val="60000"/>
              <a:buFont typeface="Wingdings" pitchFamily="2" charset="2"/>
              <a:buChar char="q"/>
            </a:pPr>
            <a:r>
              <a:rPr lang="en-US" altLang="en-US" sz="2600">
                <a:latin typeface="Arial" charset="0"/>
              </a:rPr>
              <a:t>STEP 1: Do something</a:t>
            </a:r>
          </a:p>
          <a:p>
            <a:pPr lvl="1" eaLnBrk="1" hangingPunct="1">
              <a:spcBef>
                <a:spcPct val="50000"/>
              </a:spcBef>
              <a:buClr>
                <a:schemeClr val="accent2"/>
              </a:buClr>
              <a:buSzPct val="60000"/>
              <a:buFont typeface="Wingdings" pitchFamily="2" charset="2"/>
              <a:buChar char="q"/>
            </a:pPr>
            <a:r>
              <a:rPr lang="en-US" altLang="en-US" sz="2600">
                <a:latin typeface="Arial" charset="0"/>
              </a:rPr>
              <a:t>STEP 2: Do something</a:t>
            </a:r>
          </a:p>
          <a:p>
            <a:pPr lvl="1" eaLnBrk="1" hangingPunct="1">
              <a:spcBef>
                <a:spcPct val="50000"/>
              </a:spcBef>
              <a:buClr>
                <a:schemeClr val="accent2"/>
              </a:buClr>
              <a:buSzPct val="60000"/>
              <a:buFont typeface="Wingdings" pitchFamily="2" charset="2"/>
              <a:buChar char="q"/>
            </a:pPr>
            <a:r>
              <a:rPr lang="en-US" altLang="en-US" sz="2600">
                <a:latin typeface="Arial" charset="0"/>
              </a:rPr>
              <a:t>STEP 3: Do something</a:t>
            </a:r>
          </a:p>
          <a:p>
            <a:pPr lvl="1" eaLnBrk="1" hangingPunct="1">
              <a:spcBef>
                <a:spcPct val="50000"/>
              </a:spcBef>
              <a:buClr>
                <a:schemeClr val="accent2"/>
              </a:buClr>
              <a:buSzPct val="60000"/>
              <a:buFont typeface="Wingdings" pitchFamily="2" charset="2"/>
              <a:buChar char="q"/>
            </a:pPr>
            <a:r>
              <a:rPr lang="en-US" altLang="en-US" sz="2600">
                <a:latin typeface="Arial" charset="0"/>
              </a:rPr>
              <a:t>    . 		.</a:t>
            </a:r>
          </a:p>
          <a:p>
            <a:pPr lvl="1" eaLnBrk="1" hangingPunct="1">
              <a:spcBef>
                <a:spcPct val="50000"/>
              </a:spcBef>
              <a:buClr>
                <a:schemeClr val="accent2"/>
              </a:buClr>
              <a:buSzPct val="60000"/>
              <a:buFont typeface="Wingdings" pitchFamily="2" charset="2"/>
              <a:buChar char="q"/>
            </a:pPr>
            <a:r>
              <a:rPr lang="en-US" altLang="en-US" sz="2600">
                <a:latin typeface="Arial" charset="0"/>
              </a:rPr>
              <a:t>    . 		.</a:t>
            </a:r>
          </a:p>
          <a:p>
            <a:pPr lvl="1" eaLnBrk="1" hangingPunct="1">
              <a:spcBef>
                <a:spcPct val="50000"/>
              </a:spcBef>
              <a:buClr>
                <a:schemeClr val="accent2"/>
              </a:buClr>
              <a:buSzPct val="60000"/>
              <a:buFont typeface="Wingdings" pitchFamily="2" charset="2"/>
              <a:buChar char="q"/>
            </a:pPr>
            <a:r>
              <a:rPr lang="en-US" altLang="en-US" sz="2600">
                <a:latin typeface="Arial" charset="0"/>
              </a:rPr>
              <a:t>    . 		.</a:t>
            </a:r>
          </a:p>
          <a:p>
            <a:pPr lvl="1" eaLnBrk="1" hangingPunct="1">
              <a:spcBef>
                <a:spcPct val="50000"/>
              </a:spcBef>
              <a:buClr>
                <a:schemeClr val="accent2"/>
              </a:buClr>
              <a:buSzPct val="60000"/>
              <a:buFont typeface="Wingdings" pitchFamily="2" charset="2"/>
              <a:buChar char="q"/>
            </a:pPr>
            <a:r>
              <a:rPr lang="en-US" altLang="en-US" sz="2600">
                <a:latin typeface="Arial" charset="0"/>
              </a:rPr>
              <a:t>STEP N: Stop, you are finished</a:t>
            </a:r>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dirty="0"/>
          </a:p>
        </p:txBody>
      </p:sp>
      <p:sp>
        <p:nvSpPr>
          <p:cNvPr id="6" name="Slide Number Placeholder 5"/>
          <p:cNvSpPr>
            <a:spLocks noGrp="1"/>
          </p:cNvSpPr>
          <p:nvPr>
            <p:ph type="sldNum" sz="quarter" idx="12"/>
          </p:nvPr>
        </p:nvSpPr>
        <p:spPr/>
        <p:txBody>
          <a:bodyPr/>
          <a:lstStyle/>
          <a:p>
            <a:pPr>
              <a:defRPr/>
            </a:pPr>
            <a:fld id="{46D3FE3F-93F4-41AE-A51A-8384B9D7B78F}" type="slidenum">
              <a:rPr lang="tr-TR" smtClean="0"/>
              <a:pPr>
                <a:defRPr/>
              </a:pPr>
              <a:t>13</a:t>
            </a:fld>
            <a:endParaRPr lang="tr-TR"/>
          </a:p>
        </p:txBody>
      </p:sp>
      <p:sp>
        <p:nvSpPr>
          <p:cNvPr id="31751" name="TextBox 6"/>
          <p:cNvSpPr txBox="1">
            <a:spLocks noChangeArrowheads="1"/>
          </p:cNvSpPr>
          <p:nvPr/>
        </p:nvSpPr>
        <p:spPr bwMode="auto">
          <a:xfrm>
            <a:off x="6154738" y="6037263"/>
            <a:ext cx="306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400" b="1"/>
              <a:t>From “Invitation to Computer Science”</a:t>
            </a:r>
            <a:endParaRPr lang="tr-TR" altLang="en-US" sz="1400" b="1"/>
          </a:p>
        </p:txBody>
      </p:sp>
    </p:spTree>
    <p:extLst>
      <p:ext uri="{BB962C8B-B14F-4D97-AF65-F5344CB8AC3E}">
        <p14:creationId xmlns:p14="http://schemas.microsoft.com/office/powerpoint/2010/main" val="404115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a:t>Valid Operations in Algorithms</a:t>
            </a:r>
            <a:endParaRPr lang="tr-TR" altLang="en-US"/>
          </a:p>
        </p:txBody>
      </p:sp>
      <p:sp>
        <p:nvSpPr>
          <p:cNvPr id="33795" name="Content Placeholder 2"/>
          <p:cNvSpPr>
            <a:spLocks noGrp="1"/>
          </p:cNvSpPr>
          <p:nvPr>
            <p:ph idx="1"/>
          </p:nvPr>
        </p:nvSpPr>
        <p:spPr>
          <a:xfrm>
            <a:off x="457200" y="1557338"/>
            <a:ext cx="8229600" cy="4568825"/>
          </a:xfrm>
        </p:spPr>
        <p:txBody>
          <a:bodyPr/>
          <a:lstStyle/>
          <a:p>
            <a:pPr eaLnBrk="1" hangingPunct="1"/>
            <a:r>
              <a:rPr lang="en-US" altLang="en-US" b="1">
                <a:solidFill>
                  <a:schemeClr val="folHlink"/>
                </a:solidFill>
                <a:latin typeface="Arial" charset="0"/>
              </a:rPr>
              <a:t>Sequential </a:t>
            </a:r>
            <a:r>
              <a:rPr lang="en-US" altLang="en-US" b="1">
                <a:latin typeface="Arial" charset="0"/>
              </a:rPr>
              <a:t>– </a:t>
            </a:r>
            <a:r>
              <a:rPr lang="en-US" altLang="en-US">
                <a:latin typeface="Arial" charset="0"/>
              </a:rPr>
              <a:t>simple well-defined task, usually declarative sentence.</a:t>
            </a:r>
          </a:p>
          <a:p>
            <a:pPr eaLnBrk="1" hangingPunct="1"/>
            <a:r>
              <a:rPr lang="en-US" altLang="en-US" b="1">
                <a:solidFill>
                  <a:schemeClr val="folHlink"/>
                </a:solidFill>
                <a:latin typeface="Arial" charset="0"/>
              </a:rPr>
              <a:t>Conditional</a:t>
            </a:r>
            <a:r>
              <a:rPr lang="en-US" altLang="en-US" b="1">
                <a:latin typeface="Arial" charset="0"/>
              </a:rPr>
              <a:t>-</a:t>
            </a:r>
            <a:r>
              <a:rPr lang="en-US" altLang="en-US">
                <a:latin typeface="Arial" charset="0"/>
              </a:rPr>
              <a:t> “ask a question and select the next operation on the basis of the answer to the question – usually an “if- then” or “if then else”</a:t>
            </a:r>
          </a:p>
          <a:p>
            <a:pPr eaLnBrk="1" hangingPunct="1"/>
            <a:r>
              <a:rPr lang="en-US" altLang="en-US" b="1">
                <a:solidFill>
                  <a:schemeClr val="folHlink"/>
                </a:solidFill>
                <a:latin typeface="Arial" charset="0"/>
              </a:rPr>
              <a:t>Iterative</a:t>
            </a:r>
            <a:r>
              <a:rPr lang="en-US" altLang="en-US" b="1">
                <a:latin typeface="Arial" charset="0"/>
              </a:rPr>
              <a:t>-</a:t>
            </a:r>
            <a:r>
              <a:rPr lang="en-US" altLang="en-US">
                <a:latin typeface="Arial" charset="0"/>
              </a:rPr>
              <a:t> “looping” instructions – repeat a set of instructions</a:t>
            </a:r>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6F0FBEAD-EE47-40BC-8899-88B5F368DBDD}" type="slidenum">
              <a:rPr lang="tr-TR" smtClean="0"/>
              <a:pPr>
                <a:defRPr/>
              </a:pPr>
              <a:t>14</a:t>
            </a:fld>
            <a:endParaRPr lang="tr-TR"/>
          </a:p>
        </p:txBody>
      </p:sp>
      <p:sp>
        <p:nvSpPr>
          <p:cNvPr id="33799" name="TextBox 6"/>
          <p:cNvSpPr txBox="1">
            <a:spLocks noChangeArrowheads="1"/>
          </p:cNvSpPr>
          <p:nvPr/>
        </p:nvSpPr>
        <p:spPr bwMode="auto">
          <a:xfrm>
            <a:off x="6154738" y="6037263"/>
            <a:ext cx="306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400" b="1"/>
              <a:t>From “Invitation to Computer Science”</a:t>
            </a:r>
            <a:endParaRPr lang="tr-TR" altLang="en-US" sz="1400" b="1"/>
          </a:p>
        </p:txBody>
      </p:sp>
    </p:spTree>
    <p:extLst>
      <p:ext uri="{BB962C8B-B14F-4D97-AF65-F5344CB8AC3E}">
        <p14:creationId xmlns:p14="http://schemas.microsoft.com/office/powerpoint/2010/main" val="39787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endParaRPr lang="en-US" altLang="en-US"/>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BFCD22CC-0A82-4CB9-9654-1BB3F275E468}" type="slidenum">
              <a:rPr lang="tr-TR" smtClean="0"/>
              <a:pPr>
                <a:defRPr/>
              </a:pPr>
              <a:t>15</a:t>
            </a:fld>
            <a:endParaRPr lang="tr-TR"/>
          </a:p>
        </p:txBody>
      </p:sp>
      <p:grpSp>
        <p:nvGrpSpPr>
          <p:cNvPr id="32774" name="Group 1034"/>
          <p:cNvGrpSpPr>
            <a:grpSpLocks/>
          </p:cNvGrpSpPr>
          <p:nvPr/>
        </p:nvGrpSpPr>
        <p:grpSpPr bwMode="auto">
          <a:xfrm rot="5400000">
            <a:off x="2171700" y="-179387"/>
            <a:ext cx="5257800" cy="6858000"/>
            <a:chOff x="-2032" y="-2140"/>
            <a:chExt cx="9824" cy="8608"/>
          </a:xfrm>
        </p:grpSpPr>
        <p:sp>
          <p:nvSpPr>
            <p:cNvPr id="32776" name="AutoShape 1033"/>
            <p:cNvSpPr>
              <a:spLocks noChangeArrowheads="1" noTextEdit="1"/>
            </p:cNvSpPr>
            <p:nvPr/>
          </p:nvSpPr>
          <p:spPr bwMode="auto">
            <a:xfrm>
              <a:off x="-2032" y="-2140"/>
              <a:ext cx="9824" cy="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pic>
          <p:nvPicPr>
            <p:cNvPr id="32777" name="Picture 103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 y="-2140"/>
              <a:ext cx="9833" cy="8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75" name="TextBox 9"/>
          <p:cNvSpPr txBox="1">
            <a:spLocks noChangeArrowheads="1"/>
          </p:cNvSpPr>
          <p:nvPr/>
        </p:nvSpPr>
        <p:spPr bwMode="auto">
          <a:xfrm>
            <a:off x="6154738" y="6037263"/>
            <a:ext cx="306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400" b="1"/>
              <a:t>From “Invitation to Computer Science”</a:t>
            </a:r>
            <a:endParaRPr lang="tr-TR" altLang="en-US" sz="1400" b="1"/>
          </a:p>
        </p:txBody>
      </p:sp>
    </p:spTree>
    <p:extLst>
      <p:ext uri="{BB962C8B-B14F-4D97-AF65-F5344CB8AC3E}">
        <p14:creationId xmlns:p14="http://schemas.microsoft.com/office/powerpoint/2010/main" val="202562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example algorithm </a:t>
            </a:r>
            <a:br>
              <a:rPr lang="en-US" altLang="en-US" dirty="0"/>
            </a:br>
            <a:r>
              <a:rPr lang="en-US" altLang="en-US" dirty="0"/>
              <a:t>from our daily lives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F1832DDB-9586-4B2A-9407-8E5513B0C8D2}" type="slidenum">
              <a:rPr lang="tr-TR" smtClean="0"/>
              <a:pPr>
                <a:defRPr/>
              </a:pPr>
              <a:t>16</a:t>
            </a:fld>
            <a:endParaRPr lang="tr-TR"/>
          </a:p>
        </p:txBody>
      </p:sp>
      <p:pic>
        <p:nvPicPr>
          <p:cNvPr id="7" name="Picture 6"/>
          <p:cNvPicPr>
            <a:picLocks noChangeAspect="1"/>
          </p:cNvPicPr>
          <p:nvPr/>
        </p:nvPicPr>
        <p:blipFill>
          <a:blip r:embed="rId2"/>
          <a:stretch>
            <a:fillRect/>
          </a:stretch>
        </p:blipFill>
        <p:spPr>
          <a:xfrm>
            <a:off x="1187624" y="2406240"/>
            <a:ext cx="7255909" cy="2913881"/>
          </a:xfrm>
          <a:prstGeom prst="rect">
            <a:avLst/>
          </a:prstGeom>
        </p:spPr>
      </p:pic>
      <p:sp>
        <p:nvSpPr>
          <p:cNvPr id="9" name="TextBox 8"/>
          <p:cNvSpPr txBox="1">
            <a:spLocks noChangeArrowheads="1"/>
          </p:cNvSpPr>
          <p:nvPr/>
        </p:nvSpPr>
        <p:spPr bwMode="auto">
          <a:xfrm>
            <a:off x="6154738" y="6037263"/>
            <a:ext cx="3063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ltLang="en-US" sz="1400" b="1" dirty="0"/>
              <a:t>From “Invitation to Computer Science”</a:t>
            </a:r>
            <a:endParaRPr lang="tr-TR" altLang="en-US" sz="1400" b="1" dirty="0"/>
          </a:p>
        </p:txBody>
      </p:sp>
    </p:spTree>
    <p:extLst>
      <p:ext uri="{BB962C8B-B14F-4D97-AF65-F5344CB8AC3E}">
        <p14:creationId xmlns:p14="http://schemas.microsoft.com/office/powerpoint/2010/main" val="228459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BA2D-83E2-6A48-99BE-E622236EFBA8}"/>
              </a:ext>
            </a:extLst>
          </p:cNvPr>
          <p:cNvSpPr>
            <a:spLocks noGrp="1"/>
          </p:cNvSpPr>
          <p:nvPr>
            <p:ph type="title"/>
          </p:nvPr>
        </p:nvSpPr>
        <p:spPr/>
        <p:txBody>
          <a:bodyPr/>
          <a:lstStyle/>
          <a:p>
            <a:r>
              <a:rPr lang="en-TR" dirty="0"/>
              <a:t>Describing algorithms</a:t>
            </a:r>
          </a:p>
        </p:txBody>
      </p:sp>
      <p:sp>
        <p:nvSpPr>
          <p:cNvPr id="4" name="Date Placeholder 3">
            <a:extLst>
              <a:ext uri="{FF2B5EF4-FFF2-40B4-BE49-F238E27FC236}">
                <a16:creationId xmlns:a16="http://schemas.microsoft.com/office/drawing/2014/main" id="{EB5C421E-9E54-CA46-AE23-C08BD3C15CFF}"/>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7D10325-8CCC-234F-A72D-7FBD623A3CE3}"/>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12DE5D98-3C12-8449-AB62-A5C64A0E2EDC}"/>
              </a:ext>
            </a:extLst>
          </p:cNvPr>
          <p:cNvSpPr>
            <a:spLocks noGrp="1"/>
          </p:cNvSpPr>
          <p:nvPr>
            <p:ph type="sldNum" sz="quarter" idx="12"/>
          </p:nvPr>
        </p:nvSpPr>
        <p:spPr/>
        <p:txBody>
          <a:bodyPr/>
          <a:lstStyle/>
          <a:p>
            <a:pPr>
              <a:defRPr/>
            </a:pPr>
            <a:fld id="{F1832DDB-9586-4B2A-9407-8E5513B0C8D2}" type="slidenum">
              <a:rPr lang="tr-TR" smtClean="0"/>
              <a:pPr>
                <a:defRPr/>
              </a:pPr>
              <a:t>17</a:t>
            </a:fld>
            <a:endParaRPr lang="tr-TR"/>
          </a:p>
        </p:txBody>
      </p:sp>
      <p:sp>
        <p:nvSpPr>
          <p:cNvPr id="8" name="Rectangle 7">
            <a:extLst>
              <a:ext uri="{FF2B5EF4-FFF2-40B4-BE49-F238E27FC236}">
                <a16:creationId xmlns:a16="http://schemas.microsoft.com/office/drawing/2014/main" id="{3E02F671-6268-8C40-8ECB-484991D86F92}"/>
              </a:ext>
            </a:extLst>
          </p:cNvPr>
          <p:cNvSpPr/>
          <p:nvPr/>
        </p:nvSpPr>
        <p:spPr>
          <a:xfrm>
            <a:off x="1002801" y="3179035"/>
            <a:ext cx="6624736" cy="2308324"/>
          </a:xfrm>
          <a:prstGeom prst="rect">
            <a:avLst/>
          </a:prstGeom>
        </p:spPr>
        <p:txBody>
          <a:bodyPr wrap="square">
            <a:spAutoFit/>
          </a:bodyPr>
          <a:lstStyle/>
          <a:p>
            <a:r>
              <a:rPr lang="en-US" b="1" dirty="0"/>
              <a:t>Input</a:t>
            </a:r>
            <a:r>
              <a:rPr lang="en-US" dirty="0"/>
              <a:t>: N -- the count of numbers </a:t>
            </a:r>
          </a:p>
          <a:p>
            <a:r>
              <a:rPr lang="en-US" b="1" dirty="0"/>
              <a:t>Output</a:t>
            </a:r>
            <a:r>
              <a:rPr lang="en-US" dirty="0"/>
              <a:t>: The average of N numbers to be provided </a:t>
            </a:r>
          </a:p>
          <a:p>
            <a:endParaRPr lang="en-US" dirty="0"/>
          </a:p>
          <a:p>
            <a:r>
              <a:rPr lang="en-US" dirty="0">
                <a:solidFill>
                  <a:schemeClr val="accent2"/>
                </a:solidFill>
              </a:rPr>
              <a:t>Step 1</a:t>
            </a:r>
            <a:r>
              <a:rPr lang="en-US" dirty="0"/>
              <a:t>: Get how many numbers will be provided and store that in N </a:t>
            </a:r>
          </a:p>
          <a:p>
            <a:r>
              <a:rPr lang="en-US" dirty="0">
                <a:solidFill>
                  <a:schemeClr val="accent2"/>
                </a:solidFill>
              </a:rPr>
              <a:t>Step 2</a:t>
            </a:r>
            <a:r>
              <a:rPr lang="en-US" dirty="0"/>
              <a:t>: Create a variable named Result with initial value 0 </a:t>
            </a:r>
          </a:p>
          <a:p>
            <a:r>
              <a:rPr lang="en-US" dirty="0">
                <a:solidFill>
                  <a:schemeClr val="accent2"/>
                </a:solidFill>
              </a:rPr>
              <a:t>Step 3</a:t>
            </a:r>
            <a:r>
              <a:rPr lang="en-US" dirty="0"/>
              <a:t>: Execute the following step N times: </a:t>
            </a:r>
          </a:p>
          <a:p>
            <a:r>
              <a:rPr lang="en-US" dirty="0">
                <a:solidFill>
                  <a:schemeClr val="accent2"/>
                </a:solidFill>
              </a:rPr>
              <a:t>Step 4</a:t>
            </a:r>
            <a:r>
              <a:rPr lang="en-US" dirty="0"/>
              <a:t>: Get the next number and add it to Result </a:t>
            </a:r>
          </a:p>
          <a:p>
            <a:r>
              <a:rPr lang="en-US" dirty="0">
                <a:solidFill>
                  <a:schemeClr val="accent2"/>
                </a:solidFill>
              </a:rPr>
              <a:t>Step 5</a:t>
            </a:r>
            <a:r>
              <a:rPr lang="en-US" dirty="0"/>
              <a:t>: Divide Result by N to obtain the average</a:t>
            </a:r>
            <a:endParaRPr lang="en-TR" dirty="0"/>
          </a:p>
        </p:txBody>
      </p:sp>
      <p:sp>
        <p:nvSpPr>
          <p:cNvPr id="9" name="Rectangle 8">
            <a:extLst>
              <a:ext uri="{FF2B5EF4-FFF2-40B4-BE49-F238E27FC236}">
                <a16:creationId xmlns:a16="http://schemas.microsoft.com/office/drawing/2014/main" id="{7CE925DB-AAFC-414D-9645-692932904BB1}"/>
              </a:ext>
            </a:extLst>
          </p:cNvPr>
          <p:cNvSpPr/>
          <p:nvPr/>
        </p:nvSpPr>
        <p:spPr>
          <a:xfrm>
            <a:off x="1002801" y="2708920"/>
            <a:ext cx="7138397" cy="369332"/>
          </a:xfrm>
          <a:prstGeom prst="rect">
            <a:avLst/>
          </a:prstGeom>
        </p:spPr>
        <p:txBody>
          <a:bodyPr wrap="square">
            <a:spAutoFit/>
          </a:bodyPr>
          <a:lstStyle/>
          <a:p>
            <a:r>
              <a:rPr lang="en-US" i="1" dirty="0">
                <a:latin typeface="Roboto"/>
              </a:rPr>
              <a:t>Algorithm. Calculate the average of numbers provided by the user.</a:t>
            </a:r>
            <a:endParaRPr lang="en-TR" dirty="0"/>
          </a:p>
        </p:txBody>
      </p:sp>
      <p:sp>
        <p:nvSpPr>
          <p:cNvPr id="10" name="TextBox 9">
            <a:extLst>
              <a:ext uri="{FF2B5EF4-FFF2-40B4-BE49-F238E27FC236}">
                <a16:creationId xmlns:a16="http://schemas.microsoft.com/office/drawing/2014/main" id="{5FB668EB-261F-8842-9B2F-0C1C68EEC281}"/>
              </a:ext>
            </a:extLst>
          </p:cNvPr>
          <p:cNvSpPr txBox="1"/>
          <p:nvPr/>
        </p:nvSpPr>
        <p:spPr>
          <a:xfrm>
            <a:off x="1021557" y="1878613"/>
            <a:ext cx="3991477" cy="369332"/>
          </a:xfrm>
          <a:prstGeom prst="rect">
            <a:avLst/>
          </a:prstGeom>
          <a:noFill/>
        </p:spPr>
        <p:txBody>
          <a:bodyPr wrap="none" rtlCol="0">
            <a:spAutoFit/>
          </a:bodyPr>
          <a:lstStyle/>
          <a:p>
            <a:r>
              <a:rPr lang="en-TR" dirty="0"/>
              <a:t>Option 1: Use pseudo-code descriptions.</a:t>
            </a:r>
          </a:p>
        </p:txBody>
      </p:sp>
    </p:spTree>
    <p:extLst>
      <p:ext uri="{BB962C8B-B14F-4D97-AF65-F5344CB8AC3E}">
        <p14:creationId xmlns:p14="http://schemas.microsoft.com/office/powerpoint/2010/main" val="58961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CBA2D-83E2-6A48-99BE-E622236EFBA8}"/>
              </a:ext>
            </a:extLst>
          </p:cNvPr>
          <p:cNvSpPr>
            <a:spLocks noGrp="1"/>
          </p:cNvSpPr>
          <p:nvPr>
            <p:ph type="title"/>
          </p:nvPr>
        </p:nvSpPr>
        <p:spPr>
          <a:xfrm>
            <a:off x="457200" y="274638"/>
            <a:ext cx="4114800" cy="1143000"/>
          </a:xfrm>
        </p:spPr>
        <p:txBody>
          <a:bodyPr/>
          <a:lstStyle/>
          <a:p>
            <a:r>
              <a:rPr lang="en-TR" dirty="0"/>
              <a:t>Describing algorithms</a:t>
            </a:r>
          </a:p>
        </p:txBody>
      </p:sp>
      <p:sp>
        <p:nvSpPr>
          <p:cNvPr id="4" name="Date Placeholder 3">
            <a:extLst>
              <a:ext uri="{FF2B5EF4-FFF2-40B4-BE49-F238E27FC236}">
                <a16:creationId xmlns:a16="http://schemas.microsoft.com/office/drawing/2014/main" id="{EB5C421E-9E54-CA46-AE23-C08BD3C15CFF}"/>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7D10325-8CCC-234F-A72D-7FBD623A3CE3}"/>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12DE5D98-3C12-8449-AB62-A5C64A0E2EDC}"/>
              </a:ext>
            </a:extLst>
          </p:cNvPr>
          <p:cNvSpPr>
            <a:spLocks noGrp="1"/>
          </p:cNvSpPr>
          <p:nvPr>
            <p:ph type="sldNum" sz="quarter" idx="12"/>
          </p:nvPr>
        </p:nvSpPr>
        <p:spPr/>
        <p:txBody>
          <a:bodyPr/>
          <a:lstStyle/>
          <a:p>
            <a:pPr>
              <a:defRPr/>
            </a:pPr>
            <a:fld id="{F1832DDB-9586-4B2A-9407-8E5513B0C8D2}" type="slidenum">
              <a:rPr lang="tr-TR" smtClean="0"/>
              <a:pPr>
                <a:defRPr/>
              </a:pPr>
              <a:t>18</a:t>
            </a:fld>
            <a:endParaRPr lang="tr-TR"/>
          </a:p>
        </p:txBody>
      </p:sp>
      <p:sp>
        <p:nvSpPr>
          <p:cNvPr id="10" name="TextBox 9">
            <a:extLst>
              <a:ext uri="{FF2B5EF4-FFF2-40B4-BE49-F238E27FC236}">
                <a16:creationId xmlns:a16="http://schemas.microsoft.com/office/drawing/2014/main" id="{5FB668EB-261F-8842-9B2F-0C1C68EEC281}"/>
              </a:ext>
            </a:extLst>
          </p:cNvPr>
          <p:cNvSpPr txBox="1"/>
          <p:nvPr/>
        </p:nvSpPr>
        <p:spPr>
          <a:xfrm>
            <a:off x="683568" y="2132856"/>
            <a:ext cx="2632067" cy="369332"/>
          </a:xfrm>
          <a:prstGeom prst="rect">
            <a:avLst/>
          </a:prstGeom>
          <a:noFill/>
        </p:spPr>
        <p:txBody>
          <a:bodyPr wrap="none" rtlCol="0">
            <a:spAutoFit/>
          </a:bodyPr>
          <a:lstStyle/>
          <a:p>
            <a:r>
              <a:rPr lang="en-TR" dirty="0"/>
              <a:t>Option 2: Use flow-charts.</a:t>
            </a:r>
          </a:p>
        </p:txBody>
      </p:sp>
      <p:pic>
        <p:nvPicPr>
          <p:cNvPr id="3074" name="Picture 2">
            <a:extLst>
              <a:ext uri="{FF2B5EF4-FFF2-40B4-BE49-F238E27FC236}">
                <a16:creationId xmlns:a16="http://schemas.microsoft.com/office/drawing/2014/main" id="{8D0E68A5-0DC3-894A-B2B4-5BB2119D0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74638"/>
            <a:ext cx="4390348" cy="594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01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46A2-9841-4D41-A9FB-029FB28BF631}"/>
              </a:ext>
            </a:extLst>
          </p:cNvPr>
          <p:cNvSpPr>
            <a:spLocks noGrp="1"/>
          </p:cNvSpPr>
          <p:nvPr>
            <p:ph type="title"/>
          </p:nvPr>
        </p:nvSpPr>
        <p:spPr/>
        <p:txBody>
          <a:bodyPr/>
          <a:lstStyle/>
          <a:p>
            <a:r>
              <a:rPr lang="en-TR" dirty="0"/>
              <a:t>Comparing Algorithms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2FB675-D137-3540-BDE6-12EBD066D76E}"/>
                  </a:ext>
                </a:extLst>
              </p:cNvPr>
              <p:cNvSpPr>
                <a:spLocks noGrp="1"/>
              </p:cNvSpPr>
              <p:nvPr>
                <p:ph idx="1"/>
              </p:nvPr>
            </p:nvSpPr>
            <p:spPr/>
            <p:txBody>
              <a:bodyPr/>
              <a:lstStyle/>
              <a:p>
                <a:r>
                  <a:rPr lang="en-TR" dirty="0"/>
                  <a:t>Rougly count the main number of steps in terms of </a:t>
                </a:r>
                <a14:m>
                  <m:oMath xmlns:m="http://schemas.openxmlformats.org/officeDocument/2006/math">
                    <m:r>
                      <a:rPr lang="en-TR" i="1" dirty="0" smtClean="0">
                        <a:latin typeface="Cambria Math" panose="02040503050406030204" pitchFamily="18" charset="0"/>
                      </a:rPr>
                      <m:t>𝑛</m:t>
                    </m:r>
                  </m:oMath>
                </a14:m>
                <a:r>
                  <a:rPr lang="en-TR" dirty="0"/>
                  <a:t>, the ‘size’ of the problem.</a:t>
                </a:r>
              </a:p>
              <a:p>
                <a:r>
                  <a:rPr lang="en-TR" dirty="0"/>
                  <a:t>Example: Guess my number!</a:t>
                </a:r>
              </a:p>
              <a:p>
                <a:pPr lvl="1"/>
                <a:r>
                  <a:rPr lang="en-TR" dirty="0"/>
                  <a:t>Random guessing</a:t>
                </a:r>
              </a:p>
              <a:p>
                <a:pPr lvl="1"/>
                <a:r>
                  <a:rPr lang="en-TR" dirty="0"/>
                  <a:t>Sweeping from beginning</a:t>
                </a:r>
              </a:p>
              <a:p>
                <a:pPr lvl="1"/>
                <a:r>
                  <a:rPr lang="en-TR" dirty="0"/>
                  <a:t>Middle guessing</a:t>
                </a:r>
              </a:p>
            </p:txBody>
          </p:sp>
        </mc:Choice>
        <mc:Fallback xmlns="">
          <p:sp>
            <p:nvSpPr>
              <p:cNvPr id="3" name="Content Placeholder 2">
                <a:extLst>
                  <a:ext uri="{FF2B5EF4-FFF2-40B4-BE49-F238E27FC236}">
                    <a16:creationId xmlns:a16="http://schemas.microsoft.com/office/drawing/2014/main" id="{532FB675-D137-3540-BDE6-12EBD066D76E}"/>
                  </a:ext>
                </a:extLst>
              </p:cNvPr>
              <p:cNvSpPr>
                <a:spLocks noGrp="1" noRot="1" noChangeAspect="1" noMove="1" noResize="1" noEditPoints="1" noAdjustHandles="1" noChangeArrowheads="1" noChangeShapeType="1" noTextEdit="1"/>
              </p:cNvSpPr>
              <p:nvPr>
                <p:ph idx="1"/>
              </p:nvPr>
            </p:nvSpPr>
            <p:spPr>
              <a:blipFill>
                <a:blip r:embed="rId2"/>
                <a:stretch>
                  <a:fillRect l="-463" t="-1681"/>
                </a:stretch>
              </a:blipFill>
            </p:spPr>
            <p:txBody>
              <a:bodyPr/>
              <a:lstStyle/>
              <a:p>
                <a:r>
                  <a:rPr lang="en-TR">
                    <a:noFill/>
                  </a:rPr>
                  <a:t> </a:t>
                </a:r>
              </a:p>
            </p:txBody>
          </p:sp>
        </mc:Fallback>
      </mc:AlternateContent>
      <p:sp>
        <p:nvSpPr>
          <p:cNvPr id="4" name="Date Placeholder 3">
            <a:extLst>
              <a:ext uri="{FF2B5EF4-FFF2-40B4-BE49-F238E27FC236}">
                <a16:creationId xmlns:a16="http://schemas.microsoft.com/office/drawing/2014/main" id="{CD28269A-CA63-3D44-8C69-F05C429C5EC3}"/>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07160B9-C055-E148-A870-5D4AC2057BCC}"/>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CAD20375-9D18-7644-A98C-E723502B55F0}"/>
              </a:ext>
            </a:extLst>
          </p:cNvPr>
          <p:cNvSpPr>
            <a:spLocks noGrp="1"/>
          </p:cNvSpPr>
          <p:nvPr>
            <p:ph type="sldNum" sz="quarter" idx="12"/>
          </p:nvPr>
        </p:nvSpPr>
        <p:spPr/>
        <p:txBody>
          <a:bodyPr/>
          <a:lstStyle/>
          <a:p>
            <a:pPr>
              <a:defRPr/>
            </a:pPr>
            <a:fld id="{F1832DDB-9586-4B2A-9407-8E5513B0C8D2}" type="slidenum">
              <a:rPr lang="tr-TR" smtClean="0"/>
              <a:pPr>
                <a:defRPr/>
              </a:pPr>
              <a:t>19</a:t>
            </a:fld>
            <a:endParaRPr lang="tr-TR"/>
          </a:p>
        </p:txBody>
      </p:sp>
    </p:spTree>
    <p:extLst>
      <p:ext uri="{BB962C8B-B14F-4D97-AF65-F5344CB8AC3E}">
        <p14:creationId xmlns:p14="http://schemas.microsoft.com/office/powerpoint/2010/main" val="9155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D4937-A7B8-584F-8560-A9A41528EE32}"/>
              </a:ext>
            </a:extLst>
          </p:cNvPr>
          <p:cNvSpPr>
            <a:spLocks noGrp="1"/>
          </p:cNvSpPr>
          <p:nvPr>
            <p:ph type="title"/>
          </p:nvPr>
        </p:nvSpPr>
        <p:spPr/>
        <p:txBody>
          <a:bodyPr/>
          <a:lstStyle/>
          <a:p>
            <a:r>
              <a:rPr lang="en-US" dirty="0"/>
              <a:t>What is a computer?</a:t>
            </a:r>
          </a:p>
        </p:txBody>
      </p:sp>
      <p:sp>
        <p:nvSpPr>
          <p:cNvPr id="3" name="Content Placeholder 2">
            <a:extLst>
              <a:ext uri="{FF2B5EF4-FFF2-40B4-BE49-F238E27FC236}">
                <a16:creationId xmlns:a16="http://schemas.microsoft.com/office/drawing/2014/main" id="{F28F0FEE-76AA-3946-8ADF-EFE027A38DD0}"/>
              </a:ext>
            </a:extLst>
          </p:cNvPr>
          <p:cNvSpPr>
            <a:spLocks noGrp="1"/>
          </p:cNvSpPr>
          <p:nvPr>
            <p:ph idx="1"/>
          </p:nvPr>
        </p:nvSpPr>
        <p:spPr>
          <a:xfrm>
            <a:off x="457200" y="1600200"/>
            <a:ext cx="4258816" cy="4525963"/>
          </a:xfrm>
        </p:spPr>
        <p:txBody>
          <a:bodyPr/>
          <a:lstStyle/>
          <a:p>
            <a:r>
              <a:rPr lang="en-US" sz="2800" b="1" dirty="0"/>
              <a:t>The most common context</a:t>
            </a:r>
            <a:r>
              <a:rPr lang="en-US" sz="2800" dirty="0"/>
              <a:t>: An electronic device that has a ‘microprocessor’ in it.</a:t>
            </a:r>
          </a:p>
          <a:p>
            <a:pPr lvl="1"/>
            <a:r>
              <a:rPr lang="en-US" dirty="0"/>
              <a:t>Binary</a:t>
            </a:r>
          </a:p>
          <a:p>
            <a:endParaRPr lang="en-US" sz="2800" dirty="0"/>
          </a:p>
          <a:p>
            <a:r>
              <a:rPr lang="en-US" sz="2800" b="1" dirty="0"/>
              <a:t>The broader context</a:t>
            </a:r>
            <a:r>
              <a:rPr lang="en-US" sz="2800" dirty="0"/>
              <a:t>: Any physical entity that can do ‘computation’.</a:t>
            </a:r>
          </a:p>
          <a:p>
            <a:endParaRPr lang="en-US" dirty="0"/>
          </a:p>
        </p:txBody>
      </p:sp>
      <p:sp>
        <p:nvSpPr>
          <p:cNvPr id="4" name="Date Placeholder 3">
            <a:extLst>
              <a:ext uri="{FF2B5EF4-FFF2-40B4-BE49-F238E27FC236}">
                <a16:creationId xmlns:a16="http://schemas.microsoft.com/office/drawing/2014/main" id="{1B66CEB9-2BB9-7348-AC67-2E8A19D6434B}"/>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321681B6-CBD2-2947-9403-28B1FA5DC337}"/>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0D870A1A-F2C5-EA4C-B6BA-D52E06BE3F09}"/>
              </a:ext>
            </a:extLst>
          </p:cNvPr>
          <p:cNvSpPr>
            <a:spLocks noGrp="1"/>
          </p:cNvSpPr>
          <p:nvPr>
            <p:ph type="sldNum" sz="quarter" idx="12"/>
          </p:nvPr>
        </p:nvSpPr>
        <p:spPr/>
        <p:txBody>
          <a:bodyPr/>
          <a:lstStyle/>
          <a:p>
            <a:pPr>
              <a:defRPr/>
            </a:pPr>
            <a:fld id="{F1832DDB-9586-4B2A-9407-8E5513B0C8D2}" type="slidenum">
              <a:rPr lang="tr-TR" smtClean="0"/>
              <a:pPr>
                <a:defRPr/>
              </a:pPr>
              <a:t>2</a:t>
            </a:fld>
            <a:endParaRPr lang="tr-TR"/>
          </a:p>
        </p:txBody>
      </p:sp>
      <p:pic>
        <p:nvPicPr>
          <p:cNvPr id="3074" name="Picture 2">
            <a:extLst>
              <a:ext uri="{FF2B5EF4-FFF2-40B4-BE49-F238E27FC236}">
                <a16:creationId xmlns:a16="http://schemas.microsoft.com/office/drawing/2014/main" id="{5345B07D-5185-754F-8E6B-1836E243F5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71496" y="2009271"/>
            <a:ext cx="3512096" cy="33185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3E4FA21-F240-CD46-9C18-7DFA50034466}"/>
              </a:ext>
            </a:extLst>
          </p:cNvPr>
          <p:cNvSpPr/>
          <p:nvPr/>
        </p:nvSpPr>
        <p:spPr>
          <a:xfrm>
            <a:off x="5171496" y="5442880"/>
            <a:ext cx="3834015" cy="523220"/>
          </a:xfrm>
          <a:prstGeom prst="rect">
            <a:avLst/>
          </a:prstGeom>
        </p:spPr>
        <p:txBody>
          <a:bodyPr wrap="square">
            <a:spAutoFit/>
          </a:bodyPr>
          <a:lstStyle/>
          <a:p>
            <a:r>
              <a:rPr lang="en-US" sz="1400" dirty="0"/>
              <a:t>https://</a:t>
            </a:r>
            <a:r>
              <a:rPr lang="en-US" sz="1400" dirty="0" err="1"/>
              <a:t>en.m.wikipedia.org</a:t>
            </a:r>
            <a:r>
              <a:rPr lang="en-US" sz="1400" dirty="0"/>
              <a:t>/wiki/File:Computer_from_inside_018.jpg</a:t>
            </a:r>
          </a:p>
        </p:txBody>
      </p:sp>
      <p:sp>
        <p:nvSpPr>
          <p:cNvPr id="9" name="TextBox 8">
            <a:extLst>
              <a:ext uri="{FF2B5EF4-FFF2-40B4-BE49-F238E27FC236}">
                <a16:creationId xmlns:a16="http://schemas.microsoft.com/office/drawing/2014/main" id="{9C6AEDA8-C56F-284A-B239-6BCA3DBBC722}"/>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6867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46A2-9841-4D41-A9FB-029FB28BF631}"/>
              </a:ext>
            </a:extLst>
          </p:cNvPr>
          <p:cNvSpPr>
            <a:spLocks noGrp="1"/>
          </p:cNvSpPr>
          <p:nvPr>
            <p:ph type="title"/>
          </p:nvPr>
        </p:nvSpPr>
        <p:spPr/>
        <p:txBody>
          <a:bodyPr/>
          <a:lstStyle/>
          <a:p>
            <a:r>
              <a:rPr lang="en-TR" dirty="0"/>
              <a:t>Comparing Algorithms</a:t>
            </a:r>
          </a:p>
        </p:txBody>
      </p:sp>
      <p:sp>
        <p:nvSpPr>
          <p:cNvPr id="3" name="Content Placeholder 2">
            <a:extLst>
              <a:ext uri="{FF2B5EF4-FFF2-40B4-BE49-F238E27FC236}">
                <a16:creationId xmlns:a16="http://schemas.microsoft.com/office/drawing/2014/main" id="{532FB675-D137-3540-BDE6-12EBD066D76E}"/>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CD28269A-CA63-3D44-8C69-F05C429C5EC3}"/>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07160B9-C055-E148-A870-5D4AC2057BCC}"/>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CAD20375-9D18-7644-A98C-E723502B55F0}"/>
              </a:ext>
            </a:extLst>
          </p:cNvPr>
          <p:cNvSpPr>
            <a:spLocks noGrp="1"/>
          </p:cNvSpPr>
          <p:nvPr>
            <p:ph type="sldNum" sz="quarter" idx="12"/>
          </p:nvPr>
        </p:nvSpPr>
        <p:spPr/>
        <p:txBody>
          <a:bodyPr/>
          <a:lstStyle/>
          <a:p>
            <a:pPr>
              <a:defRPr/>
            </a:pPr>
            <a:fld id="{F1832DDB-9586-4B2A-9407-8E5513B0C8D2}" type="slidenum">
              <a:rPr lang="tr-TR" smtClean="0"/>
              <a:pPr>
                <a:defRPr/>
              </a:pPr>
              <a:t>20</a:t>
            </a:fld>
            <a:endParaRPr lang="tr-TR"/>
          </a:p>
        </p:txBody>
      </p:sp>
      <p:pic>
        <p:nvPicPr>
          <p:cNvPr id="1026" name="Picture 2">
            <a:extLst>
              <a:ext uri="{FF2B5EF4-FFF2-40B4-BE49-F238E27FC236}">
                <a16:creationId xmlns:a16="http://schemas.microsoft.com/office/drawing/2014/main" id="{40585259-169F-4D4D-984A-BD8F4E37A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449" y="1727204"/>
            <a:ext cx="7073102" cy="4423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8A1E8-F282-2542-BC43-452D4BD4095B}"/>
              </a:ext>
            </a:extLst>
          </p:cNvPr>
          <p:cNvSpPr>
            <a:spLocks noGrp="1"/>
          </p:cNvSpPr>
          <p:nvPr>
            <p:ph type="title"/>
          </p:nvPr>
        </p:nvSpPr>
        <p:spPr/>
        <p:txBody>
          <a:bodyPr/>
          <a:lstStyle/>
          <a:p>
            <a:r>
              <a:rPr lang="en-TR" dirty="0"/>
              <a:t>The World of Programming Languages</a:t>
            </a:r>
          </a:p>
        </p:txBody>
      </p:sp>
      <p:sp>
        <p:nvSpPr>
          <p:cNvPr id="3" name="Content Placeholder 2">
            <a:extLst>
              <a:ext uri="{FF2B5EF4-FFF2-40B4-BE49-F238E27FC236}">
                <a16:creationId xmlns:a16="http://schemas.microsoft.com/office/drawing/2014/main" id="{BB5AD807-2D4D-9947-917C-81B7FB0AC819}"/>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28729945-F3EB-214B-9DD8-21BDCCAEB6BA}"/>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0CD5357-4876-754B-9536-6B25AEDA1F41}"/>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137D31F6-97A0-1448-80E6-BEED0C80A08D}"/>
              </a:ext>
            </a:extLst>
          </p:cNvPr>
          <p:cNvSpPr>
            <a:spLocks noGrp="1"/>
          </p:cNvSpPr>
          <p:nvPr>
            <p:ph type="sldNum" sz="quarter" idx="12"/>
          </p:nvPr>
        </p:nvSpPr>
        <p:spPr/>
        <p:txBody>
          <a:bodyPr/>
          <a:lstStyle/>
          <a:p>
            <a:pPr>
              <a:defRPr/>
            </a:pPr>
            <a:fld id="{F1832DDB-9586-4B2A-9407-8E5513B0C8D2}" type="slidenum">
              <a:rPr lang="tr-TR" smtClean="0"/>
              <a:pPr>
                <a:defRPr/>
              </a:pPr>
              <a:t>21</a:t>
            </a:fld>
            <a:endParaRPr lang="tr-TR"/>
          </a:p>
        </p:txBody>
      </p:sp>
      <p:pic>
        <p:nvPicPr>
          <p:cNvPr id="4098" name="Picture 2">
            <a:extLst>
              <a:ext uri="{FF2B5EF4-FFF2-40B4-BE49-F238E27FC236}">
                <a16:creationId xmlns:a16="http://schemas.microsoft.com/office/drawing/2014/main" id="{523D8FD6-C1AA-7149-B347-1773D29E7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0888"/>
            <a:ext cx="9144000" cy="297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09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642C-35A6-414D-9886-8E87D2008190}"/>
              </a:ext>
            </a:extLst>
          </p:cNvPr>
          <p:cNvSpPr>
            <a:spLocks noGrp="1"/>
          </p:cNvSpPr>
          <p:nvPr>
            <p:ph type="title"/>
          </p:nvPr>
        </p:nvSpPr>
        <p:spPr/>
        <p:txBody>
          <a:bodyPr/>
          <a:lstStyle/>
          <a:p>
            <a:r>
              <a:rPr lang="en-US" dirty="0"/>
              <a:t>Interpreter vs. Compiler</a:t>
            </a:r>
            <a:endParaRPr lang="en-TR" dirty="0"/>
          </a:p>
        </p:txBody>
      </p:sp>
      <p:sp>
        <p:nvSpPr>
          <p:cNvPr id="3" name="Content Placeholder 2">
            <a:extLst>
              <a:ext uri="{FF2B5EF4-FFF2-40B4-BE49-F238E27FC236}">
                <a16:creationId xmlns:a16="http://schemas.microsoft.com/office/drawing/2014/main" id="{7E09219B-6C4C-7D4E-9D2D-E27F36C34556}"/>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FAA27DB4-D925-C54C-80AE-F09C6E16689F}"/>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C1C6CA48-73E5-0146-9CB5-D693D4F08030}"/>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6ACCEFEC-FF41-B643-8BB9-CF419F93431C}"/>
              </a:ext>
            </a:extLst>
          </p:cNvPr>
          <p:cNvSpPr>
            <a:spLocks noGrp="1"/>
          </p:cNvSpPr>
          <p:nvPr>
            <p:ph type="sldNum" sz="quarter" idx="12"/>
          </p:nvPr>
        </p:nvSpPr>
        <p:spPr/>
        <p:txBody>
          <a:bodyPr/>
          <a:lstStyle/>
          <a:p>
            <a:pPr>
              <a:defRPr/>
            </a:pPr>
            <a:fld id="{F1832DDB-9586-4B2A-9407-8E5513B0C8D2}" type="slidenum">
              <a:rPr lang="tr-TR" smtClean="0"/>
              <a:pPr>
                <a:defRPr/>
              </a:pPr>
              <a:t>22</a:t>
            </a:fld>
            <a:endParaRPr lang="tr-TR"/>
          </a:p>
        </p:txBody>
      </p:sp>
      <p:pic>
        <p:nvPicPr>
          <p:cNvPr id="5122" name="Picture 2">
            <a:extLst>
              <a:ext uri="{FF2B5EF4-FFF2-40B4-BE49-F238E27FC236}">
                <a16:creationId xmlns:a16="http://schemas.microsoft.com/office/drawing/2014/main" id="{A1F8B28A-E3BB-7B46-9010-7A40A59C0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86033"/>
            <a:ext cx="6732240" cy="3554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26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642C-35A6-414D-9886-8E87D2008190}"/>
              </a:ext>
            </a:extLst>
          </p:cNvPr>
          <p:cNvSpPr>
            <a:spLocks noGrp="1"/>
          </p:cNvSpPr>
          <p:nvPr>
            <p:ph type="title"/>
          </p:nvPr>
        </p:nvSpPr>
        <p:spPr/>
        <p:txBody>
          <a:bodyPr/>
          <a:lstStyle/>
          <a:p>
            <a:r>
              <a:rPr lang="en-US" dirty="0"/>
              <a:t>Interpreter vs. Compiler</a:t>
            </a:r>
            <a:endParaRPr lang="en-TR" dirty="0"/>
          </a:p>
        </p:txBody>
      </p:sp>
      <p:sp>
        <p:nvSpPr>
          <p:cNvPr id="3" name="Content Placeholder 2">
            <a:extLst>
              <a:ext uri="{FF2B5EF4-FFF2-40B4-BE49-F238E27FC236}">
                <a16:creationId xmlns:a16="http://schemas.microsoft.com/office/drawing/2014/main" id="{7E09219B-6C4C-7D4E-9D2D-E27F36C34556}"/>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FAA27DB4-D925-C54C-80AE-F09C6E16689F}"/>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C1C6CA48-73E5-0146-9CB5-D693D4F08030}"/>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6ACCEFEC-FF41-B643-8BB9-CF419F93431C}"/>
              </a:ext>
            </a:extLst>
          </p:cNvPr>
          <p:cNvSpPr>
            <a:spLocks noGrp="1"/>
          </p:cNvSpPr>
          <p:nvPr>
            <p:ph type="sldNum" sz="quarter" idx="12"/>
          </p:nvPr>
        </p:nvSpPr>
        <p:spPr/>
        <p:txBody>
          <a:bodyPr/>
          <a:lstStyle/>
          <a:p>
            <a:pPr>
              <a:defRPr/>
            </a:pPr>
            <a:fld id="{F1832DDB-9586-4B2A-9407-8E5513B0C8D2}" type="slidenum">
              <a:rPr lang="tr-TR" smtClean="0"/>
              <a:pPr>
                <a:defRPr/>
              </a:pPr>
              <a:t>23</a:t>
            </a:fld>
            <a:endParaRPr lang="tr-TR"/>
          </a:p>
        </p:txBody>
      </p:sp>
      <p:pic>
        <p:nvPicPr>
          <p:cNvPr id="7170" name="Picture 2">
            <a:extLst>
              <a:ext uri="{FF2B5EF4-FFF2-40B4-BE49-F238E27FC236}">
                <a16:creationId xmlns:a16="http://schemas.microsoft.com/office/drawing/2014/main" id="{F604B4A8-3F09-B446-8779-EDAC8FEE3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72816"/>
            <a:ext cx="6804248" cy="429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03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DF76-11E4-6349-8387-315F4898C780}"/>
              </a:ext>
            </a:extLst>
          </p:cNvPr>
          <p:cNvSpPr>
            <a:spLocks noGrp="1"/>
          </p:cNvSpPr>
          <p:nvPr>
            <p:ph type="title"/>
          </p:nvPr>
        </p:nvSpPr>
        <p:spPr/>
        <p:txBody>
          <a:bodyPr/>
          <a:lstStyle/>
          <a:p>
            <a:r>
              <a:rPr lang="en-TR" dirty="0"/>
              <a:t>PL Paradigms</a:t>
            </a:r>
          </a:p>
        </p:txBody>
      </p:sp>
      <p:sp>
        <p:nvSpPr>
          <p:cNvPr id="3" name="Content Placeholder 2">
            <a:extLst>
              <a:ext uri="{FF2B5EF4-FFF2-40B4-BE49-F238E27FC236}">
                <a16:creationId xmlns:a16="http://schemas.microsoft.com/office/drawing/2014/main" id="{DC6AA820-85D9-7548-A712-86CDD3573585}"/>
              </a:ext>
            </a:extLst>
          </p:cNvPr>
          <p:cNvSpPr>
            <a:spLocks noGrp="1"/>
          </p:cNvSpPr>
          <p:nvPr>
            <p:ph idx="1"/>
          </p:nvPr>
        </p:nvSpPr>
        <p:spPr>
          <a:xfrm>
            <a:off x="457200" y="1772816"/>
            <a:ext cx="8229600" cy="4353347"/>
          </a:xfrm>
        </p:spPr>
        <p:txBody>
          <a:bodyPr/>
          <a:lstStyle/>
          <a:p>
            <a:r>
              <a:rPr lang="en-TR" dirty="0"/>
              <a:t>Imperative</a:t>
            </a:r>
          </a:p>
          <a:p>
            <a:r>
              <a:rPr lang="en-TR" dirty="0"/>
              <a:t>Functional</a:t>
            </a:r>
          </a:p>
          <a:p>
            <a:r>
              <a:rPr lang="en-TR" dirty="0"/>
              <a:t>Object-oriented</a:t>
            </a:r>
          </a:p>
          <a:p>
            <a:r>
              <a:rPr lang="en-TR" dirty="0"/>
              <a:t>Logical-declarative</a:t>
            </a:r>
          </a:p>
          <a:p>
            <a:r>
              <a:rPr lang="en-TR" dirty="0"/>
              <a:t>Concurrent</a:t>
            </a:r>
          </a:p>
          <a:p>
            <a:r>
              <a:rPr lang="en-TR" dirty="0"/>
              <a:t>Event-driven</a:t>
            </a:r>
          </a:p>
        </p:txBody>
      </p:sp>
      <p:sp>
        <p:nvSpPr>
          <p:cNvPr id="4" name="Date Placeholder 3">
            <a:extLst>
              <a:ext uri="{FF2B5EF4-FFF2-40B4-BE49-F238E27FC236}">
                <a16:creationId xmlns:a16="http://schemas.microsoft.com/office/drawing/2014/main" id="{E5CA189B-006A-F542-A651-096C4D74BB30}"/>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D69CB97B-9030-0641-BC18-F80DD14F6EE5}"/>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B379CEEB-8419-8C4E-9803-9A845D9CBAEB}"/>
              </a:ext>
            </a:extLst>
          </p:cNvPr>
          <p:cNvSpPr>
            <a:spLocks noGrp="1"/>
          </p:cNvSpPr>
          <p:nvPr>
            <p:ph type="sldNum" sz="quarter" idx="12"/>
          </p:nvPr>
        </p:nvSpPr>
        <p:spPr/>
        <p:txBody>
          <a:bodyPr/>
          <a:lstStyle/>
          <a:p>
            <a:pPr>
              <a:defRPr/>
            </a:pPr>
            <a:fld id="{F1832DDB-9586-4B2A-9407-8E5513B0C8D2}" type="slidenum">
              <a:rPr lang="tr-TR" smtClean="0"/>
              <a:pPr>
                <a:defRPr/>
              </a:pPr>
              <a:t>24</a:t>
            </a:fld>
            <a:endParaRPr lang="tr-TR"/>
          </a:p>
        </p:txBody>
      </p:sp>
    </p:spTree>
    <p:extLst>
      <p:ext uri="{BB962C8B-B14F-4D97-AF65-F5344CB8AC3E}">
        <p14:creationId xmlns:p14="http://schemas.microsoft.com/office/powerpoint/2010/main" val="344235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A7B1-F23D-CB44-AC6C-CDC9323EE4CF}"/>
              </a:ext>
            </a:extLst>
          </p:cNvPr>
          <p:cNvSpPr>
            <a:spLocks noGrp="1"/>
          </p:cNvSpPr>
          <p:nvPr>
            <p:ph type="title"/>
          </p:nvPr>
        </p:nvSpPr>
        <p:spPr/>
        <p:txBody>
          <a:bodyPr/>
          <a:lstStyle/>
          <a:p>
            <a:r>
              <a:rPr lang="en-US" dirty="0"/>
              <a:t>Meet</a:t>
            </a:r>
          </a:p>
        </p:txBody>
      </p:sp>
      <p:sp>
        <p:nvSpPr>
          <p:cNvPr id="3" name="Text Placeholder 2">
            <a:extLst>
              <a:ext uri="{FF2B5EF4-FFF2-40B4-BE49-F238E27FC236}">
                <a16:creationId xmlns:a16="http://schemas.microsoft.com/office/drawing/2014/main" id="{88F62964-604F-2140-9EF2-8B2942B6075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FDB0A92-3C78-EF45-8C24-F7526374CD77}"/>
              </a:ext>
            </a:extLst>
          </p:cNvPr>
          <p:cNvSpPr>
            <a:spLocks noGrp="1"/>
          </p:cNvSpPr>
          <p:nvPr>
            <p:ph type="dt" sz="half" idx="10"/>
          </p:nvPr>
        </p:nvSpPr>
        <p:spPr/>
        <p:txBody>
          <a:bodyPr/>
          <a:lstStyle/>
          <a:p>
            <a:pPr>
              <a:defRPr/>
            </a:pPr>
            <a:r>
              <a:rPr lang="en-GB"/>
              <a:t>2021</a:t>
            </a:r>
            <a:endParaRPr lang="tr-TR"/>
          </a:p>
        </p:txBody>
      </p:sp>
      <p:pic>
        <p:nvPicPr>
          <p:cNvPr id="5" name="Picture 2">
            <a:extLst>
              <a:ext uri="{FF2B5EF4-FFF2-40B4-BE49-F238E27FC236}">
                <a16:creationId xmlns:a16="http://schemas.microsoft.com/office/drawing/2014/main" id="{4DB6A69D-BD10-794C-8E87-061F566A6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283894"/>
            <a:ext cx="2736304" cy="835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extLst>
              <a:ext uri="{FF2B5EF4-FFF2-40B4-BE49-F238E27FC236}">
                <a16:creationId xmlns:a16="http://schemas.microsoft.com/office/drawing/2014/main" id="{8F420DA5-03D8-834A-8529-C0B497AC0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189793"/>
            <a:ext cx="2794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40BF96C-D360-E84E-8692-D9FAE08E0265}"/>
              </a:ext>
            </a:extLst>
          </p:cNvPr>
          <p:cNvSpPr txBox="1"/>
          <p:nvPr/>
        </p:nvSpPr>
        <p:spPr>
          <a:xfrm>
            <a:off x="5888068" y="5111407"/>
            <a:ext cx="2754152" cy="369332"/>
          </a:xfrm>
          <a:prstGeom prst="rect">
            <a:avLst/>
          </a:prstGeom>
          <a:noFill/>
        </p:spPr>
        <p:txBody>
          <a:bodyPr wrap="none" rtlCol="0">
            <a:spAutoFit/>
          </a:bodyPr>
          <a:lstStyle/>
          <a:p>
            <a:r>
              <a:rPr lang="en-US" dirty="0"/>
              <a:t>Guido van Rossum (1956 - )</a:t>
            </a:r>
          </a:p>
        </p:txBody>
      </p:sp>
      <p:sp>
        <p:nvSpPr>
          <p:cNvPr id="7" name="Footer Placeholder 6">
            <a:extLst>
              <a:ext uri="{FF2B5EF4-FFF2-40B4-BE49-F238E27FC236}">
                <a16:creationId xmlns:a16="http://schemas.microsoft.com/office/drawing/2014/main" id="{5515EDB9-CF45-1A4F-9658-FDED526C6257}"/>
              </a:ext>
            </a:extLst>
          </p:cNvPr>
          <p:cNvSpPr>
            <a:spLocks noGrp="1"/>
          </p:cNvSpPr>
          <p:nvPr>
            <p:ph type="ftr" sz="quarter" idx="11"/>
          </p:nvPr>
        </p:nvSpPr>
        <p:spPr/>
        <p:txBody>
          <a:bodyPr/>
          <a:lstStyle/>
          <a:p>
            <a:pPr>
              <a:defRPr/>
            </a:pPr>
            <a:r>
              <a:rPr lang="sv-SE"/>
              <a:t>S. Kalkan - CEng 240</a:t>
            </a:r>
            <a:endParaRPr lang="tr-TR"/>
          </a:p>
        </p:txBody>
      </p:sp>
      <p:sp>
        <p:nvSpPr>
          <p:cNvPr id="8" name="Slide Number Placeholder 7">
            <a:extLst>
              <a:ext uri="{FF2B5EF4-FFF2-40B4-BE49-F238E27FC236}">
                <a16:creationId xmlns:a16="http://schemas.microsoft.com/office/drawing/2014/main" id="{30EA20B3-64D9-994B-93F7-EA76AA528E0E}"/>
              </a:ext>
            </a:extLst>
          </p:cNvPr>
          <p:cNvSpPr>
            <a:spLocks noGrp="1"/>
          </p:cNvSpPr>
          <p:nvPr>
            <p:ph type="sldNum" sz="quarter" idx="12"/>
          </p:nvPr>
        </p:nvSpPr>
        <p:spPr/>
        <p:txBody>
          <a:bodyPr/>
          <a:lstStyle/>
          <a:p>
            <a:pPr>
              <a:defRPr/>
            </a:pPr>
            <a:fld id="{99C9FD42-DF67-4B78-BBAD-81AFF5ED3697}" type="slidenum">
              <a:rPr lang="tr-TR" smtClean="0"/>
              <a:pPr>
                <a:defRPr/>
              </a:pPr>
              <a:t>25</a:t>
            </a:fld>
            <a:endParaRPr lang="tr-TR"/>
          </a:p>
        </p:txBody>
      </p:sp>
    </p:spTree>
    <p:extLst>
      <p:ext uri="{BB962C8B-B14F-4D97-AF65-F5344CB8AC3E}">
        <p14:creationId xmlns:p14="http://schemas.microsoft.com/office/powerpoint/2010/main" val="781749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484784"/>
            <a:ext cx="8229600" cy="5144616"/>
          </a:xfrm>
        </p:spPr>
        <p:txBody>
          <a:bodyPr>
            <a:normAutofit/>
          </a:bodyPr>
          <a:lstStyle/>
          <a:p>
            <a:pPr>
              <a:defRPr/>
            </a:pPr>
            <a:r>
              <a:rPr lang="en-US" dirty="0"/>
              <a:t>Zen of Python </a:t>
            </a:r>
            <a:r>
              <a:rPr lang="en-US" sz="2100" dirty="0"/>
              <a:t>[https://</a:t>
            </a:r>
            <a:r>
              <a:rPr lang="en-US" sz="2100" dirty="0" err="1"/>
              <a:t>en.wikipedia.org</a:t>
            </a:r>
            <a:r>
              <a:rPr lang="en-US" sz="2100" dirty="0"/>
              <a:t>/wiki/</a:t>
            </a:r>
            <a:r>
              <a:rPr lang="en-US" sz="2100" dirty="0" err="1"/>
              <a:t>Zen_of_Python</a:t>
            </a:r>
            <a:r>
              <a:rPr lang="en-US" sz="2100" dirty="0"/>
              <a:t>]</a:t>
            </a:r>
          </a:p>
          <a:p>
            <a:pPr lvl="1">
              <a:defRPr/>
            </a:pPr>
            <a:r>
              <a:rPr lang="en-US" dirty="0">
                <a:solidFill>
                  <a:srgbClr val="FF0000"/>
                </a:solidFill>
              </a:rPr>
              <a:t>Beautiful is better than ugly.</a:t>
            </a:r>
          </a:p>
          <a:p>
            <a:pPr lvl="1">
              <a:defRPr/>
            </a:pPr>
            <a:r>
              <a:rPr lang="en-US" dirty="0">
                <a:solidFill>
                  <a:srgbClr val="FF0000"/>
                </a:solidFill>
              </a:rPr>
              <a:t>Explicit is better than implicit.</a:t>
            </a:r>
          </a:p>
          <a:p>
            <a:pPr lvl="1">
              <a:defRPr/>
            </a:pPr>
            <a:r>
              <a:rPr lang="en-US" dirty="0">
                <a:solidFill>
                  <a:srgbClr val="FF0000"/>
                </a:solidFill>
              </a:rPr>
              <a:t>Simple is better than complex.</a:t>
            </a:r>
          </a:p>
          <a:p>
            <a:pPr lvl="1">
              <a:defRPr/>
            </a:pPr>
            <a:r>
              <a:rPr lang="en-US" dirty="0">
                <a:solidFill>
                  <a:srgbClr val="FF0000"/>
                </a:solidFill>
              </a:rPr>
              <a:t>Complex is better than complicated.</a:t>
            </a:r>
          </a:p>
          <a:p>
            <a:pPr lvl="1">
              <a:defRPr/>
            </a:pPr>
            <a:r>
              <a:rPr lang="en-US" dirty="0">
                <a:solidFill>
                  <a:srgbClr val="FF0000"/>
                </a:solidFill>
              </a:rPr>
              <a:t>Flat is better than nested.</a:t>
            </a:r>
          </a:p>
          <a:p>
            <a:pPr lvl="1">
              <a:defRPr/>
            </a:pPr>
            <a:r>
              <a:rPr lang="en-US" dirty="0">
                <a:solidFill>
                  <a:srgbClr val="FF0000"/>
                </a:solidFill>
              </a:rPr>
              <a:t>Sparse is better than dense.</a:t>
            </a:r>
          </a:p>
          <a:p>
            <a:pPr lvl="1">
              <a:defRPr/>
            </a:pPr>
            <a:r>
              <a:rPr lang="en-US" dirty="0">
                <a:solidFill>
                  <a:srgbClr val="FF0000"/>
                </a:solidFill>
              </a:rPr>
              <a:t>Readability counts.</a:t>
            </a:r>
          </a:p>
          <a:p>
            <a:pPr lvl="1">
              <a:defRPr/>
            </a:pPr>
            <a:r>
              <a:rPr lang="en-US" dirty="0">
                <a:solidFill>
                  <a:srgbClr val="FF0000"/>
                </a:solidFill>
              </a:rPr>
              <a:t>…</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613" y="228600"/>
            <a:ext cx="34004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sp>
        <p:nvSpPr>
          <p:cNvPr id="4" name="Footer Placeholder 3">
            <a:extLst>
              <a:ext uri="{FF2B5EF4-FFF2-40B4-BE49-F238E27FC236}">
                <a16:creationId xmlns:a16="http://schemas.microsoft.com/office/drawing/2014/main" id="{34BF86DC-ECB8-0C4C-8FE9-4A7355537694}"/>
              </a:ext>
            </a:extLst>
          </p:cNvPr>
          <p:cNvSpPr>
            <a:spLocks noGrp="1"/>
          </p:cNvSpPr>
          <p:nvPr>
            <p:ph type="ftr" sz="quarter" idx="11"/>
          </p:nvPr>
        </p:nvSpPr>
        <p:spPr/>
        <p:txBody>
          <a:bodyPr/>
          <a:lstStyle/>
          <a:p>
            <a:pPr>
              <a:defRPr/>
            </a:pPr>
            <a:r>
              <a:rPr lang="sv-SE"/>
              <a:t>S. Kalkan - CEng 240</a:t>
            </a:r>
            <a:endParaRPr lang="tr-TR"/>
          </a:p>
        </p:txBody>
      </p:sp>
      <p:sp>
        <p:nvSpPr>
          <p:cNvPr id="5" name="Slide Number Placeholder 4">
            <a:extLst>
              <a:ext uri="{FF2B5EF4-FFF2-40B4-BE49-F238E27FC236}">
                <a16:creationId xmlns:a16="http://schemas.microsoft.com/office/drawing/2014/main" id="{E94312BE-633B-E04E-AE64-5B3870363091}"/>
              </a:ext>
            </a:extLst>
          </p:cNvPr>
          <p:cNvSpPr>
            <a:spLocks noGrp="1"/>
          </p:cNvSpPr>
          <p:nvPr>
            <p:ph type="sldNum" sz="quarter" idx="12"/>
          </p:nvPr>
        </p:nvSpPr>
        <p:spPr/>
        <p:txBody>
          <a:bodyPr/>
          <a:lstStyle/>
          <a:p>
            <a:pPr>
              <a:defRPr/>
            </a:pPr>
            <a:fld id="{F1832DDB-9586-4B2A-9407-8E5513B0C8D2}" type="slidenum">
              <a:rPr lang="tr-TR" smtClean="0"/>
              <a:pPr>
                <a:defRPr/>
              </a:pPr>
              <a:t>26</a:t>
            </a:fld>
            <a:endParaRPr lang="tr-TR"/>
          </a:p>
        </p:txBody>
      </p:sp>
    </p:spTree>
    <p:extLst>
      <p:ext uri="{BB962C8B-B14F-4D97-AF65-F5344CB8AC3E}">
        <p14:creationId xmlns:p14="http://schemas.microsoft.com/office/powerpoint/2010/main" val="2466573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4221163"/>
          </a:xfrm>
        </p:spPr>
        <p:txBody>
          <a:bodyPr>
            <a:normAutofit lnSpcReduction="10000"/>
          </a:bodyPr>
          <a:lstStyle/>
          <a:p>
            <a:pPr>
              <a:defRPr/>
            </a:pPr>
            <a:r>
              <a:rPr lang="en-US" dirty="0"/>
              <a:t>An </a:t>
            </a:r>
            <a:r>
              <a:rPr lang="en-US" dirty="0">
                <a:solidFill>
                  <a:srgbClr val="FF0000"/>
                </a:solidFill>
              </a:rPr>
              <a:t>interpretive/scripting</a:t>
            </a:r>
            <a:r>
              <a:rPr lang="en-US" dirty="0"/>
              <a:t> PL that:</a:t>
            </a:r>
          </a:p>
          <a:p>
            <a:pPr lvl="1">
              <a:defRPr/>
            </a:pPr>
            <a:r>
              <a:rPr lang="en-US" dirty="0"/>
              <a:t>Longs for code readability</a:t>
            </a:r>
          </a:p>
          <a:p>
            <a:pPr lvl="1">
              <a:defRPr/>
            </a:pPr>
            <a:r>
              <a:rPr lang="en-US" dirty="0"/>
              <a:t>Ease of use, clear syntax</a:t>
            </a:r>
          </a:p>
          <a:p>
            <a:pPr lvl="1">
              <a:defRPr/>
            </a:pPr>
            <a:r>
              <a:rPr lang="en-US" dirty="0"/>
              <a:t>Wide range of applications, libraries, tools</a:t>
            </a:r>
          </a:p>
          <a:p>
            <a:pPr>
              <a:defRPr/>
            </a:pPr>
            <a:r>
              <a:rPr lang="en-US" dirty="0"/>
              <a:t>Multiple Paradigms:</a:t>
            </a:r>
          </a:p>
          <a:p>
            <a:pPr lvl="1">
              <a:defRPr/>
            </a:pPr>
            <a:r>
              <a:rPr lang="en-US" dirty="0">
                <a:solidFill>
                  <a:srgbClr val="FF0000"/>
                </a:solidFill>
              </a:rPr>
              <a:t>Functional</a:t>
            </a:r>
          </a:p>
          <a:p>
            <a:pPr lvl="1">
              <a:defRPr/>
            </a:pPr>
            <a:r>
              <a:rPr lang="en-US" dirty="0">
                <a:solidFill>
                  <a:srgbClr val="FF0000"/>
                </a:solidFill>
              </a:rPr>
              <a:t>Imperative</a:t>
            </a:r>
          </a:p>
          <a:p>
            <a:pPr lvl="1">
              <a:defRPr/>
            </a:pPr>
            <a:r>
              <a:rPr lang="en-US" dirty="0">
                <a:solidFill>
                  <a:srgbClr val="FF0000"/>
                </a:solidFill>
              </a:rPr>
              <a:t>Object-oriented</a:t>
            </a:r>
          </a:p>
        </p:txBody>
      </p:sp>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613" y="228600"/>
            <a:ext cx="34004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sp>
        <p:nvSpPr>
          <p:cNvPr id="4" name="Footer Placeholder 3">
            <a:extLst>
              <a:ext uri="{FF2B5EF4-FFF2-40B4-BE49-F238E27FC236}">
                <a16:creationId xmlns:a16="http://schemas.microsoft.com/office/drawing/2014/main" id="{829961CB-EC65-154B-8AA9-8B509EE65C4A}"/>
              </a:ext>
            </a:extLst>
          </p:cNvPr>
          <p:cNvSpPr>
            <a:spLocks noGrp="1"/>
          </p:cNvSpPr>
          <p:nvPr>
            <p:ph type="ftr" sz="quarter" idx="11"/>
          </p:nvPr>
        </p:nvSpPr>
        <p:spPr/>
        <p:txBody>
          <a:bodyPr/>
          <a:lstStyle/>
          <a:p>
            <a:pPr>
              <a:defRPr/>
            </a:pPr>
            <a:r>
              <a:rPr lang="sv-SE"/>
              <a:t>S. Kalkan - CEng 240</a:t>
            </a:r>
            <a:endParaRPr lang="tr-TR"/>
          </a:p>
        </p:txBody>
      </p:sp>
      <p:sp>
        <p:nvSpPr>
          <p:cNvPr id="5" name="Slide Number Placeholder 4">
            <a:extLst>
              <a:ext uri="{FF2B5EF4-FFF2-40B4-BE49-F238E27FC236}">
                <a16:creationId xmlns:a16="http://schemas.microsoft.com/office/drawing/2014/main" id="{027E6E06-78E6-CC4D-9D52-5928C75F67CA}"/>
              </a:ext>
            </a:extLst>
          </p:cNvPr>
          <p:cNvSpPr>
            <a:spLocks noGrp="1"/>
          </p:cNvSpPr>
          <p:nvPr>
            <p:ph type="sldNum" sz="quarter" idx="12"/>
          </p:nvPr>
        </p:nvSpPr>
        <p:spPr/>
        <p:txBody>
          <a:bodyPr/>
          <a:lstStyle/>
          <a:p>
            <a:pPr>
              <a:defRPr/>
            </a:pPr>
            <a:fld id="{F1832DDB-9586-4B2A-9407-8E5513B0C8D2}" type="slidenum">
              <a:rPr lang="tr-TR" smtClean="0"/>
              <a:pPr>
                <a:defRPr/>
              </a:pPr>
              <a:t>27</a:t>
            </a:fld>
            <a:endParaRPr lang="tr-TR"/>
          </a:p>
        </p:txBody>
      </p:sp>
    </p:spTree>
    <p:extLst>
      <p:ext uri="{BB962C8B-B14F-4D97-AF65-F5344CB8AC3E}">
        <p14:creationId xmlns:p14="http://schemas.microsoft.com/office/powerpoint/2010/main" val="138220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lstStyle/>
          <a:p>
            <a:r>
              <a:rPr lang="en-US"/>
              <a:t>Started at the end of 1980s.</a:t>
            </a:r>
          </a:p>
          <a:p>
            <a:r>
              <a:rPr lang="en-US"/>
              <a:t>V2.0 was released in 2000</a:t>
            </a:r>
          </a:p>
          <a:p>
            <a:pPr lvl="1"/>
            <a:r>
              <a:rPr lang="en-US"/>
              <a:t>With a big change in development perspective: Community-based</a:t>
            </a:r>
          </a:p>
          <a:p>
            <a:pPr lvl="1"/>
            <a:r>
              <a:rPr lang="en-US"/>
              <a:t>Major changes in the facilities.</a:t>
            </a:r>
          </a:p>
          <a:p>
            <a:r>
              <a:rPr lang="en-US"/>
              <a:t>V3.0 was released in 2008</a:t>
            </a:r>
          </a:p>
          <a:p>
            <a:pPr lvl="1"/>
            <a:r>
              <a:rPr lang="en-US">
                <a:solidFill>
                  <a:srgbClr val="FF0000"/>
                </a:solidFill>
              </a:rPr>
              <a:t>Backward-incompatible</a:t>
            </a:r>
          </a:p>
          <a:p>
            <a:pPr lvl="1"/>
            <a:r>
              <a:rPr lang="en-US"/>
              <a:t>Some of its features are put into v2.6 and v2.7.</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613" y="228600"/>
            <a:ext cx="34004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sp>
        <p:nvSpPr>
          <p:cNvPr id="4" name="Footer Placeholder 3">
            <a:extLst>
              <a:ext uri="{FF2B5EF4-FFF2-40B4-BE49-F238E27FC236}">
                <a16:creationId xmlns:a16="http://schemas.microsoft.com/office/drawing/2014/main" id="{F3395427-411A-0841-A3E5-CEE11BB025AF}"/>
              </a:ext>
            </a:extLst>
          </p:cNvPr>
          <p:cNvSpPr>
            <a:spLocks noGrp="1"/>
          </p:cNvSpPr>
          <p:nvPr>
            <p:ph type="ftr" sz="quarter" idx="11"/>
          </p:nvPr>
        </p:nvSpPr>
        <p:spPr/>
        <p:txBody>
          <a:bodyPr/>
          <a:lstStyle/>
          <a:p>
            <a:pPr>
              <a:defRPr/>
            </a:pPr>
            <a:r>
              <a:rPr lang="sv-SE"/>
              <a:t>S. Kalkan - CEng 240</a:t>
            </a:r>
            <a:endParaRPr lang="tr-TR"/>
          </a:p>
        </p:txBody>
      </p:sp>
      <p:sp>
        <p:nvSpPr>
          <p:cNvPr id="5" name="Slide Number Placeholder 4">
            <a:extLst>
              <a:ext uri="{FF2B5EF4-FFF2-40B4-BE49-F238E27FC236}">
                <a16:creationId xmlns:a16="http://schemas.microsoft.com/office/drawing/2014/main" id="{DBFD4A4F-5782-4149-ADCA-2AD8D1513371}"/>
              </a:ext>
            </a:extLst>
          </p:cNvPr>
          <p:cNvSpPr>
            <a:spLocks noGrp="1"/>
          </p:cNvSpPr>
          <p:nvPr>
            <p:ph type="sldNum" sz="quarter" idx="12"/>
          </p:nvPr>
        </p:nvSpPr>
        <p:spPr/>
        <p:txBody>
          <a:bodyPr/>
          <a:lstStyle/>
          <a:p>
            <a:pPr>
              <a:defRPr/>
            </a:pPr>
            <a:fld id="{F1832DDB-9586-4B2A-9407-8E5513B0C8D2}" type="slidenum">
              <a:rPr lang="tr-TR" smtClean="0"/>
              <a:pPr>
                <a:defRPr/>
              </a:pPr>
              <a:t>28</a:t>
            </a:fld>
            <a:endParaRPr lang="tr-TR"/>
          </a:p>
        </p:txBody>
      </p:sp>
    </p:spTree>
    <p:extLst>
      <p:ext uri="{BB962C8B-B14F-4D97-AF65-F5344CB8AC3E}">
        <p14:creationId xmlns:p14="http://schemas.microsoft.com/office/powerpoint/2010/main" val="2497781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5776913" cy="4991100"/>
          </a:xfrm>
        </p:spPr>
        <p:txBody>
          <a:bodyPr>
            <a:normAutofit fontScale="85000" lnSpcReduction="10000"/>
          </a:bodyPr>
          <a:lstStyle/>
          <a:p>
            <a:pPr>
              <a:defRPr/>
            </a:pPr>
            <a:r>
              <a:rPr lang="en-US" dirty="0"/>
              <a:t>Where does the name come from?</a:t>
            </a:r>
          </a:p>
          <a:p>
            <a:pPr lvl="1">
              <a:defRPr/>
            </a:pPr>
            <a:r>
              <a:rPr lang="en-US" dirty="0"/>
              <a:t>While van Possum was developing Python, he read the scripts of Monty Python’s Flying Circus and thought ‘python’ was “short, unique and mysterious” for the new language [1]</a:t>
            </a:r>
          </a:p>
          <a:p>
            <a:pPr>
              <a:defRPr/>
            </a:pPr>
            <a:r>
              <a:rPr lang="en-US" dirty="0"/>
              <a:t>One goal of Python: “fun to use”</a:t>
            </a:r>
          </a:p>
          <a:p>
            <a:pPr lvl="1">
              <a:defRPr/>
            </a:pPr>
            <a:r>
              <a:rPr lang="en-US" dirty="0"/>
              <a:t>The origin of the name is the comedy group “Monty Python”</a:t>
            </a:r>
          </a:p>
          <a:p>
            <a:pPr lvl="1">
              <a:defRPr/>
            </a:pPr>
            <a:r>
              <a:rPr lang="en-US" dirty="0"/>
              <a:t>This is reflected in sample codes that are written in Python by the original developers.</a:t>
            </a:r>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613" y="228600"/>
            <a:ext cx="34004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420888"/>
            <a:ext cx="2487612"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sp>
        <p:nvSpPr>
          <p:cNvPr id="4" name="Rectangle 3">
            <a:extLst>
              <a:ext uri="{FF2B5EF4-FFF2-40B4-BE49-F238E27FC236}">
                <a16:creationId xmlns:a16="http://schemas.microsoft.com/office/drawing/2014/main" id="{BB46D570-9F38-3A40-9434-493F12FC21C9}"/>
              </a:ext>
            </a:extLst>
          </p:cNvPr>
          <p:cNvSpPr/>
          <p:nvPr/>
        </p:nvSpPr>
        <p:spPr>
          <a:xfrm>
            <a:off x="1403648" y="6373668"/>
            <a:ext cx="6864424" cy="369332"/>
          </a:xfrm>
          <a:prstGeom prst="rect">
            <a:avLst/>
          </a:prstGeom>
        </p:spPr>
        <p:txBody>
          <a:bodyPr wrap="square">
            <a:spAutoFit/>
          </a:bodyPr>
          <a:lstStyle/>
          <a:p>
            <a:r>
              <a:rPr lang="en-US" dirty="0"/>
              <a:t>[1] https://</a:t>
            </a:r>
            <a:r>
              <a:rPr lang="en-US" dirty="0" err="1"/>
              <a:t>docs.python.org</a:t>
            </a:r>
            <a:r>
              <a:rPr lang="en-US" dirty="0"/>
              <a:t>/2/</a:t>
            </a:r>
            <a:r>
              <a:rPr lang="en-US" dirty="0" err="1"/>
              <a:t>faq</a:t>
            </a:r>
            <a:r>
              <a:rPr lang="en-US" dirty="0"/>
              <a:t>/</a:t>
            </a:r>
            <a:r>
              <a:rPr lang="en-US" dirty="0" err="1"/>
              <a:t>general.html#why-is-it-called-python</a:t>
            </a:r>
            <a:endParaRPr lang="en-US" dirty="0"/>
          </a:p>
        </p:txBody>
      </p:sp>
      <p:sp>
        <p:nvSpPr>
          <p:cNvPr id="6" name="Slide Number Placeholder 5">
            <a:extLst>
              <a:ext uri="{FF2B5EF4-FFF2-40B4-BE49-F238E27FC236}">
                <a16:creationId xmlns:a16="http://schemas.microsoft.com/office/drawing/2014/main" id="{45EDBA1F-9691-8747-9AB9-B76D2849A0F4}"/>
              </a:ext>
            </a:extLst>
          </p:cNvPr>
          <p:cNvSpPr>
            <a:spLocks noGrp="1"/>
          </p:cNvSpPr>
          <p:nvPr>
            <p:ph type="sldNum" sz="quarter" idx="12"/>
          </p:nvPr>
        </p:nvSpPr>
        <p:spPr/>
        <p:txBody>
          <a:bodyPr/>
          <a:lstStyle/>
          <a:p>
            <a:pPr>
              <a:defRPr/>
            </a:pPr>
            <a:fld id="{F1832DDB-9586-4B2A-9407-8E5513B0C8D2}" type="slidenum">
              <a:rPr lang="tr-TR" smtClean="0"/>
              <a:pPr>
                <a:defRPr/>
              </a:pPr>
              <a:t>29</a:t>
            </a:fld>
            <a:endParaRPr lang="tr-TR"/>
          </a:p>
        </p:txBody>
      </p:sp>
    </p:spTree>
    <p:extLst>
      <p:ext uri="{BB962C8B-B14F-4D97-AF65-F5344CB8AC3E}">
        <p14:creationId xmlns:p14="http://schemas.microsoft.com/office/powerpoint/2010/main" val="20979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2969-2B62-A34C-8C69-8778A0BC8F5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14A1AF02-A05A-4048-825D-B4D3E276976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02ABBF6-E868-2540-B537-53B7DCCCAA74}"/>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BFE6FC6E-C950-7C4A-B055-A4C33A133534}"/>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78E1E621-AA2B-6644-9C6B-C3C3462251F0}"/>
              </a:ext>
            </a:extLst>
          </p:cNvPr>
          <p:cNvSpPr>
            <a:spLocks noGrp="1"/>
          </p:cNvSpPr>
          <p:nvPr>
            <p:ph type="sldNum" sz="quarter" idx="12"/>
          </p:nvPr>
        </p:nvSpPr>
        <p:spPr/>
        <p:txBody>
          <a:bodyPr/>
          <a:lstStyle/>
          <a:p>
            <a:pPr>
              <a:defRPr/>
            </a:pPr>
            <a:fld id="{F1832DDB-9586-4B2A-9407-8E5513B0C8D2}" type="slidenum">
              <a:rPr lang="tr-TR" smtClean="0"/>
              <a:pPr>
                <a:defRPr/>
              </a:pPr>
              <a:t>3</a:t>
            </a:fld>
            <a:endParaRPr lang="tr-TR"/>
          </a:p>
        </p:txBody>
      </p:sp>
      <p:pic>
        <p:nvPicPr>
          <p:cNvPr id="1026" name="Picture 2">
            <a:extLst>
              <a:ext uri="{FF2B5EF4-FFF2-40B4-BE49-F238E27FC236}">
                <a16:creationId xmlns:a16="http://schemas.microsoft.com/office/drawing/2014/main" id="{3A633BAE-0C75-8B4A-BCDE-CD94E1BC0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7638"/>
            <a:ext cx="6642484" cy="475583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EA8705F-C697-074F-BF59-34EE2FE269FB}"/>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382666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274638"/>
            <a:ext cx="5237462" cy="5941246"/>
          </a:xfrm>
        </p:spPr>
      </p:pic>
      <p:sp>
        <p:nvSpPr>
          <p:cNvPr id="4" name="Date Placeholder 3"/>
          <p:cNvSpPr>
            <a:spLocks noGrp="1"/>
          </p:cNvSpPr>
          <p:nvPr>
            <p:ph type="dt" sz="half" idx="10"/>
          </p:nvPr>
        </p:nvSpPr>
        <p:spPr/>
        <p:txBody>
          <a:bodyPr/>
          <a:lstStyle/>
          <a:p>
            <a:pPr>
              <a:defRPr/>
            </a:pPr>
            <a:r>
              <a:rPr lang="en-GB"/>
              <a:t>2021</a:t>
            </a:r>
            <a:endParaRPr lang="tr-TR"/>
          </a:p>
        </p:txBody>
      </p:sp>
      <p:sp>
        <p:nvSpPr>
          <p:cNvPr id="3" name="Footer Placeholder 2">
            <a:extLst>
              <a:ext uri="{FF2B5EF4-FFF2-40B4-BE49-F238E27FC236}">
                <a16:creationId xmlns:a16="http://schemas.microsoft.com/office/drawing/2014/main" id="{F6B5EC10-65B4-B84B-8AAD-C8F2F90699F4}"/>
              </a:ext>
            </a:extLst>
          </p:cNvPr>
          <p:cNvSpPr>
            <a:spLocks noGrp="1"/>
          </p:cNvSpPr>
          <p:nvPr>
            <p:ph type="ftr" sz="quarter" idx="11"/>
          </p:nvPr>
        </p:nvSpPr>
        <p:spPr/>
        <p:txBody>
          <a:bodyPr/>
          <a:lstStyle/>
          <a:p>
            <a:pPr>
              <a:defRPr/>
            </a:pPr>
            <a:r>
              <a:rPr lang="sv-SE"/>
              <a:t>S. Kalkan - CEng 240</a:t>
            </a:r>
            <a:endParaRPr lang="tr-TR"/>
          </a:p>
        </p:txBody>
      </p:sp>
      <p:sp>
        <p:nvSpPr>
          <p:cNvPr id="5" name="Slide Number Placeholder 4">
            <a:extLst>
              <a:ext uri="{FF2B5EF4-FFF2-40B4-BE49-F238E27FC236}">
                <a16:creationId xmlns:a16="http://schemas.microsoft.com/office/drawing/2014/main" id="{2571C1A5-019D-C344-98B5-02EE39774C90}"/>
              </a:ext>
            </a:extLst>
          </p:cNvPr>
          <p:cNvSpPr>
            <a:spLocks noGrp="1"/>
          </p:cNvSpPr>
          <p:nvPr>
            <p:ph type="sldNum" sz="quarter" idx="12"/>
          </p:nvPr>
        </p:nvSpPr>
        <p:spPr/>
        <p:txBody>
          <a:bodyPr/>
          <a:lstStyle/>
          <a:p>
            <a:pPr>
              <a:defRPr/>
            </a:pPr>
            <a:fld id="{F1832DDB-9586-4B2A-9407-8E5513B0C8D2}" type="slidenum">
              <a:rPr lang="tr-TR" smtClean="0"/>
              <a:pPr>
                <a:defRPr/>
              </a:pPr>
              <a:t>30</a:t>
            </a:fld>
            <a:endParaRPr lang="tr-TR"/>
          </a:p>
        </p:txBody>
      </p:sp>
    </p:spTree>
    <p:extLst>
      <p:ext uri="{BB962C8B-B14F-4D97-AF65-F5344CB8AC3E}">
        <p14:creationId xmlns:p14="http://schemas.microsoft.com/office/powerpoint/2010/main" val="2818690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2743200"/>
            <a:ext cx="86677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613" y="228600"/>
            <a:ext cx="34004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sp>
        <p:nvSpPr>
          <p:cNvPr id="3" name="Footer Placeholder 2">
            <a:extLst>
              <a:ext uri="{FF2B5EF4-FFF2-40B4-BE49-F238E27FC236}">
                <a16:creationId xmlns:a16="http://schemas.microsoft.com/office/drawing/2014/main" id="{6A7BB1F7-FE53-2E48-B3A1-BCF8B9DA70F8}"/>
              </a:ext>
            </a:extLst>
          </p:cNvPr>
          <p:cNvSpPr>
            <a:spLocks noGrp="1"/>
          </p:cNvSpPr>
          <p:nvPr>
            <p:ph type="ftr" sz="quarter" idx="11"/>
          </p:nvPr>
        </p:nvSpPr>
        <p:spPr/>
        <p:txBody>
          <a:bodyPr/>
          <a:lstStyle/>
          <a:p>
            <a:pPr>
              <a:defRPr/>
            </a:pPr>
            <a:r>
              <a:rPr lang="sv-SE"/>
              <a:t>S. Kalkan - CEng 240</a:t>
            </a:r>
            <a:endParaRPr lang="tr-TR"/>
          </a:p>
        </p:txBody>
      </p:sp>
      <p:sp>
        <p:nvSpPr>
          <p:cNvPr id="4" name="Slide Number Placeholder 3">
            <a:extLst>
              <a:ext uri="{FF2B5EF4-FFF2-40B4-BE49-F238E27FC236}">
                <a16:creationId xmlns:a16="http://schemas.microsoft.com/office/drawing/2014/main" id="{A1ED94D1-8408-2045-ADD8-4D36C6376D35}"/>
              </a:ext>
            </a:extLst>
          </p:cNvPr>
          <p:cNvSpPr>
            <a:spLocks noGrp="1"/>
          </p:cNvSpPr>
          <p:nvPr>
            <p:ph type="sldNum" sz="quarter" idx="12"/>
          </p:nvPr>
        </p:nvSpPr>
        <p:spPr/>
        <p:txBody>
          <a:bodyPr/>
          <a:lstStyle/>
          <a:p>
            <a:pPr>
              <a:defRPr/>
            </a:pPr>
            <a:fld id="{F1832DDB-9586-4B2A-9407-8E5513B0C8D2}" type="slidenum">
              <a:rPr lang="tr-TR" smtClean="0"/>
              <a:pPr>
                <a:defRPr/>
              </a:pPr>
              <a:t>31</a:t>
            </a:fld>
            <a:endParaRPr lang="tr-TR"/>
          </a:p>
        </p:txBody>
      </p:sp>
    </p:spTree>
    <p:extLst>
      <p:ext uri="{BB962C8B-B14F-4D97-AF65-F5344CB8AC3E}">
        <p14:creationId xmlns:p14="http://schemas.microsoft.com/office/powerpoint/2010/main" val="2803642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819B-AB94-5142-8CA1-572D4F5F9777}"/>
              </a:ext>
            </a:extLst>
          </p:cNvPr>
          <p:cNvSpPr>
            <a:spLocks noGrp="1"/>
          </p:cNvSpPr>
          <p:nvPr>
            <p:ph type="title"/>
          </p:nvPr>
        </p:nvSpPr>
        <p:spPr/>
        <p:txBody>
          <a:bodyPr/>
          <a:lstStyle/>
          <a:p>
            <a:pPr eaLnBrk="1" hangingPunct="1"/>
            <a:r>
              <a:rPr lang="en-US" altLang="en-US" sz="4400" dirty="0"/>
              <a:t>Representation of data in computers (CH3)</a:t>
            </a:r>
            <a:br>
              <a:rPr lang="en-US" altLang="en-US" sz="4400" dirty="0"/>
            </a:br>
            <a:br>
              <a:rPr lang="en-US" altLang="en-US" dirty="0"/>
            </a:br>
            <a:endParaRPr lang="en-TR" dirty="0"/>
          </a:p>
        </p:txBody>
      </p:sp>
      <p:sp>
        <p:nvSpPr>
          <p:cNvPr id="3" name="Text Placeholder 2">
            <a:extLst>
              <a:ext uri="{FF2B5EF4-FFF2-40B4-BE49-F238E27FC236}">
                <a16:creationId xmlns:a16="http://schemas.microsoft.com/office/drawing/2014/main" id="{9A6EA81B-E99F-8A49-8C22-82E55F7C1EA1}"/>
              </a:ext>
            </a:extLst>
          </p:cNvPr>
          <p:cNvSpPr>
            <a:spLocks noGrp="1"/>
          </p:cNvSpPr>
          <p:nvPr>
            <p:ph type="body" idx="1"/>
          </p:nvPr>
        </p:nvSpPr>
        <p:spPr/>
        <p:txBody>
          <a:bodyPr/>
          <a:lstStyle/>
          <a:p>
            <a:r>
              <a:rPr lang="en-US" altLang="en-US" dirty="0"/>
              <a:t>Two’s complement representation of integers, IEEE floating-point representation, Information loss with Floating Points, representation of characters, text and Boolean.</a:t>
            </a:r>
            <a:endParaRPr lang="en-TR" dirty="0"/>
          </a:p>
        </p:txBody>
      </p:sp>
      <p:sp>
        <p:nvSpPr>
          <p:cNvPr id="4" name="Date Placeholder 3">
            <a:extLst>
              <a:ext uri="{FF2B5EF4-FFF2-40B4-BE49-F238E27FC236}">
                <a16:creationId xmlns:a16="http://schemas.microsoft.com/office/drawing/2014/main" id="{8905EEFA-DD10-6444-B8F8-4B9611BB07A1}"/>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DA1A3D7F-F2F9-0841-853F-723C905EACAF}"/>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86FE2FCD-5107-A24F-AC5A-75C3A7149211}"/>
              </a:ext>
            </a:extLst>
          </p:cNvPr>
          <p:cNvSpPr>
            <a:spLocks noGrp="1"/>
          </p:cNvSpPr>
          <p:nvPr>
            <p:ph type="sldNum" sz="quarter" idx="12"/>
          </p:nvPr>
        </p:nvSpPr>
        <p:spPr/>
        <p:txBody>
          <a:bodyPr/>
          <a:lstStyle/>
          <a:p>
            <a:pPr>
              <a:defRPr/>
            </a:pPr>
            <a:fld id="{99C9FD42-DF67-4B78-BBAD-81AFF5ED3697}" type="slidenum">
              <a:rPr lang="tr-TR" smtClean="0"/>
              <a:pPr>
                <a:defRPr/>
              </a:pPr>
              <a:t>32</a:t>
            </a:fld>
            <a:endParaRPr lang="tr-TR"/>
          </a:p>
        </p:txBody>
      </p:sp>
      <p:pic>
        <p:nvPicPr>
          <p:cNvPr id="7" name="Picture 2" descr="http://img1.etsystatic.com/il_fullxfull.254668533.jpg">
            <a:extLst>
              <a:ext uri="{FF2B5EF4-FFF2-40B4-BE49-F238E27FC236}">
                <a16:creationId xmlns:a16="http://schemas.microsoft.com/office/drawing/2014/main" id="{30B4B43F-2E5D-A44C-83CD-E6B9ADD3D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66092"/>
            <a:ext cx="3635894" cy="25970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rlv.zcache.com/binary_joke_postcard-r6d30f71e52e74c79a027c1fa5046da99_vgbaq_8byvr_1200.jpg?view_padding=%5B0.452380952380952%2C0%2C0.452380952380952%2C0%5D">
            <a:extLst>
              <a:ext uri="{FF2B5EF4-FFF2-40B4-BE49-F238E27FC236}">
                <a16:creationId xmlns:a16="http://schemas.microsoft.com/office/drawing/2014/main" id="{F76D6AC2-3593-404B-AD2A-E8E689BD45D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288" t="14712" r="25914" b="13940"/>
          <a:stretch/>
        </p:blipFill>
        <p:spPr bwMode="auto">
          <a:xfrm>
            <a:off x="5044456" y="268372"/>
            <a:ext cx="3564904" cy="279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448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t>Data Representation</a:t>
            </a:r>
          </a:p>
        </p:txBody>
      </p:sp>
      <p:sp>
        <p:nvSpPr>
          <p:cNvPr id="3" name="Content Placeholder 2"/>
          <p:cNvSpPr>
            <a:spLocks noGrp="1"/>
          </p:cNvSpPr>
          <p:nvPr>
            <p:ph idx="1"/>
          </p:nvPr>
        </p:nvSpPr>
        <p:spPr/>
        <p:txBody>
          <a:bodyPr>
            <a:normAutofit lnSpcReduction="10000"/>
          </a:bodyPr>
          <a:lstStyle/>
          <a:p>
            <a:pPr>
              <a:defRPr/>
            </a:pPr>
            <a:r>
              <a:rPr lang="en-US" dirty="0"/>
              <a:t>Based on 1s and 0s</a:t>
            </a:r>
          </a:p>
          <a:p>
            <a:pPr lvl="1">
              <a:defRPr/>
            </a:pPr>
            <a:r>
              <a:rPr lang="en-US" dirty="0"/>
              <a:t>So, everything is represented as a set of binary numbers</a:t>
            </a:r>
          </a:p>
          <a:p>
            <a:pPr>
              <a:defRPr/>
            </a:pPr>
            <a:r>
              <a:rPr lang="en-US" dirty="0"/>
              <a:t>We will now see how we can represent:</a:t>
            </a:r>
          </a:p>
          <a:p>
            <a:pPr lvl="1">
              <a:defRPr/>
            </a:pPr>
            <a:r>
              <a:rPr lang="en-US" dirty="0"/>
              <a:t>Integers: </a:t>
            </a:r>
            <a:r>
              <a:rPr lang="en-US" dirty="0">
                <a:solidFill>
                  <a:srgbClr val="FF0000"/>
                </a:solidFill>
              </a:rPr>
              <a:t>3</a:t>
            </a:r>
            <a:r>
              <a:rPr lang="en-US" dirty="0"/>
              <a:t>, </a:t>
            </a:r>
            <a:r>
              <a:rPr lang="en-US" dirty="0">
                <a:solidFill>
                  <a:srgbClr val="FF0000"/>
                </a:solidFill>
              </a:rPr>
              <a:t>1234435</a:t>
            </a:r>
            <a:r>
              <a:rPr lang="en-US" dirty="0"/>
              <a:t>, </a:t>
            </a:r>
            <a:r>
              <a:rPr lang="en-US" dirty="0">
                <a:solidFill>
                  <a:srgbClr val="FF0000"/>
                </a:solidFill>
              </a:rPr>
              <a:t>-12945 </a:t>
            </a:r>
            <a:r>
              <a:rPr lang="en-US" dirty="0"/>
              <a:t>etc.</a:t>
            </a:r>
          </a:p>
          <a:p>
            <a:pPr lvl="1">
              <a:defRPr/>
            </a:pPr>
            <a:r>
              <a:rPr lang="en-US" dirty="0"/>
              <a:t>Floating point numbers: </a:t>
            </a:r>
            <a:r>
              <a:rPr lang="en-US" dirty="0">
                <a:solidFill>
                  <a:srgbClr val="FF0000"/>
                </a:solidFill>
              </a:rPr>
              <a:t>4.5</a:t>
            </a:r>
            <a:r>
              <a:rPr lang="en-US" dirty="0"/>
              <a:t>, </a:t>
            </a:r>
            <a:r>
              <a:rPr lang="en-US" dirty="0">
                <a:solidFill>
                  <a:srgbClr val="FF0000"/>
                </a:solidFill>
              </a:rPr>
              <a:t>124.3458</a:t>
            </a:r>
            <a:r>
              <a:rPr lang="en-US" dirty="0"/>
              <a:t>, </a:t>
            </a:r>
            <a:r>
              <a:rPr lang="en-US" dirty="0">
                <a:solidFill>
                  <a:srgbClr val="FF0000"/>
                </a:solidFill>
              </a:rPr>
              <a:t>-1334.234 </a:t>
            </a:r>
            <a:r>
              <a:rPr lang="en-US" dirty="0"/>
              <a:t>etc.</a:t>
            </a:r>
          </a:p>
          <a:p>
            <a:pPr lvl="1">
              <a:defRPr/>
            </a:pPr>
            <a:r>
              <a:rPr lang="en-US" dirty="0"/>
              <a:t>Characters: </a:t>
            </a:r>
            <a:r>
              <a:rPr lang="en-US" dirty="0">
                <a:solidFill>
                  <a:srgbClr val="FF0000"/>
                </a:solidFill>
              </a:rPr>
              <a:t>/</a:t>
            </a:r>
            <a:r>
              <a:rPr lang="en-US" dirty="0"/>
              <a:t>, </a:t>
            </a:r>
            <a:r>
              <a:rPr lang="en-US" dirty="0">
                <a:solidFill>
                  <a:srgbClr val="FF0000"/>
                </a:solidFill>
              </a:rPr>
              <a:t>&amp;</a:t>
            </a:r>
            <a:r>
              <a:rPr lang="en-US" dirty="0"/>
              <a:t>, </a:t>
            </a:r>
            <a:r>
              <a:rPr lang="en-US" dirty="0">
                <a:solidFill>
                  <a:srgbClr val="FF0000"/>
                </a:solidFill>
              </a:rPr>
              <a:t>+</a:t>
            </a:r>
            <a:r>
              <a:rPr lang="en-US" dirty="0"/>
              <a:t>, </a:t>
            </a:r>
            <a:r>
              <a:rPr lang="en-US" dirty="0">
                <a:solidFill>
                  <a:srgbClr val="FF0000"/>
                </a:solidFill>
              </a:rPr>
              <a:t>-</a:t>
            </a:r>
            <a:r>
              <a:rPr lang="en-US" dirty="0"/>
              <a:t>, </a:t>
            </a:r>
            <a:r>
              <a:rPr lang="en-US" dirty="0">
                <a:solidFill>
                  <a:srgbClr val="FF0000"/>
                </a:solidFill>
              </a:rPr>
              <a:t>A</a:t>
            </a:r>
            <a:r>
              <a:rPr lang="en-US" dirty="0"/>
              <a:t>, </a:t>
            </a:r>
            <a:r>
              <a:rPr lang="en-US" dirty="0">
                <a:solidFill>
                  <a:srgbClr val="FF0000"/>
                </a:solidFill>
              </a:rPr>
              <a:t>a</a:t>
            </a:r>
            <a:r>
              <a:rPr lang="en-US" dirty="0"/>
              <a:t>, </a:t>
            </a:r>
            <a:r>
              <a:rPr lang="en-US" dirty="0">
                <a:solidFill>
                  <a:srgbClr val="FF0000"/>
                </a:solidFill>
              </a:rPr>
              <a:t>^</a:t>
            </a:r>
            <a:r>
              <a:rPr lang="en-US" dirty="0"/>
              <a:t>, </a:t>
            </a:r>
            <a:r>
              <a:rPr lang="en-US" dirty="0">
                <a:solidFill>
                  <a:srgbClr val="FF0000"/>
                </a:solidFill>
              </a:rPr>
              <a:t>1</a:t>
            </a:r>
            <a:r>
              <a:rPr lang="en-US" dirty="0"/>
              <a:t>, etc.</a:t>
            </a:r>
          </a:p>
          <a:p>
            <a:pPr lvl="1">
              <a:defRPr/>
            </a:pPr>
            <a:r>
              <a:rPr lang="en-US" dirty="0"/>
              <a:t>…</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4" name="Footer Placeholder 3"/>
          <p:cNvSpPr>
            <a:spLocks noGrp="1"/>
          </p:cNvSpPr>
          <p:nvPr>
            <p:ph type="ftr" sz="quarter" idx="11"/>
          </p:nvPr>
        </p:nvSpPr>
        <p:spPr/>
        <p:txBody>
          <a:bodyPr/>
          <a:lstStyle/>
          <a:p>
            <a:pPr>
              <a:defRPr/>
            </a:pPr>
            <a:r>
              <a:rPr lang="sv-SE"/>
              <a:t>S. Kalkan - CEng 240</a:t>
            </a:r>
            <a:endParaRPr lang="tr-T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A800A78B-D06C-4711-97A0-E96E4C02A4AE}" type="slidenum">
              <a:rPr lang="tr-TR">
                <a:solidFill>
                  <a:srgbClr val="898989"/>
                </a:solidFill>
              </a:rPr>
              <a:pPr eaLnBrk="1" hangingPunct="1"/>
              <a:t>33</a:t>
            </a:fld>
            <a:endParaRPr lang="tr-TR">
              <a:solidFill>
                <a:srgbClr val="898989"/>
              </a:solidFill>
            </a:endParaRPr>
          </a:p>
        </p:txBody>
      </p:sp>
    </p:spTree>
    <p:extLst>
      <p:ext uri="{BB962C8B-B14F-4D97-AF65-F5344CB8AC3E}">
        <p14:creationId xmlns:p14="http://schemas.microsoft.com/office/powerpoint/2010/main" val="3352048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275856" y="6356350"/>
            <a:ext cx="2769096" cy="365125"/>
          </a:xfrm>
        </p:spPr>
        <p:txBody>
          <a:bodyPr/>
          <a:lstStyle/>
          <a:p>
            <a:pPr>
              <a:defRPr/>
            </a:pPr>
            <a:r>
              <a:rPr lang="sv-SE"/>
              <a:t>S. Kalkan - CEng 240</a:t>
            </a:r>
            <a:endParaRPr lang="en-US" dirty="0"/>
          </a:p>
        </p:txBody>
      </p:sp>
      <p:sp>
        <p:nvSpPr>
          <p:cNvPr id="5" name="Slide Number Placeholder 4"/>
          <p:cNvSpPr>
            <a:spLocks noGrp="1"/>
          </p:cNvSpPr>
          <p:nvPr>
            <p:ph type="sldNum" sz="quarter" idx="12"/>
          </p:nvPr>
        </p:nvSpPr>
        <p:spPr>
          <a:xfrm>
            <a:off x="7740352" y="6356350"/>
            <a:ext cx="1311424"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F95359C8-B7B5-49AC-8A38-76712465D7B4}" type="slidenum">
              <a:rPr lang="en-US">
                <a:solidFill>
                  <a:srgbClr val="898989"/>
                </a:solidFill>
              </a:rPr>
              <a:pPr algn="ctr" eaLnBrk="1" hangingPunct="1"/>
              <a:t>34</a:t>
            </a:fld>
            <a:endParaRPr lang="en-US" dirty="0">
              <a:solidFill>
                <a:srgbClr val="898989"/>
              </a:solidFill>
            </a:endParaRPr>
          </a:p>
        </p:txBody>
      </p:sp>
      <p:sp>
        <p:nvSpPr>
          <p:cNvPr id="61443" name="Rectangle 3"/>
          <p:cNvSpPr>
            <a:spLocks noGrp="1" noChangeArrowheads="1"/>
          </p:cNvSpPr>
          <p:nvPr>
            <p:ph type="body" idx="1"/>
          </p:nvPr>
        </p:nvSpPr>
        <p:spPr>
          <a:xfrm>
            <a:off x="457200" y="1752600"/>
            <a:ext cx="8229600" cy="4572000"/>
          </a:xfrm>
        </p:spPr>
        <p:txBody>
          <a:bodyPr>
            <a:normAutofit lnSpcReduction="10000"/>
          </a:bodyPr>
          <a:lstStyle/>
          <a:p>
            <a:pPr>
              <a:defRPr/>
            </a:pPr>
            <a:r>
              <a:rPr lang="en-US" sz="2800" dirty="0"/>
              <a:t>Decimal numbering system</a:t>
            </a:r>
          </a:p>
          <a:p>
            <a:pPr lvl="1">
              <a:defRPr/>
            </a:pPr>
            <a:r>
              <a:rPr lang="en-US" dirty="0"/>
              <a:t>Base-10</a:t>
            </a:r>
          </a:p>
          <a:p>
            <a:pPr lvl="1">
              <a:defRPr/>
            </a:pPr>
            <a:r>
              <a:rPr lang="en-US" dirty="0"/>
              <a:t>Each position is a power of 10</a:t>
            </a:r>
          </a:p>
          <a:p>
            <a:pPr lvl="2">
              <a:buFont typeface="Wingdings" panose="05000000000000000000" pitchFamily="2" charset="2"/>
              <a:buNone/>
              <a:defRPr/>
            </a:pPr>
            <a:r>
              <a:rPr lang="en-US" dirty="0"/>
              <a:t>3052 = 3 x 10</a:t>
            </a:r>
            <a:r>
              <a:rPr lang="en-US" baseline="30000" dirty="0"/>
              <a:t>3</a:t>
            </a:r>
            <a:r>
              <a:rPr lang="en-US" dirty="0"/>
              <a:t> + 0 x 10</a:t>
            </a:r>
            <a:r>
              <a:rPr lang="en-US" baseline="30000" dirty="0"/>
              <a:t>2</a:t>
            </a:r>
            <a:r>
              <a:rPr lang="en-US" dirty="0"/>
              <a:t> + 5 x 10</a:t>
            </a:r>
            <a:r>
              <a:rPr lang="en-US" baseline="30000" dirty="0"/>
              <a:t>1</a:t>
            </a:r>
            <a:r>
              <a:rPr lang="en-US" dirty="0"/>
              <a:t> + 2 x 10</a:t>
            </a:r>
            <a:r>
              <a:rPr lang="en-US" baseline="30000" dirty="0"/>
              <a:t>0</a:t>
            </a:r>
          </a:p>
          <a:p>
            <a:pPr>
              <a:buFont typeface="Wingdings 2" panose="05020102010507070707" pitchFamily="18" charset="2"/>
              <a:buNone/>
              <a:defRPr/>
            </a:pPr>
            <a:endParaRPr lang="en-US" sz="2800" dirty="0"/>
          </a:p>
          <a:p>
            <a:pPr>
              <a:defRPr/>
            </a:pPr>
            <a:r>
              <a:rPr lang="en-US" sz="2800" dirty="0"/>
              <a:t>Binary numbering system</a:t>
            </a:r>
          </a:p>
          <a:p>
            <a:pPr lvl="1">
              <a:defRPr/>
            </a:pPr>
            <a:r>
              <a:rPr lang="en-US" dirty="0"/>
              <a:t>Base-2</a:t>
            </a:r>
          </a:p>
          <a:p>
            <a:pPr lvl="1">
              <a:defRPr/>
            </a:pPr>
            <a:r>
              <a:rPr lang="en-US" dirty="0"/>
              <a:t>Uses ones and zeros</a:t>
            </a:r>
          </a:p>
          <a:p>
            <a:pPr lvl="1">
              <a:defRPr/>
            </a:pPr>
            <a:r>
              <a:rPr lang="en-US" dirty="0"/>
              <a:t>Each position is a power of 2</a:t>
            </a:r>
          </a:p>
          <a:p>
            <a:pPr lvl="2">
              <a:buFont typeface="Wingdings" panose="05000000000000000000" pitchFamily="2" charset="2"/>
              <a:buNone/>
              <a:defRPr/>
            </a:pPr>
            <a:r>
              <a:rPr lang="en-US" dirty="0"/>
              <a:t>1101 = 1 x 2</a:t>
            </a:r>
            <a:r>
              <a:rPr lang="en-US" baseline="30000" dirty="0"/>
              <a:t>3</a:t>
            </a:r>
            <a:r>
              <a:rPr lang="en-US" dirty="0"/>
              <a:t> + 1 x 2</a:t>
            </a:r>
            <a:r>
              <a:rPr lang="en-US" baseline="30000" dirty="0"/>
              <a:t>2</a:t>
            </a:r>
            <a:r>
              <a:rPr lang="en-US" dirty="0"/>
              <a:t> + 0 x 2</a:t>
            </a:r>
            <a:r>
              <a:rPr lang="en-US" baseline="30000" dirty="0"/>
              <a:t>1</a:t>
            </a:r>
            <a:r>
              <a:rPr lang="en-US" dirty="0"/>
              <a:t> + 1 x 2</a:t>
            </a:r>
            <a:r>
              <a:rPr lang="en-US" baseline="30000" dirty="0"/>
              <a:t>0</a:t>
            </a:r>
            <a:endParaRPr lang="en-US" dirty="0"/>
          </a:p>
        </p:txBody>
      </p:sp>
      <p:sp>
        <p:nvSpPr>
          <p:cNvPr id="61444" name="Rectangle 4"/>
          <p:cNvSpPr>
            <a:spLocks noGrp="1" noChangeArrowheads="1"/>
          </p:cNvSpPr>
          <p:nvPr>
            <p:ph type="title"/>
          </p:nvPr>
        </p:nvSpPr>
        <p:spPr>
          <a:xfrm>
            <a:off x="457200" y="274638"/>
            <a:ext cx="8686800" cy="1143000"/>
          </a:xfrm>
        </p:spPr>
        <p:txBody>
          <a:bodyPr>
            <a:normAutofit fontScale="90000"/>
          </a:bodyPr>
          <a:lstStyle/>
          <a:p>
            <a:pPr>
              <a:defRPr/>
            </a:pPr>
            <a:r>
              <a:rPr lang="en-US" dirty="0"/>
              <a:t>Binary Representation of Numeric Information</a:t>
            </a:r>
          </a:p>
        </p:txBody>
      </p:sp>
      <p:sp>
        <p:nvSpPr>
          <p:cNvPr id="2" name="Date Placeholder 1"/>
          <p:cNvSpPr>
            <a:spLocks noGrp="1"/>
          </p:cNvSpPr>
          <p:nvPr>
            <p:ph type="dt" sz="quarter" idx="10"/>
          </p:nvPr>
        </p:nvSpPr>
        <p:spPr/>
        <p:txBody>
          <a:bodyPr/>
          <a:lstStyle/>
          <a:p>
            <a:pPr>
              <a:defRPr/>
            </a:pPr>
            <a:r>
              <a:rPr lang="en-GB"/>
              <a:t>2021</a:t>
            </a:r>
            <a:endParaRPr lang="tr-TR"/>
          </a:p>
        </p:txBody>
      </p:sp>
      <p:pic>
        <p:nvPicPr>
          <p:cNvPr id="4098" name="Picture 2" descr="image1">
            <a:extLst>
              <a:ext uri="{FF2B5EF4-FFF2-40B4-BE49-F238E27FC236}">
                <a16:creationId xmlns:a16="http://schemas.microsoft.com/office/drawing/2014/main" id="{2DF676A3-B873-E746-AA78-DF642F287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036876"/>
            <a:ext cx="3016596" cy="1629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53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6"/>
          <p:cNvSpPr>
            <a:spLocks noGrp="1"/>
          </p:cNvSpPr>
          <p:nvPr>
            <p:ph type="title"/>
          </p:nvPr>
        </p:nvSpPr>
        <p:spPr/>
        <p:txBody>
          <a:bodyPr/>
          <a:lstStyle/>
          <a:p>
            <a:r>
              <a:rPr lang="en-US"/>
              <a:t>Decimal-to-binary Conversion</a:t>
            </a:r>
          </a:p>
        </p:txBody>
      </p:sp>
      <p:sp>
        <p:nvSpPr>
          <p:cNvPr id="51203" name="Rectangle 6"/>
          <p:cNvSpPr>
            <a:spLocks noGrp="1" noChangeArrowheads="1"/>
          </p:cNvSpPr>
          <p:nvPr>
            <p:ph idx="1"/>
          </p:nvPr>
        </p:nvSpPr>
        <p:spPr>
          <a:xfrm>
            <a:off x="457200" y="1752600"/>
            <a:ext cx="8229600" cy="4373563"/>
          </a:xfrm>
        </p:spPr>
        <p:txBody>
          <a:bodyPr/>
          <a:lstStyle/>
          <a:p>
            <a:r>
              <a:rPr lang="en-US" sz="2600" dirty="0"/>
              <a:t>Divide the number until zero:</a:t>
            </a:r>
          </a:p>
          <a:p>
            <a:pPr lvl="1"/>
            <a:r>
              <a:rPr lang="en-US" sz="2200" dirty="0"/>
              <a:t>35 / 2 = 17x2 + </a:t>
            </a:r>
            <a:r>
              <a:rPr lang="en-US" sz="2200" dirty="0">
                <a:solidFill>
                  <a:srgbClr val="FF0000"/>
                </a:solidFill>
              </a:rPr>
              <a:t>1</a:t>
            </a:r>
          </a:p>
          <a:p>
            <a:pPr lvl="1"/>
            <a:r>
              <a:rPr lang="en-US" sz="2200" dirty="0"/>
              <a:t>17 / 2 = 8x2   + </a:t>
            </a:r>
            <a:r>
              <a:rPr lang="en-US" sz="2200" dirty="0">
                <a:solidFill>
                  <a:srgbClr val="FF0000"/>
                </a:solidFill>
              </a:rPr>
              <a:t>1</a:t>
            </a:r>
          </a:p>
          <a:p>
            <a:pPr lvl="1"/>
            <a:r>
              <a:rPr lang="en-US" sz="2200" dirty="0"/>
              <a:t>8 / 2 = 4x2     + </a:t>
            </a:r>
            <a:r>
              <a:rPr lang="en-US" sz="2200" dirty="0">
                <a:solidFill>
                  <a:srgbClr val="FF0000"/>
                </a:solidFill>
              </a:rPr>
              <a:t>0</a:t>
            </a:r>
          </a:p>
          <a:p>
            <a:pPr lvl="1"/>
            <a:r>
              <a:rPr lang="en-US" sz="2200" dirty="0"/>
              <a:t>4 / 2 = 2x2     + </a:t>
            </a:r>
            <a:r>
              <a:rPr lang="en-US" sz="2200" dirty="0">
                <a:solidFill>
                  <a:srgbClr val="FF0000"/>
                </a:solidFill>
              </a:rPr>
              <a:t>0</a:t>
            </a:r>
          </a:p>
          <a:p>
            <a:pPr lvl="1"/>
            <a:r>
              <a:rPr lang="en-US" sz="2200" dirty="0"/>
              <a:t>2 / 2 = </a:t>
            </a:r>
            <a:r>
              <a:rPr lang="en-US" sz="2200" dirty="0">
                <a:solidFill>
                  <a:srgbClr val="FF0000"/>
                </a:solidFill>
              </a:rPr>
              <a:t>1</a:t>
            </a:r>
            <a:r>
              <a:rPr lang="en-US" sz="2200" dirty="0"/>
              <a:t>x2     + </a:t>
            </a:r>
            <a:r>
              <a:rPr lang="en-US" sz="2200" dirty="0">
                <a:solidFill>
                  <a:srgbClr val="FF0000"/>
                </a:solidFill>
              </a:rPr>
              <a:t>0</a:t>
            </a:r>
          </a:p>
          <a:p>
            <a:endParaRPr lang="en-US" sz="2600" dirty="0"/>
          </a:p>
          <a:p>
            <a:r>
              <a:rPr lang="en-US" sz="2600" dirty="0"/>
              <a:t>Therefore, 35 has the binary representation: </a:t>
            </a:r>
            <a:r>
              <a:rPr lang="en-US" sz="2600" dirty="0">
                <a:solidFill>
                  <a:srgbClr val="FF0000"/>
                </a:solidFill>
              </a:rPr>
              <a:t>100011</a:t>
            </a:r>
          </a:p>
        </p:txBody>
      </p:sp>
      <p:sp>
        <p:nvSpPr>
          <p:cNvPr id="4" name="Footer Placeholder 4"/>
          <p:cNvSpPr>
            <a:spLocks noGrp="1"/>
          </p:cNvSpPr>
          <p:nvPr>
            <p:ph type="ftr" sz="quarter" idx="11"/>
          </p:nvPr>
        </p:nvSpPr>
        <p:spPr/>
        <p:txBody>
          <a:bodyPr/>
          <a:lstStyle/>
          <a:p>
            <a:pPr>
              <a:defRPr/>
            </a:pPr>
            <a:r>
              <a:rPr lang="sv-SE"/>
              <a:t>S. Kalkan - CEng 240</a:t>
            </a:r>
            <a:endParaRPr lang="en-US"/>
          </a:p>
        </p:txBody>
      </p:sp>
      <p:sp>
        <p:nvSpPr>
          <p:cNvPr id="5" name="Slide Number Placeholder 5"/>
          <p:cNvSpPr>
            <a:spLocks noGrp="1"/>
          </p:cNvSpPr>
          <p:nvPr>
            <p:ph type="sldNum" sz="quarter" idx="12"/>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130A5BB7-F9E7-4165-B94A-0F67638703FE}" type="slidenum">
              <a:rPr lang="en-US">
                <a:solidFill>
                  <a:srgbClr val="898989"/>
                </a:solidFill>
              </a:rPr>
              <a:pPr eaLnBrk="1" hangingPunct="1"/>
              <a:t>35</a:t>
            </a:fld>
            <a:endParaRPr lang="en-US">
              <a:solidFill>
                <a:srgbClr val="898989"/>
              </a:solidFill>
            </a:endParaRPr>
          </a:p>
        </p:txBody>
      </p:sp>
      <p:sp>
        <p:nvSpPr>
          <p:cNvPr id="2" name="Date Placeholder 1"/>
          <p:cNvSpPr>
            <a:spLocks noGrp="1"/>
          </p:cNvSpPr>
          <p:nvPr>
            <p:ph type="dt" sz="quarter" idx="10"/>
          </p:nvPr>
        </p:nvSpPr>
        <p:spPr/>
        <p:txBody>
          <a:bodyPr/>
          <a:lstStyle/>
          <a:p>
            <a:pPr>
              <a:defRPr/>
            </a:pPr>
            <a:r>
              <a:rPr lang="en-GB"/>
              <a:t>2021</a:t>
            </a:r>
            <a:endParaRPr lang="tr-TR"/>
          </a:p>
        </p:txBody>
      </p:sp>
      <p:pic>
        <p:nvPicPr>
          <p:cNvPr id="1026" name="Picture 2">
            <a:extLst>
              <a:ext uri="{FF2B5EF4-FFF2-40B4-BE49-F238E27FC236}">
                <a16:creationId xmlns:a16="http://schemas.microsoft.com/office/drawing/2014/main" id="{099D0B80-8F96-644D-B84A-A90164CB7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3157"/>
            <a:ext cx="9144000" cy="511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77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03240" y="6356350"/>
            <a:ext cx="3394720" cy="365125"/>
          </a:xfrm>
        </p:spPr>
        <p:txBody>
          <a:bodyPr/>
          <a:lstStyle/>
          <a:p>
            <a:pPr>
              <a:defRPr/>
            </a:pPr>
            <a:r>
              <a:rPr lang="sv-SE"/>
              <a:t>S. Kalkan - CEng 240</a:t>
            </a:r>
            <a:endParaRPr lang="en-US" dirty="0"/>
          </a:p>
        </p:txBody>
      </p:sp>
      <p:sp>
        <p:nvSpPr>
          <p:cNvPr id="5" name="Slide Number Placeholder 4"/>
          <p:cNvSpPr>
            <a:spLocks noGrp="1"/>
          </p:cNvSpPr>
          <p:nvPr>
            <p:ph type="sldNum" sz="quarter" idx="12"/>
          </p:nvPr>
        </p:nvSpPr>
        <p:spPr>
          <a:xfrm>
            <a:off x="8244408" y="6356350"/>
            <a:ext cx="735360"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30E068FB-45E6-4F32-8148-5F60226B4300}" type="slidenum">
              <a:rPr lang="en-US">
                <a:solidFill>
                  <a:srgbClr val="898989"/>
                </a:solidFill>
              </a:rPr>
              <a:pPr algn="ctr" eaLnBrk="1" hangingPunct="1"/>
              <a:t>36</a:t>
            </a:fld>
            <a:endParaRPr lang="en-US">
              <a:solidFill>
                <a:srgbClr val="898989"/>
              </a:solidFill>
            </a:endParaRPr>
          </a:p>
        </p:txBody>
      </p:sp>
      <p:sp>
        <p:nvSpPr>
          <p:cNvPr id="62467" name="Rectangle 3"/>
          <p:cNvSpPr>
            <a:spLocks noGrp="1" noChangeArrowheads="1"/>
          </p:cNvSpPr>
          <p:nvPr>
            <p:ph type="body" idx="1"/>
          </p:nvPr>
        </p:nvSpPr>
        <p:spPr>
          <a:xfrm>
            <a:off x="457200" y="1905000"/>
            <a:ext cx="8229600" cy="4225925"/>
          </a:xfrm>
        </p:spPr>
        <p:txBody>
          <a:bodyPr>
            <a:normAutofit fontScale="92500" lnSpcReduction="20000"/>
          </a:bodyPr>
          <a:lstStyle/>
          <a:p>
            <a:pPr>
              <a:spcBef>
                <a:spcPct val="70000"/>
              </a:spcBef>
              <a:defRPr/>
            </a:pPr>
            <a:r>
              <a:rPr lang="en-US" sz="2800" dirty="0"/>
              <a:t>Representing integers</a:t>
            </a:r>
          </a:p>
          <a:p>
            <a:pPr lvl="1">
              <a:spcBef>
                <a:spcPct val="70000"/>
              </a:spcBef>
              <a:defRPr/>
            </a:pPr>
            <a:r>
              <a:rPr lang="en-US" dirty="0"/>
              <a:t>Decimal integers are converted to binary integers</a:t>
            </a:r>
          </a:p>
          <a:p>
            <a:pPr lvl="1">
              <a:spcBef>
                <a:spcPct val="70000"/>
              </a:spcBef>
              <a:defRPr/>
            </a:pPr>
            <a:r>
              <a:rPr lang="en-US" dirty="0">
                <a:solidFill>
                  <a:srgbClr val="FF0000"/>
                </a:solidFill>
              </a:rPr>
              <a:t>Question:</a:t>
            </a:r>
            <a:r>
              <a:rPr lang="en-US" dirty="0"/>
              <a:t> given </a:t>
            </a:r>
            <a:r>
              <a:rPr lang="en-US" dirty="0">
                <a:solidFill>
                  <a:srgbClr val="FF0000"/>
                </a:solidFill>
              </a:rPr>
              <a:t>k</a:t>
            </a:r>
            <a:r>
              <a:rPr lang="en-US" dirty="0"/>
              <a:t> bits, what is the value of the largest integer that can be represented? </a:t>
            </a:r>
          </a:p>
          <a:p>
            <a:pPr lvl="1">
              <a:spcBef>
                <a:spcPct val="70000"/>
              </a:spcBef>
              <a:defRPr/>
            </a:pPr>
            <a:r>
              <a:rPr lang="en-US" dirty="0">
                <a:solidFill>
                  <a:srgbClr val="FF0000"/>
                </a:solidFill>
              </a:rPr>
              <a:t>2</a:t>
            </a:r>
            <a:r>
              <a:rPr lang="en-US" baseline="30000" dirty="0">
                <a:solidFill>
                  <a:srgbClr val="FF0000"/>
                </a:solidFill>
              </a:rPr>
              <a:t>k</a:t>
            </a:r>
            <a:r>
              <a:rPr lang="en-US" dirty="0">
                <a:solidFill>
                  <a:srgbClr val="FF0000"/>
                </a:solidFill>
              </a:rPr>
              <a:t> - 1</a:t>
            </a:r>
          </a:p>
          <a:p>
            <a:pPr lvl="2">
              <a:spcBef>
                <a:spcPct val="70000"/>
              </a:spcBef>
              <a:defRPr/>
            </a:pPr>
            <a:r>
              <a:rPr lang="en-US" dirty="0"/>
              <a:t>Ex: given 4 bits, the largest is 2</a:t>
            </a:r>
            <a:r>
              <a:rPr lang="en-US" baseline="30000" dirty="0"/>
              <a:t>4</a:t>
            </a:r>
            <a:r>
              <a:rPr lang="en-US" dirty="0"/>
              <a:t>-1 = 15</a:t>
            </a:r>
          </a:p>
          <a:p>
            <a:pPr>
              <a:spcBef>
                <a:spcPct val="70000"/>
              </a:spcBef>
              <a:defRPr/>
            </a:pPr>
            <a:r>
              <a:rPr lang="en-US" sz="3000" dirty="0"/>
              <a:t>Signed integers must also represent the sign (positive or negative) - </a:t>
            </a:r>
            <a:r>
              <a:rPr lang="en-US" sz="3000" b="1" i="1" dirty="0"/>
              <a:t>Sign/Magnitude notation</a:t>
            </a:r>
            <a:endParaRPr lang="en-US" sz="3000" dirty="0"/>
          </a:p>
        </p:txBody>
      </p:sp>
      <p:sp>
        <p:nvSpPr>
          <p:cNvPr id="62473" name="Rectangle 9"/>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Numeric Information (continued)</a:t>
            </a:r>
          </a:p>
        </p:txBody>
      </p:sp>
      <p:sp>
        <p:nvSpPr>
          <p:cNvPr id="2" name="Date Placeholder 1"/>
          <p:cNvSpPr>
            <a:spLocks noGrp="1"/>
          </p:cNvSpPr>
          <p:nvPr>
            <p:ph type="dt" sz="quarter" idx="10"/>
          </p:nvPr>
        </p:nvSpPr>
        <p:spPr/>
        <p:txBody>
          <a:bodyPr/>
          <a:lstStyle/>
          <a:p>
            <a:pPr>
              <a:defRPr/>
            </a:pPr>
            <a:r>
              <a:rPr lang="en-GB"/>
              <a:t>2021</a:t>
            </a:r>
            <a:endParaRPr lang="tr-TR"/>
          </a:p>
        </p:txBody>
      </p:sp>
    </p:spTree>
    <p:extLst>
      <p:ext uri="{BB962C8B-B14F-4D97-AF65-F5344CB8AC3E}">
        <p14:creationId xmlns:p14="http://schemas.microsoft.com/office/powerpoint/2010/main" val="2922968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7">
                                            <p:txEl>
                                              <p:pRg st="3" end="3"/>
                                            </p:txEl>
                                          </p:spTgt>
                                        </p:tgtEl>
                                        <p:attrNameLst>
                                          <p:attrName>style.visibility</p:attrName>
                                        </p:attrNameLst>
                                      </p:cBhvr>
                                      <p:to>
                                        <p:strVal val="visible"/>
                                      </p:to>
                                    </p:set>
                                    <p:animEffect transition="in" filter="box(in)">
                                      <p:cBhvr>
                                        <p:cTn id="7" dur="500"/>
                                        <p:tgtEl>
                                          <p:spTgt spid="6246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2467">
                                            <p:txEl>
                                              <p:pRg st="4" end="4"/>
                                            </p:txEl>
                                          </p:spTgt>
                                        </p:tgtEl>
                                        <p:attrNameLst>
                                          <p:attrName>style.visibility</p:attrName>
                                        </p:attrNameLst>
                                      </p:cBhvr>
                                      <p:to>
                                        <p:strVal val="visible"/>
                                      </p:to>
                                    </p:set>
                                    <p:animEffect transition="in" filter="box(in)">
                                      <p:cBhvr>
                                        <p:cTn id="10" dur="500"/>
                                        <p:tgtEl>
                                          <p:spTgt spid="6246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505200" y="6356350"/>
            <a:ext cx="2506960" cy="365125"/>
          </a:xfrm>
        </p:spPr>
        <p:txBody>
          <a:bodyPr/>
          <a:lstStyle/>
          <a:p>
            <a:pPr>
              <a:defRPr/>
            </a:pPr>
            <a:r>
              <a:rPr lang="sv-SE"/>
              <a:t>S. Kalkan - CEng 240</a:t>
            </a:r>
            <a:endParaRPr lang="en-US" dirty="0"/>
          </a:p>
        </p:txBody>
      </p:sp>
      <p:sp>
        <p:nvSpPr>
          <p:cNvPr id="5" name="Slide Number Placeholder 4"/>
          <p:cNvSpPr>
            <a:spLocks noGrp="1"/>
          </p:cNvSpPr>
          <p:nvPr>
            <p:ph type="sldNum" sz="quarter" idx="12"/>
          </p:nvPr>
        </p:nvSpPr>
        <p:spPr>
          <a:xfrm>
            <a:off x="8316416" y="6356350"/>
            <a:ext cx="663352" cy="365125"/>
          </a:xfrm>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fld id="{4CCC7C9C-2BA0-4CF3-AD8D-B8E4B9AADFC4}" type="slidenum">
              <a:rPr lang="en-US">
                <a:solidFill>
                  <a:srgbClr val="898989"/>
                </a:solidFill>
              </a:rPr>
              <a:pPr algn="ctr" eaLnBrk="1" hangingPunct="1"/>
              <a:t>37</a:t>
            </a:fld>
            <a:endParaRPr lang="en-US" dirty="0">
              <a:solidFill>
                <a:srgbClr val="898989"/>
              </a:solidFill>
            </a:endParaRPr>
          </a:p>
        </p:txBody>
      </p:sp>
      <p:sp>
        <p:nvSpPr>
          <p:cNvPr id="62467" name="Rectangle 3"/>
          <p:cNvSpPr>
            <a:spLocks noGrp="1" noChangeArrowheads="1"/>
          </p:cNvSpPr>
          <p:nvPr>
            <p:ph type="body" idx="1"/>
          </p:nvPr>
        </p:nvSpPr>
        <p:spPr>
          <a:xfrm>
            <a:off x="457200" y="1905000"/>
            <a:ext cx="8229600" cy="4225925"/>
          </a:xfrm>
        </p:spPr>
        <p:txBody>
          <a:bodyPr>
            <a:normAutofit lnSpcReduction="10000"/>
          </a:bodyPr>
          <a:lstStyle/>
          <a:p>
            <a:pPr>
              <a:spcBef>
                <a:spcPct val="70000"/>
              </a:spcBef>
              <a:defRPr/>
            </a:pPr>
            <a:r>
              <a:rPr lang="en-US" dirty="0">
                <a:solidFill>
                  <a:srgbClr val="FF0000"/>
                </a:solidFill>
              </a:rPr>
              <a:t>Sign/magnitude</a:t>
            </a:r>
            <a:r>
              <a:rPr lang="en-US" dirty="0"/>
              <a:t> notation</a:t>
            </a:r>
          </a:p>
          <a:p>
            <a:pPr>
              <a:spcBef>
                <a:spcPts val="0"/>
              </a:spcBef>
              <a:buFont typeface="Wingdings 2" panose="05020102010507070707" pitchFamily="18" charset="2"/>
              <a:buNone/>
              <a:defRPr/>
            </a:pPr>
            <a:r>
              <a:rPr lang="en-US" dirty="0"/>
              <a:t>	1  101 =  - 5</a:t>
            </a:r>
          </a:p>
          <a:p>
            <a:pPr>
              <a:spcBef>
                <a:spcPts val="0"/>
              </a:spcBef>
              <a:buFont typeface="Wingdings 2" panose="05020102010507070707" pitchFamily="18" charset="2"/>
              <a:buNone/>
              <a:defRPr/>
            </a:pPr>
            <a:r>
              <a:rPr lang="en-US" dirty="0"/>
              <a:t>    0  101 = + 5</a:t>
            </a:r>
          </a:p>
          <a:p>
            <a:pPr>
              <a:spcBef>
                <a:spcPts val="0"/>
              </a:spcBef>
              <a:defRPr/>
            </a:pPr>
            <a:r>
              <a:rPr lang="en-US" dirty="0">
                <a:solidFill>
                  <a:srgbClr val="FF0000"/>
                </a:solidFill>
              </a:rPr>
              <a:t>Problems: </a:t>
            </a:r>
          </a:p>
          <a:p>
            <a:pPr lvl="1">
              <a:spcBef>
                <a:spcPts val="0"/>
              </a:spcBef>
              <a:defRPr/>
            </a:pPr>
            <a:r>
              <a:rPr lang="en-US" dirty="0">
                <a:solidFill>
                  <a:srgbClr val="FF0000"/>
                </a:solidFill>
              </a:rPr>
              <a:t>Two different representations for 0:</a:t>
            </a:r>
          </a:p>
          <a:p>
            <a:pPr lvl="2">
              <a:spcBef>
                <a:spcPts val="0"/>
              </a:spcBef>
              <a:defRPr/>
            </a:pPr>
            <a:r>
              <a:rPr lang="en-US" dirty="0"/>
              <a:t>1 000 = -0</a:t>
            </a:r>
          </a:p>
          <a:p>
            <a:pPr lvl="2">
              <a:spcBef>
                <a:spcPts val="0"/>
              </a:spcBef>
              <a:defRPr/>
            </a:pPr>
            <a:r>
              <a:rPr lang="en-US" dirty="0"/>
              <a:t>0 000 = +0</a:t>
            </a:r>
          </a:p>
          <a:p>
            <a:pPr lvl="1">
              <a:spcBef>
                <a:spcPts val="0"/>
              </a:spcBef>
              <a:defRPr/>
            </a:pPr>
            <a:r>
              <a:rPr lang="en-US" dirty="0">
                <a:solidFill>
                  <a:srgbClr val="FF0000"/>
                </a:solidFill>
              </a:rPr>
              <a:t>Addition &amp; subtraction require a watch for the sign! Otherwise, you get wrong results:</a:t>
            </a:r>
            <a:endParaRPr lang="en-US" dirty="0"/>
          </a:p>
          <a:p>
            <a:pPr lvl="2">
              <a:spcBef>
                <a:spcPts val="0"/>
              </a:spcBef>
              <a:defRPr/>
            </a:pPr>
            <a:r>
              <a:rPr lang="en-US" dirty="0"/>
              <a:t>0 010 (+2) + 1 010 (-2) = 1 100 (-4)</a:t>
            </a:r>
          </a:p>
        </p:txBody>
      </p:sp>
      <p:sp>
        <p:nvSpPr>
          <p:cNvPr id="62473" name="Rectangle 9"/>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Numeric Information (continued)</a:t>
            </a:r>
          </a:p>
        </p:txBody>
      </p:sp>
      <p:sp>
        <p:nvSpPr>
          <p:cNvPr id="2" name="Date Placeholder 1"/>
          <p:cNvSpPr>
            <a:spLocks noGrp="1"/>
          </p:cNvSpPr>
          <p:nvPr>
            <p:ph type="dt" sz="quarter" idx="10"/>
          </p:nvPr>
        </p:nvSpPr>
        <p:spPr/>
        <p:txBody>
          <a:bodyPr/>
          <a:lstStyle/>
          <a:p>
            <a:pPr>
              <a:defRPr/>
            </a:pPr>
            <a:r>
              <a:rPr lang="en-GB"/>
              <a:t>2021</a:t>
            </a:r>
            <a:endParaRPr lang="tr-TR"/>
          </a:p>
        </p:txBody>
      </p:sp>
    </p:spTree>
    <p:extLst>
      <p:ext uri="{BB962C8B-B14F-4D97-AF65-F5344CB8AC3E}">
        <p14:creationId xmlns:p14="http://schemas.microsoft.com/office/powerpoint/2010/main" val="1972549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4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246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in Computers is </a:t>
            </a:r>
            <a:r>
              <a:rPr lang="en-US" dirty="0">
                <a:solidFill>
                  <a:srgbClr val="FF0000"/>
                </a:solidFill>
              </a:rPr>
              <a:t>Modular</a:t>
            </a:r>
          </a:p>
        </p:txBody>
      </p:sp>
      <p:graphicFrame>
        <p:nvGraphicFramePr>
          <p:cNvPr id="7" name="Content Placeholder 6"/>
          <p:cNvGraphicFramePr>
            <a:graphicFrameLocks noGrp="1"/>
          </p:cNvGraphicFramePr>
          <p:nvPr>
            <p:ph idx="1"/>
          </p:nvPr>
        </p:nvGraphicFramePr>
        <p:xfrm>
          <a:off x="1925920" y="2276872"/>
          <a:ext cx="1954212" cy="741680"/>
        </p:xfrm>
        <a:graphic>
          <a:graphicData uri="http://schemas.openxmlformats.org/drawingml/2006/table">
            <a:tbl>
              <a:tblPr firstRow="1" bandRow="1">
                <a:tableStyleId>{5940675A-B579-460E-94D1-54222C63F5DA}</a:tableStyleId>
              </a:tblPr>
              <a:tblGrid>
                <a:gridCol w="488553">
                  <a:extLst>
                    <a:ext uri="{9D8B030D-6E8A-4147-A177-3AD203B41FA5}">
                      <a16:colId xmlns:a16="http://schemas.microsoft.com/office/drawing/2014/main" val="555624580"/>
                    </a:ext>
                  </a:extLst>
                </a:gridCol>
                <a:gridCol w="488553">
                  <a:extLst>
                    <a:ext uri="{9D8B030D-6E8A-4147-A177-3AD203B41FA5}">
                      <a16:colId xmlns:a16="http://schemas.microsoft.com/office/drawing/2014/main" val="2199781913"/>
                    </a:ext>
                  </a:extLst>
                </a:gridCol>
                <a:gridCol w="488553">
                  <a:extLst>
                    <a:ext uri="{9D8B030D-6E8A-4147-A177-3AD203B41FA5}">
                      <a16:colId xmlns:a16="http://schemas.microsoft.com/office/drawing/2014/main" val="3748315947"/>
                    </a:ext>
                  </a:extLst>
                </a:gridCol>
                <a:gridCol w="488553">
                  <a:extLst>
                    <a:ext uri="{9D8B030D-6E8A-4147-A177-3AD203B41FA5}">
                      <a16:colId xmlns:a16="http://schemas.microsoft.com/office/drawing/2014/main" val="664844860"/>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4081300109"/>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608820451"/>
                  </a:ext>
                </a:extLst>
              </a:tr>
            </a:tbl>
          </a:graphicData>
        </a:graphic>
      </p:graphicFrame>
      <p:sp>
        <p:nvSpPr>
          <p:cNvPr id="4" name="Date Placeholder 3"/>
          <p:cNvSpPr>
            <a:spLocks noGrp="1"/>
          </p:cNvSpPr>
          <p:nvPr>
            <p:ph type="dt" sz="half"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F1832DDB-9586-4B2A-9407-8E5513B0C8D2}" type="slidenum">
              <a:rPr lang="tr-TR" smtClean="0"/>
              <a:pPr>
                <a:defRPr/>
              </a:pPr>
              <a:t>38</a:t>
            </a:fld>
            <a:endParaRPr lang="tr-TR"/>
          </a:p>
        </p:txBody>
      </p:sp>
      <p:cxnSp>
        <p:nvCxnSpPr>
          <p:cNvPr id="9" name="Straight Connector 8"/>
          <p:cNvCxnSpPr/>
          <p:nvPr/>
        </p:nvCxnSpPr>
        <p:spPr>
          <a:xfrm>
            <a:off x="1277848" y="3212976"/>
            <a:ext cx="2808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8177" y="2751311"/>
            <a:ext cx="338554" cy="461665"/>
          </a:xfrm>
          <a:prstGeom prst="rect">
            <a:avLst/>
          </a:prstGeom>
          <a:noFill/>
        </p:spPr>
        <p:txBody>
          <a:bodyPr wrap="none" rtlCol="0">
            <a:spAutoFit/>
          </a:bodyPr>
          <a:lstStyle/>
          <a:p>
            <a:r>
              <a:rPr lang="en-US" sz="2400" dirty="0"/>
              <a:t>+</a:t>
            </a:r>
          </a:p>
        </p:txBody>
      </p:sp>
      <p:graphicFrame>
        <p:nvGraphicFramePr>
          <p:cNvPr id="11" name="Content Placeholder 6"/>
          <p:cNvGraphicFramePr>
            <a:graphicFrameLocks/>
          </p:cNvGraphicFramePr>
          <p:nvPr/>
        </p:nvGraphicFramePr>
        <p:xfrm>
          <a:off x="1925920" y="3447252"/>
          <a:ext cx="1954212" cy="370840"/>
        </p:xfrm>
        <a:graphic>
          <a:graphicData uri="http://schemas.openxmlformats.org/drawingml/2006/table">
            <a:tbl>
              <a:tblPr firstRow="1" bandRow="1">
                <a:tableStyleId>{5940675A-B579-460E-94D1-54222C63F5DA}</a:tableStyleId>
              </a:tblPr>
              <a:tblGrid>
                <a:gridCol w="488553">
                  <a:extLst>
                    <a:ext uri="{9D8B030D-6E8A-4147-A177-3AD203B41FA5}">
                      <a16:colId xmlns:a16="http://schemas.microsoft.com/office/drawing/2014/main" val="555624580"/>
                    </a:ext>
                  </a:extLst>
                </a:gridCol>
                <a:gridCol w="488553">
                  <a:extLst>
                    <a:ext uri="{9D8B030D-6E8A-4147-A177-3AD203B41FA5}">
                      <a16:colId xmlns:a16="http://schemas.microsoft.com/office/drawing/2014/main" val="2199781913"/>
                    </a:ext>
                  </a:extLst>
                </a:gridCol>
                <a:gridCol w="488553">
                  <a:extLst>
                    <a:ext uri="{9D8B030D-6E8A-4147-A177-3AD203B41FA5}">
                      <a16:colId xmlns:a16="http://schemas.microsoft.com/office/drawing/2014/main" val="3748315947"/>
                    </a:ext>
                  </a:extLst>
                </a:gridCol>
                <a:gridCol w="488553">
                  <a:extLst>
                    <a:ext uri="{9D8B030D-6E8A-4147-A177-3AD203B41FA5}">
                      <a16:colId xmlns:a16="http://schemas.microsoft.com/office/drawing/2014/main" val="664844860"/>
                    </a:ext>
                  </a:extLst>
                </a:gridCol>
              </a:tblGrid>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081300109"/>
                  </a:ext>
                </a:extLst>
              </a:tr>
            </a:tbl>
          </a:graphicData>
        </a:graphic>
      </p:graphicFrame>
      <p:sp>
        <p:nvSpPr>
          <p:cNvPr id="12" name="TextBox 11"/>
          <p:cNvSpPr txBox="1"/>
          <p:nvPr/>
        </p:nvSpPr>
        <p:spPr>
          <a:xfrm>
            <a:off x="1456552" y="3407400"/>
            <a:ext cx="301686" cy="369332"/>
          </a:xfrm>
          <a:prstGeom prst="rect">
            <a:avLst/>
          </a:prstGeom>
          <a:noFill/>
        </p:spPr>
        <p:txBody>
          <a:bodyPr wrap="none" rtlCol="0">
            <a:spAutoFit/>
          </a:bodyPr>
          <a:lstStyle/>
          <a:p>
            <a:r>
              <a:rPr lang="en-US" dirty="0"/>
              <a:t>1</a:t>
            </a:r>
          </a:p>
        </p:txBody>
      </p:sp>
      <p:cxnSp>
        <p:nvCxnSpPr>
          <p:cNvPr id="15" name="Straight Connector 14"/>
          <p:cNvCxnSpPr/>
          <p:nvPr/>
        </p:nvCxnSpPr>
        <p:spPr>
          <a:xfrm flipV="1">
            <a:off x="1349856" y="3429000"/>
            <a:ext cx="504056" cy="3382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349856" y="3419471"/>
            <a:ext cx="408382" cy="34773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6481596" y="2195572"/>
                <a:ext cx="11142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m:t>
                              </m:r>
                            </m:e>
                          </m:d>
                        </m:e>
                        <m:sub>
                          <m:r>
                            <a:rPr lang="en-US" sz="2400" b="0" i="1" smtClean="0">
                              <a:latin typeface="Cambria Math" panose="02040503050406030204" pitchFamily="18" charset="0"/>
                            </a:rPr>
                            <m:t>10</m:t>
                          </m:r>
                        </m:sub>
                      </m:sSub>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6481596" y="2195572"/>
                <a:ext cx="1114216" cy="461665"/>
              </a:xfrm>
              <a:prstGeom prst="rect">
                <a:avLst/>
              </a:prstGeom>
              <a:blipFill>
                <a:blip r:embed="rId2"/>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481596" y="2629733"/>
                <a:ext cx="11142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14</m:t>
                              </m:r>
                            </m:e>
                          </m:d>
                        </m:e>
                        <m:sub>
                          <m:r>
                            <a:rPr lang="en-US" sz="2400" b="0" i="1" smtClean="0">
                              <a:latin typeface="Cambria Math" panose="02040503050406030204" pitchFamily="18" charset="0"/>
                            </a:rPr>
                            <m:t>10</m:t>
                          </m:r>
                        </m:sub>
                      </m:sSub>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481596" y="2629733"/>
                <a:ext cx="1114216" cy="461665"/>
              </a:xfrm>
              <a:prstGeom prst="rect">
                <a:avLst/>
              </a:prstGeom>
              <a:blipFill>
                <a:blip r:embed="rId3"/>
                <a:stretch>
                  <a:fillRect b="-1316"/>
                </a:stretch>
              </a:blipFill>
            </p:spPr>
            <p:txBody>
              <a:bodyPr/>
              <a:lstStyle/>
              <a:p>
                <a:r>
                  <a:rPr lang="en-US">
                    <a:noFill/>
                  </a:rPr>
                  <a:t> </a:t>
                </a:r>
              </a:p>
            </p:txBody>
          </p:sp>
        </mc:Fallback>
      </mc:AlternateContent>
      <p:sp>
        <p:nvSpPr>
          <p:cNvPr id="26" name="Right Arrow 25"/>
          <p:cNvSpPr/>
          <p:nvPr/>
        </p:nvSpPr>
        <p:spPr>
          <a:xfrm>
            <a:off x="4518208" y="2375079"/>
            <a:ext cx="1440160" cy="117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5238288" y="3193494"/>
            <a:ext cx="28083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58617" y="2731829"/>
            <a:ext cx="338554" cy="461665"/>
          </a:xfrm>
          <a:prstGeom prst="rect">
            <a:avLst/>
          </a:prstGeom>
          <a:noFill/>
        </p:spPr>
        <p:txBody>
          <a:bodyPr wrap="none" rtlCol="0">
            <a:spAutoFit/>
          </a:bodyPr>
          <a:lstStyle/>
          <a:p>
            <a:r>
              <a:rPr lang="en-US" sz="2400" dirty="0"/>
              <a:t>+</a:t>
            </a:r>
          </a:p>
        </p:txBody>
      </p:sp>
      <mc:AlternateContent xmlns:mc="http://schemas.openxmlformats.org/markup-compatibility/2006" xmlns:a14="http://schemas.microsoft.com/office/drawing/2010/main">
        <mc:Choice Requires="a14">
          <p:sp>
            <p:nvSpPr>
              <p:cNvPr id="30" name="TextBox 29"/>
              <p:cNvSpPr txBox="1"/>
              <p:nvPr/>
            </p:nvSpPr>
            <p:spPr>
              <a:xfrm>
                <a:off x="6686088" y="3356427"/>
                <a:ext cx="9442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9</m:t>
                              </m:r>
                            </m:e>
                          </m:d>
                        </m:e>
                        <m:sub>
                          <m:r>
                            <a:rPr lang="en-US" sz="2400" b="0" i="1" smtClean="0">
                              <a:latin typeface="Cambria Math" panose="02040503050406030204" pitchFamily="18" charset="0"/>
                            </a:rPr>
                            <m:t>10</m:t>
                          </m:r>
                        </m:sub>
                      </m:sSub>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686088" y="3356427"/>
                <a:ext cx="944296" cy="461665"/>
              </a:xfrm>
              <a:prstGeom prst="rect">
                <a:avLst/>
              </a:prstGeom>
              <a:blipFill>
                <a:blip r:embed="rId4"/>
                <a:stretch>
                  <a:fillRect b="-1333"/>
                </a:stretch>
              </a:blipFill>
            </p:spPr>
            <p:txBody>
              <a:bodyPr/>
              <a:lstStyle/>
              <a:p>
                <a:r>
                  <a:rPr lang="en-US">
                    <a:noFill/>
                  </a:rPr>
                  <a:t> </a:t>
                </a:r>
              </a:p>
            </p:txBody>
          </p:sp>
        </mc:Fallback>
      </mc:AlternateContent>
      <p:sp>
        <p:nvSpPr>
          <p:cNvPr id="31" name="Right Arrow 30"/>
          <p:cNvSpPr/>
          <p:nvPr/>
        </p:nvSpPr>
        <p:spPr>
          <a:xfrm>
            <a:off x="4518208" y="3512900"/>
            <a:ext cx="1440160" cy="117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4508381" y="2785936"/>
            <a:ext cx="1440160" cy="11781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p:cNvSpPr txBox="1"/>
              <p:nvPr/>
            </p:nvSpPr>
            <p:spPr>
              <a:xfrm>
                <a:off x="555440" y="4618806"/>
                <a:ext cx="7905882" cy="1477328"/>
              </a:xfrm>
              <a:prstGeom prst="rect">
                <a:avLst/>
              </a:prstGeom>
              <a:noFill/>
            </p:spPr>
            <p:txBody>
              <a:bodyPr wrap="none" rtlCol="0">
                <a:spAutoFit/>
              </a:bodyPr>
              <a:lstStyle/>
              <a:p>
                <a:r>
                  <a:rPr lang="en-US" dirty="0"/>
                  <a:t>In other words:</a:t>
                </a:r>
              </a:p>
              <a:p>
                <a:pPr marL="285750" indent="-285750">
                  <a:buFont typeface="Arial" panose="020B0604020202020204" pitchFamily="34" charset="0"/>
                  <a:buChar char="•"/>
                </a:pPr>
                <a:r>
                  <a:rPr lang="en-US" dirty="0"/>
                  <a:t>Numbers larger than or equal to 16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oMath>
                </a14:m>
                <a:r>
                  <a:rPr lang="en-US" dirty="0"/>
                  <a:t>) are discarded in a 4-bit representation.</a:t>
                </a:r>
              </a:p>
              <a:p>
                <a:pPr marL="285750" indent="-285750">
                  <a:buFont typeface="Arial" panose="020B0604020202020204" pitchFamily="34" charset="0"/>
                  <a:buChar char="•"/>
                </a:pPr>
                <a:r>
                  <a:rPr lang="en-US" b="0" dirty="0"/>
                  <a:t>Therefore, </a:t>
                </a:r>
                <a14:m>
                  <m:oMath xmlns:m="http://schemas.openxmlformats.org/officeDocument/2006/math">
                    <m:r>
                      <a:rPr lang="en-US" b="0" i="1" smtClean="0">
                        <a:latin typeface="Cambria Math" panose="02040503050406030204" pitchFamily="18" charset="0"/>
                      </a:rPr>
                      <m:t>11+14</m:t>
                    </m:r>
                  </m:oMath>
                </a14:m>
                <a:r>
                  <a:rPr lang="en-US" dirty="0"/>
                  <a:t> yields 9 in this 4-bit representation.</a:t>
                </a:r>
              </a:p>
              <a:p>
                <a:pPr marL="285750" indent="-285750">
                  <a:buFont typeface="Arial" panose="020B0604020202020204" pitchFamily="34" charset="0"/>
                  <a:buChar char="•"/>
                </a:pPr>
                <a:r>
                  <a:rPr lang="en-US" dirty="0"/>
                  <a:t>This is actually modular arithmetic:</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11+14 </m:t>
                      </m:r>
                      <m:r>
                        <a:rPr lang="en-US" b="0" i="1" smtClean="0">
                          <a:latin typeface="Cambria Math" panose="02040503050406030204" pitchFamily="18" charset="0"/>
                        </a:rPr>
                        <m:t>𝑚𝑜𝑑</m:t>
                      </m:r>
                      <m:r>
                        <a:rPr lang="en-US" b="0" i="1" smtClean="0">
                          <a:latin typeface="Cambria Math" panose="02040503050406030204" pitchFamily="18" charset="0"/>
                        </a:rPr>
                        <m:t> 16≡9 </m:t>
                      </m:r>
                      <m:r>
                        <a:rPr lang="en-US" b="0" i="1" smtClean="0">
                          <a:latin typeface="Cambria Math" panose="02040503050406030204" pitchFamily="18" charset="0"/>
                        </a:rPr>
                        <m:t>𝑚𝑜𝑑</m:t>
                      </m:r>
                      <m:r>
                        <a:rPr lang="en-US" b="0" i="1" smtClean="0">
                          <a:latin typeface="Cambria Math" panose="02040503050406030204" pitchFamily="18" charset="0"/>
                        </a:rPr>
                        <m:t> 16</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555440" y="4618806"/>
                <a:ext cx="7905882" cy="1477328"/>
              </a:xfrm>
              <a:prstGeom prst="rect">
                <a:avLst/>
              </a:prstGeom>
              <a:blipFill>
                <a:blip r:embed="rId5"/>
                <a:stretch>
                  <a:fillRect l="-641" t="-1695" b="-2542"/>
                </a:stretch>
              </a:blipFill>
            </p:spPr>
            <p:txBody>
              <a:bodyPr/>
              <a:lstStyle/>
              <a:p>
                <a:r>
                  <a:rPr lang="en-US">
                    <a:noFill/>
                  </a:rPr>
                  <a:t> </a:t>
                </a:r>
              </a:p>
            </p:txBody>
          </p:sp>
        </mc:Fallback>
      </mc:AlternateContent>
      <p:sp>
        <p:nvSpPr>
          <p:cNvPr id="34" name="TextBox 33"/>
          <p:cNvSpPr txBox="1"/>
          <p:nvPr/>
        </p:nvSpPr>
        <p:spPr>
          <a:xfrm>
            <a:off x="1042132" y="1567765"/>
            <a:ext cx="3279744" cy="646331"/>
          </a:xfrm>
          <a:prstGeom prst="rect">
            <a:avLst/>
          </a:prstGeom>
          <a:noFill/>
        </p:spPr>
        <p:txBody>
          <a:bodyPr wrap="none" rtlCol="0">
            <a:spAutoFit/>
          </a:bodyPr>
          <a:lstStyle/>
          <a:p>
            <a:pPr algn="ctr"/>
            <a:r>
              <a:rPr lang="en-US" dirty="0"/>
              <a:t>Let’s add two numbers in binary</a:t>
            </a:r>
          </a:p>
          <a:p>
            <a:pPr algn="ctr"/>
            <a:r>
              <a:rPr lang="en-US" dirty="0"/>
              <a:t>(Assume that there is no sign bit)</a:t>
            </a:r>
          </a:p>
        </p:txBody>
      </p:sp>
    </p:spTree>
    <p:extLst>
      <p:ext uri="{BB962C8B-B14F-4D97-AF65-F5344CB8AC3E}">
        <p14:creationId xmlns:p14="http://schemas.microsoft.com/office/powerpoint/2010/main" val="1996510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Binary Representation of Numeric Information (continued)</a:t>
            </a:r>
          </a:p>
        </p:txBody>
      </p:sp>
      <p:sp>
        <p:nvSpPr>
          <p:cNvPr id="3" name="Content Placeholder 2"/>
          <p:cNvSpPr>
            <a:spLocks noGrp="1"/>
          </p:cNvSpPr>
          <p:nvPr>
            <p:ph idx="1"/>
          </p:nvPr>
        </p:nvSpPr>
        <p:spPr>
          <a:xfrm>
            <a:off x="457200" y="1772816"/>
            <a:ext cx="8229600" cy="4353347"/>
          </a:xfrm>
        </p:spPr>
        <p:txBody>
          <a:bodyPr>
            <a:normAutofit fontScale="85000" lnSpcReduction="20000"/>
          </a:bodyPr>
          <a:lstStyle/>
          <a:p>
            <a:pPr>
              <a:defRPr/>
            </a:pPr>
            <a:r>
              <a:rPr lang="en-US" dirty="0">
                <a:solidFill>
                  <a:srgbClr val="FF0000"/>
                </a:solidFill>
              </a:rPr>
              <a:t>Two’s complement</a:t>
            </a:r>
            <a:r>
              <a:rPr lang="en-US" dirty="0"/>
              <a:t> instead of sign-magnitude representation</a:t>
            </a:r>
          </a:p>
          <a:p>
            <a:pPr lvl="1">
              <a:defRPr/>
            </a:pPr>
            <a:r>
              <a:rPr lang="en-US" dirty="0"/>
              <a:t>Positive numbers have a leading 0.</a:t>
            </a:r>
          </a:p>
          <a:p>
            <a:pPr lvl="2">
              <a:defRPr/>
            </a:pPr>
            <a:r>
              <a:rPr lang="en-US" dirty="0"/>
              <a:t>5 =&gt; </a:t>
            </a:r>
            <a:r>
              <a:rPr lang="en-US" dirty="0">
                <a:solidFill>
                  <a:srgbClr val="FF0000"/>
                </a:solidFill>
              </a:rPr>
              <a:t>0101</a:t>
            </a:r>
          </a:p>
          <a:p>
            <a:pPr lvl="1">
              <a:defRPr/>
            </a:pPr>
            <a:r>
              <a:rPr lang="en-US" dirty="0"/>
              <a:t>The representation for negative numbers is found by subtracting the absolute value from 2</a:t>
            </a:r>
            <a:r>
              <a:rPr lang="en-US" baseline="30000" dirty="0"/>
              <a:t>N</a:t>
            </a:r>
            <a:r>
              <a:rPr lang="en-US" dirty="0"/>
              <a:t> for an N-bit system:</a:t>
            </a:r>
          </a:p>
          <a:p>
            <a:pPr lvl="2">
              <a:defRPr/>
            </a:pPr>
            <a:r>
              <a:rPr lang="en-US" dirty="0"/>
              <a:t>-5 =&gt; 2</a:t>
            </a:r>
            <a:r>
              <a:rPr lang="en-US" baseline="30000" dirty="0"/>
              <a:t>4</a:t>
            </a:r>
            <a:r>
              <a:rPr lang="en-US" dirty="0"/>
              <a:t> – 5 = 16 – 5 = (11)</a:t>
            </a:r>
            <a:r>
              <a:rPr lang="en-US" baseline="-25000" dirty="0"/>
              <a:t>10</a:t>
            </a:r>
            <a:r>
              <a:rPr lang="en-US" dirty="0"/>
              <a:t> =&gt; (1011)</a:t>
            </a:r>
            <a:r>
              <a:rPr lang="en-US" baseline="-25000" dirty="0"/>
              <a:t>2</a:t>
            </a:r>
            <a:endParaRPr lang="en-US" baseline="-25000" dirty="0">
              <a:solidFill>
                <a:srgbClr val="FF0000"/>
              </a:solidFill>
            </a:endParaRPr>
          </a:p>
          <a:p>
            <a:pPr>
              <a:defRPr/>
            </a:pPr>
            <a:r>
              <a:rPr lang="en-US" dirty="0"/>
              <a:t>Advantages:</a:t>
            </a:r>
          </a:p>
          <a:p>
            <a:pPr lvl="1">
              <a:defRPr/>
            </a:pPr>
            <a:r>
              <a:rPr lang="en-US" dirty="0"/>
              <a:t>0 has a single representation: +0 = 0000, -0 = 0000</a:t>
            </a:r>
          </a:p>
          <a:p>
            <a:pPr lvl="1">
              <a:defRPr/>
            </a:pPr>
            <a:r>
              <a:rPr lang="en-US" dirty="0"/>
              <a:t>Arithmetic works fine without checking the sign bit:</a:t>
            </a:r>
          </a:p>
          <a:p>
            <a:pPr lvl="2">
              <a:defRPr/>
            </a:pPr>
            <a:r>
              <a:rPr lang="en-US" dirty="0"/>
              <a:t>1011 (-5) + 0110 (6) = 0001 (1)</a:t>
            </a:r>
          </a:p>
          <a:p>
            <a:pPr lvl="2">
              <a:defRPr/>
            </a:pPr>
            <a:r>
              <a:rPr lang="en-US" dirty="0"/>
              <a:t>1011 (-5) + 0011 (3) = 1110 (-2)</a:t>
            </a:r>
          </a:p>
          <a:p>
            <a:pPr>
              <a:defRPr/>
            </a:pPr>
            <a:endParaRPr lang="en-US" dirty="0"/>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046D7CF2-7FC5-4091-8F18-ADDC00FE8BD6}" type="slidenum">
              <a:rPr lang="tr-TR">
                <a:solidFill>
                  <a:srgbClr val="898989"/>
                </a:solidFill>
              </a:rPr>
              <a:pPr eaLnBrk="1" hangingPunct="1"/>
              <a:t>39</a:t>
            </a:fld>
            <a:endParaRPr lang="tr-TR">
              <a:solidFill>
                <a:srgbClr val="898989"/>
              </a:solidFill>
            </a:endParaRPr>
          </a:p>
        </p:txBody>
      </p:sp>
    </p:spTree>
    <p:extLst>
      <p:ext uri="{BB962C8B-B14F-4D97-AF65-F5344CB8AC3E}">
        <p14:creationId xmlns:p14="http://schemas.microsoft.com/office/powerpoint/2010/main" val="38071912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A54A-B662-8C49-8312-27514DBBADB5}"/>
              </a:ext>
            </a:extLst>
          </p:cNvPr>
          <p:cNvSpPr>
            <a:spLocks noGrp="1"/>
          </p:cNvSpPr>
          <p:nvPr>
            <p:ph type="title"/>
          </p:nvPr>
        </p:nvSpPr>
        <p:spPr/>
        <p:txBody>
          <a:bodyPr/>
          <a:lstStyle/>
          <a:p>
            <a:r>
              <a:rPr lang="en-US" dirty="0"/>
              <a:t>Von Neumann Architecture</a:t>
            </a:r>
          </a:p>
        </p:txBody>
      </p:sp>
      <p:sp>
        <p:nvSpPr>
          <p:cNvPr id="3" name="Content Placeholder 2">
            <a:extLst>
              <a:ext uri="{FF2B5EF4-FFF2-40B4-BE49-F238E27FC236}">
                <a16:creationId xmlns:a16="http://schemas.microsoft.com/office/drawing/2014/main" id="{6DD15496-F06D-4349-A50B-47BAF75D62E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B5BEFC0-C7D8-7D46-BFE9-488AE4ACBA3D}"/>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B2CE0A7B-4684-0043-ADD5-1719AF55A498}"/>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C7E3835D-8CE0-164D-A988-4A33C844B3E4}"/>
              </a:ext>
            </a:extLst>
          </p:cNvPr>
          <p:cNvSpPr>
            <a:spLocks noGrp="1"/>
          </p:cNvSpPr>
          <p:nvPr>
            <p:ph type="sldNum" sz="quarter" idx="12"/>
          </p:nvPr>
        </p:nvSpPr>
        <p:spPr/>
        <p:txBody>
          <a:bodyPr/>
          <a:lstStyle/>
          <a:p>
            <a:pPr>
              <a:defRPr/>
            </a:pPr>
            <a:fld id="{F1832DDB-9586-4B2A-9407-8E5513B0C8D2}" type="slidenum">
              <a:rPr lang="tr-TR" smtClean="0"/>
              <a:pPr>
                <a:defRPr/>
              </a:pPr>
              <a:t>4</a:t>
            </a:fld>
            <a:endParaRPr lang="tr-TR"/>
          </a:p>
        </p:txBody>
      </p:sp>
      <p:pic>
        <p:nvPicPr>
          <p:cNvPr id="1026" name="Picture 2">
            <a:extLst>
              <a:ext uri="{FF2B5EF4-FFF2-40B4-BE49-F238E27FC236}">
                <a16:creationId xmlns:a16="http://schemas.microsoft.com/office/drawing/2014/main" id="{C9368D4F-F076-3C4E-ACF0-917946EF84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377" y="1275875"/>
            <a:ext cx="7740352" cy="49653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C0A026-6BB8-7741-97FC-3A8666A023BF}"/>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2343286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44624"/>
            <a:ext cx="5338936" cy="1143000"/>
          </a:xfrm>
        </p:spPr>
        <p:txBody>
          <a:bodyPr>
            <a:noAutofit/>
          </a:bodyPr>
          <a:lstStyle/>
          <a:p>
            <a:pPr>
              <a:defRPr/>
            </a:pPr>
            <a:r>
              <a:rPr lang="en-US" sz="2800" dirty="0"/>
              <a:t>Binary Representation of Numeric Information (continued)</a:t>
            </a:r>
          </a:p>
        </p:txBody>
      </p:sp>
      <p:sp>
        <p:nvSpPr>
          <p:cNvPr id="3" name="Content Placeholder 2"/>
          <p:cNvSpPr>
            <a:spLocks noGrp="1"/>
          </p:cNvSpPr>
          <p:nvPr>
            <p:ph idx="1"/>
          </p:nvPr>
        </p:nvSpPr>
        <p:spPr>
          <a:xfrm>
            <a:off x="457201" y="1312441"/>
            <a:ext cx="5266928" cy="5068887"/>
          </a:xfrm>
        </p:spPr>
        <p:txBody>
          <a:bodyPr/>
          <a:lstStyle/>
          <a:p>
            <a:r>
              <a:rPr lang="en-US" sz="2400" dirty="0"/>
              <a:t>Shortcut to convert from “two’s complement” :</a:t>
            </a:r>
            <a:endParaRPr lang="en-US" sz="2400" dirty="0">
              <a:solidFill>
                <a:srgbClr val="FF0000"/>
              </a:solidFill>
            </a:endParaRPr>
          </a:p>
          <a:p>
            <a:pPr lvl="1"/>
            <a:r>
              <a:rPr lang="en-US" sz="2000" dirty="0"/>
              <a:t>If the leading bit is zero, no need to convert.</a:t>
            </a:r>
          </a:p>
          <a:p>
            <a:pPr lvl="1"/>
            <a:r>
              <a:rPr lang="en-US" sz="2000" dirty="0"/>
              <a:t>If the leading bit is one, invert the number and add 1.</a:t>
            </a:r>
          </a:p>
          <a:p>
            <a:r>
              <a:rPr lang="en-US" sz="2400" dirty="0"/>
              <a:t>What is our range? </a:t>
            </a:r>
          </a:p>
          <a:p>
            <a:pPr lvl="1"/>
            <a:r>
              <a:rPr lang="en-US" sz="2000" dirty="0"/>
              <a:t>With 2’s complement we can represent numbers from                    </a:t>
            </a:r>
            <a:r>
              <a:rPr lang="en-US" sz="2000" dirty="0">
                <a:solidFill>
                  <a:srgbClr val="FF0000"/>
                </a:solidFill>
              </a:rPr>
              <a:t>-2</a:t>
            </a:r>
            <a:r>
              <a:rPr lang="en-US" sz="2000" baseline="30000" dirty="0">
                <a:solidFill>
                  <a:srgbClr val="FF0000"/>
                </a:solidFill>
              </a:rPr>
              <a:t>N-1</a:t>
            </a:r>
            <a:r>
              <a:rPr lang="en-US" sz="2000" dirty="0">
                <a:solidFill>
                  <a:srgbClr val="FF0000"/>
                </a:solidFill>
              </a:rPr>
              <a:t> </a:t>
            </a:r>
            <a:r>
              <a:rPr lang="en-US" sz="2000" dirty="0"/>
              <a:t>to</a:t>
            </a:r>
            <a:r>
              <a:rPr lang="en-US" sz="2000" dirty="0">
                <a:solidFill>
                  <a:srgbClr val="FF0000"/>
                </a:solidFill>
              </a:rPr>
              <a:t> 2</a:t>
            </a:r>
            <a:r>
              <a:rPr lang="en-US" sz="2000" baseline="30000" dirty="0">
                <a:solidFill>
                  <a:srgbClr val="FF0000"/>
                </a:solidFill>
              </a:rPr>
              <a:t>N-1</a:t>
            </a:r>
            <a:r>
              <a:rPr lang="en-US" sz="2000" dirty="0">
                <a:solidFill>
                  <a:srgbClr val="FF0000"/>
                </a:solidFill>
              </a:rPr>
              <a:t> - 1</a:t>
            </a:r>
            <a:r>
              <a:rPr lang="en-US" sz="2000" dirty="0"/>
              <a:t> using N bits.</a:t>
            </a:r>
          </a:p>
          <a:p>
            <a:pPr lvl="1"/>
            <a:r>
              <a:rPr lang="en-US" sz="2000" dirty="0"/>
              <a:t>8 bits: -128 to +127.</a:t>
            </a:r>
          </a:p>
          <a:p>
            <a:pPr lvl="1"/>
            <a:r>
              <a:rPr lang="en-US" sz="2000" dirty="0"/>
              <a:t>16 bits: -32,768 to +32,767.</a:t>
            </a:r>
          </a:p>
          <a:p>
            <a:pPr lvl="1"/>
            <a:r>
              <a:rPr lang="en-US" sz="2000" dirty="0"/>
              <a:t>32 bits: -2,147,483,648 to +2,147,483,647.</a:t>
            </a:r>
          </a:p>
          <a:p>
            <a:endParaRPr lang="en-US" sz="2400" dirty="0"/>
          </a:p>
        </p:txBody>
      </p:sp>
      <p:sp>
        <p:nvSpPr>
          <p:cNvPr id="6" name="Date Placeholder 5"/>
          <p:cNvSpPr>
            <a:spLocks noGrp="1"/>
          </p:cNvSpPr>
          <p:nvPr>
            <p:ph type="dt" sz="quarter" idx="10"/>
          </p:nvPr>
        </p:nvSpPr>
        <p:spPr/>
        <p:txBody>
          <a:bodyPr/>
          <a:lstStyle/>
          <a:p>
            <a:pPr>
              <a:defRPr/>
            </a:pPr>
            <a:r>
              <a:rPr lang="en-GB"/>
              <a:t>2021</a:t>
            </a:r>
            <a:endParaRPr lang="tr-TR"/>
          </a:p>
        </p:txBody>
      </p:sp>
      <p:graphicFrame>
        <p:nvGraphicFramePr>
          <p:cNvPr id="10" name="Table 9"/>
          <p:cNvGraphicFramePr>
            <a:graphicFrameLocks noGrp="1"/>
          </p:cNvGraphicFramePr>
          <p:nvPr/>
        </p:nvGraphicFramePr>
        <p:xfrm>
          <a:off x="5940152" y="628992"/>
          <a:ext cx="3096344" cy="5608320"/>
        </p:xfrm>
        <a:graphic>
          <a:graphicData uri="http://schemas.openxmlformats.org/drawingml/2006/table">
            <a:tbl>
              <a:tblPr firstRow="1" bandRow="1">
                <a:tableStyleId>{5C22544A-7EE6-4342-B048-85BDC9FD1C3A}</a:tableStyleId>
              </a:tblPr>
              <a:tblGrid>
                <a:gridCol w="960107">
                  <a:extLst>
                    <a:ext uri="{9D8B030D-6E8A-4147-A177-3AD203B41FA5}">
                      <a16:colId xmlns:a16="http://schemas.microsoft.com/office/drawing/2014/main" val="20000"/>
                    </a:ext>
                  </a:extLst>
                </a:gridCol>
                <a:gridCol w="960107">
                  <a:extLst>
                    <a:ext uri="{9D8B030D-6E8A-4147-A177-3AD203B41FA5}">
                      <a16:colId xmlns:a16="http://schemas.microsoft.com/office/drawing/2014/main" val="20001"/>
                    </a:ext>
                  </a:extLst>
                </a:gridCol>
                <a:gridCol w="1176130">
                  <a:extLst>
                    <a:ext uri="{9D8B030D-6E8A-4147-A177-3AD203B41FA5}">
                      <a16:colId xmlns:a16="http://schemas.microsoft.com/office/drawing/2014/main" val="20002"/>
                    </a:ext>
                  </a:extLst>
                </a:gridCol>
              </a:tblGrid>
              <a:tr h="274320">
                <a:tc>
                  <a:txBody>
                    <a:bodyPr/>
                    <a:lstStyle/>
                    <a:p>
                      <a:pPr algn="ctr"/>
                      <a:r>
                        <a:rPr lang="en-US" sz="1400" dirty="0"/>
                        <a:t>Binary </a:t>
                      </a:r>
                    </a:p>
                    <a:p>
                      <a:pPr algn="ctr"/>
                      <a:r>
                        <a:rPr lang="en-US" sz="1400" dirty="0"/>
                        <a:t>Number</a:t>
                      </a:r>
                    </a:p>
                  </a:txBody>
                  <a:tcPr/>
                </a:tc>
                <a:tc>
                  <a:txBody>
                    <a:bodyPr/>
                    <a:lstStyle/>
                    <a:p>
                      <a:pPr algn="ctr"/>
                      <a:r>
                        <a:rPr lang="en-US" sz="1400" dirty="0"/>
                        <a:t>Decimal Value</a:t>
                      </a:r>
                    </a:p>
                  </a:txBody>
                  <a:tcPr/>
                </a:tc>
                <a:tc>
                  <a:txBody>
                    <a:bodyPr/>
                    <a:lstStyle/>
                    <a:p>
                      <a:pPr algn="ctr"/>
                      <a:r>
                        <a:rPr lang="en-US" sz="1400" dirty="0"/>
                        <a:t>Value in Two’s Complement</a:t>
                      </a:r>
                    </a:p>
                  </a:txBody>
                  <a:tcPr/>
                </a:tc>
                <a:extLst>
                  <a:ext uri="{0D108BD9-81ED-4DB2-BD59-A6C34878D82A}">
                    <a16:rowId xmlns:a16="http://schemas.microsoft.com/office/drawing/2014/main" val="10000"/>
                  </a:ext>
                </a:extLst>
              </a:tr>
              <a:tr h="274320">
                <a:tc>
                  <a:txBody>
                    <a:bodyPr/>
                    <a:lstStyle/>
                    <a:p>
                      <a:pPr algn="ctr"/>
                      <a:r>
                        <a:rPr lang="en-US" sz="1400" dirty="0"/>
                        <a:t>0000</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0001"/>
                  </a:ext>
                </a:extLst>
              </a:tr>
              <a:tr h="274320">
                <a:tc>
                  <a:txBody>
                    <a:bodyPr/>
                    <a:lstStyle/>
                    <a:p>
                      <a:pPr algn="ctr"/>
                      <a:r>
                        <a:rPr lang="en-US" sz="1400" dirty="0"/>
                        <a:t>0001</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0002"/>
                  </a:ext>
                </a:extLst>
              </a:tr>
              <a:tr h="274320">
                <a:tc>
                  <a:txBody>
                    <a:bodyPr/>
                    <a:lstStyle/>
                    <a:p>
                      <a:pPr algn="ctr"/>
                      <a:r>
                        <a:rPr lang="en-US" sz="1400" dirty="0"/>
                        <a:t>0010</a:t>
                      </a:r>
                    </a:p>
                  </a:txBody>
                  <a:tcPr/>
                </a:tc>
                <a:tc>
                  <a:txBody>
                    <a:bodyPr/>
                    <a:lstStyle/>
                    <a:p>
                      <a:pPr algn="ctr"/>
                      <a:r>
                        <a:rPr lang="en-US" sz="1400" dirty="0"/>
                        <a:t>2</a:t>
                      </a:r>
                    </a:p>
                  </a:txBody>
                  <a:tcPr/>
                </a:tc>
                <a:tc>
                  <a:txBody>
                    <a:bodyPr/>
                    <a:lstStyle/>
                    <a:p>
                      <a:pPr algn="ctr"/>
                      <a:r>
                        <a:rPr lang="en-US" sz="1400" dirty="0"/>
                        <a:t>2</a:t>
                      </a:r>
                    </a:p>
                  </a:txBody>
                  <a:tcPr/>
                </a:tc>
                <a:extLst>
                  <a:ext uri="{0D108BD9-81ED-4DB2-BD59-A6C34878D82A}">
                    <a16:rowId xmlns:a16="http://schemas.microsoft.com/office/drawing/2014/main" val="10003"/>
                  </a:ext>
                </a:extLst>
              </a:tr>
              <a:tr h="274320">
                <a:tc>
                  <a:txBody>
                    <a:bodyPr/>
                    <a:lstStyle/>
                    <a:p>
                      <a:pPr algn="ctr"/>
                      <a:r>
                        <a:rPr lang="en-US" sz="1400" dirty="0"/>
                        <a:t>0011</a:t>
                      </a:r>
                    </a:p>
                  </a:txBody>
                  <a:tcPr/>
                </a:tc>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10004"/>
                  </a:ext>
                </a:extLst>
              </a:tr>
              <a:tr h="274320">
                <a:tc>
                  <a:txBody>
                    <a:bodyPr/>
                    <a:lstStyle/>
                    <a:p>
                      <a:pPr algn="ctr"/>
                      <a:r>
                        <a:rPr lang="en-US" sz="1400" dirty="0"/>
                        <a:t>0100</a:t>
                      </a:r>
                    </a:p>
                  </a:txBody>
                  <a:tcPr/>
                </a:tc>
                <a:tc>
                  <a:txBody>
                    <a:bodyPr/>
                    <a:lstStyle/>
                    <a:p>
                      <a:pPr algn="ctr"/>
                      <a:r>
                        <a:rPr lang="en-US" sz="1400" dirty="0"/>
                        <a:t>4</a:t>
                      </a:r>
                    </a:p>
                  </a:txBody>
                  <a:tcPr/>
                </a:tc>
                <a:tc>
                  <a:txBody>
                    <a:bodyPr/>
                    <a:lstStyle/>
                    <a:p>
                      <a:pPr algn="ctr"/>
                      <a:r>
                        <a:rPr lang="en-US" sz="1400" dirty="0"/>
                        <a:t>4</a:t>
                      </a:r>
                    </a:p>
                  </a:txBody>
                  <a:tcPr/>
                </a:tc>
                <a:extLst>
                  <a:ext uri="{0D108BD9-81ED-4DB2-BD59-A6C34878D82A}">
                    <a16:rowId xmlns:a16="http://schemas.microsoft.com/office/drawing/2014/main" val="10005"/>
                  </a:ext>
                </a:extLst>
              </a:tr>
              <a:tr h="274320">
                <a:tc>
                  <a:txBody>
                    <a:bodyPr/>
                    <a:lstStyle/>
                    <a:p>
                      <a:pPr algn="ctr"/>
                      <a:r>
                        <a:rPr lang="en-US" sz="1400" dirty="0"/>
                        <a:t>0101</a:t>
                      </a:r>
                    </a:p>
                  </a:txBody>
                  <a:tcPr/>
                </a:tc>
                <a:tc>
                  <a:txBody>
                    <a:bodyPr/>
                    <a:lstStyle/>
                    <a:p>
                      <a:pPr algn="ctr"/>
                      <a:r>
                        <a:rPr lang="en-US" sz="1400" dirty="0"/>
                        <a:t>5</a:t>
                      </a:r>
                    </a:p>
                  </a:txBody>
                  <a:tcPr/>
                </a:tc>
                <a:tc>
                  <a:txBody>
                    <a:bodyPr/>
                    <a:lstStyle/>
                    <a:p>
                      <a:pPr algn="ctr"/>
                      <a:r>
                        <a:rPr lang="en-US" sz="1400" dirty="0"/>
                        <a:t>5</a:t>
                      </a:r>
                    </a:p>
                  </a:txBody>
                  <a:tcPr/>
                </a:tc>
                <a:extLst>
                  <a:ext uri="{0D108BD9-81ED-4DB2-BD59-A6C34878D82A}">
                    <a16:rowId xmlns:a16="http://schemas.microsoft.com/office/drawing/2014/main" val="10006"/>
                  </a:ext>
                </a:extLst>
              </a:tr>
              <a:tr h="274320">
                <a:tc>
                  <a:txBody>
                    <a:bodyPr/>
                    <a:lstStyle/>
                    <a:p>
                      <a:pPr algn="ctr"/>
                      <a:r>
                        <a:rPr lang="en-US" sz="1400" dirty="0"/>
                        <a:t>0110</a:t>
                      </a:r>
                    </a:p>
                  </a:txBody>
                  <a:tcPr/>
                </a:tc>
                <a:tc>
                  <a:txBody>
                    <a:bodyPr/>
                    <a:lstStyle/>
                    <a:p>
                      <a:pPr algn="ctr"/>
                      <a:r>
                        <a:rPr lang="en-US" sz="1400" dirty="0"/>
                        <a:t>6</a:t>
                      </a:r>
                    </a:p>
                  </a:txBody>
                  <a:tcPr/>
                </a:tc>
                <a:tc>
                  <a:txBody>
                    <a:bodyPr/>
                    <a:lstStyle/>
                    <a:p>
                      <a:pPr algn="ctr"/>
                      <a:r>
                        <a:rPr lang="en-US" sz="1400" dirty="0"/>
                        <a:t>6</a:t>
                      </a:r>
                    </a:p>
                  </a:txBody>
                  <a:tcPr/>
                </a:tc>
                <a:extLst>
                  <a:ext uri="{0D108BD9-81ED-4DB2-BD59-A6C34878D82A}">
                    <a16:rowId xmlns:a16="http://schemas.microsoft.com/office/drawing/2014/main" val="10007"/>
                  </a:ext>
                </a:extLst>
              </a:tr>
              <a:tr h="274320">
                <a:tc>
                  <a:txBody>
                    <a:bodyPr/>
                    <a:lstStyle/>
                    <a:p>
                      <a:pPr algn="ctr"/>
                      <a:r>
                        <a:rPr lang="en-US" sz="1400" dirty="0"/>
                        <a:t>0111</a:t>
                      </a:r>
                    </a:p>
                  </a:txBody>
                  <a:tcPr/>
                </a:tc>
                <a:tc>
                  <a:txBody>
                    <a:bodyPr/>
                    <a:lstStyle/>
                    <a:p>
                      <a:pPr algn="ctr"/>
                      <a:r>
                        <a:rPr lang="en-US" sz="1400" dirty="0"/>
                        <a:t>7</a:t>
                      </a:r>
                    </a:p>
                  </a:txBody>
                  <a:tcPr/>
                </a:tc>
                <a:tc>
                  <a:txBody>
                    <a:bodyPr/>
                    <a:lstStyle/>
                    <a:p>
                      <a:pPr algn="ctr"/>
                      <a:r>
                        <a:rPr lang="en-US" sz="1400" dirty="0"/>
                        <a:t>7</a:t>
                      </a:r>
                    </a:p>
                  </a:txBody>
                  <a:tcPr/>
                </a:tc>
                <a:extLst>
                  <a:ext uri="{0D108BD9-81ED-4DB2-BD59-A6C34878D82A}">
                    <a16:rowId xmlns:a16="http://schemas.microsoft.com/office/drawing/2014/main" val="10008"/>
                  </a:ext>
                </a:extLst>
              </a:tr>
              <a:tr h="274320">
                <a:tc>
                  <a:txBody>
                    <a:bodyPr/>
                    <a:lstStyle/>
                    <a:p>
                      <a:pPr algn="ctr"/>
                      <a:r>
                        <a:rPr lang="en-US" sz="1400" dirty="0"/>
                        <a:t>1000</a:t>
                      </a:r>
                    </a:p>
                  </a:txBody>
                  <a:tcPr/>
                </a:tc>
                <a:tc>
                  <a:txBody>
                    <a:bodyPr/>
                    <a:lstStyle/>
                    <a:p>
                      <a:pPr algn="ctr"/>
                      <a:r>
                        <a:rPr lang="en-US" sz="1400" dirty="0"/>
                        <a:t>8</a:t>
                      </a:r>
                    </a:p>
                  </a:txBody>
                  <a:tcPr/>
                </a:tc>
                <a:tc>
                  <a:txBody>
                    <a:bodyPr/>
                    <a:lstStyle/>
                    <a:p>
                      <a:pPr algn="ctr"/>
                      <a:r>
                        <a:rPr lang="en-US" sz="1400" dirty="0"/>
                        <a:t>-8</a:t>
                      </a:r>
                    </a:p>
                  </a:txBody>
                  <a:tcPr/>
                </a:tc>
                <a:extLst>
                  <a:ext uri="{0D108BD9-81ED-4DB2-BD59-A6C34878D82A}">
                    <a16:rowId xmlns:a16="http://schemas.microsoft.com/office/drawing/2014/main" val="10009"/>
                  </a:ext>
                </a:extLst>
              </a:tr>
              <a:tr h="274320">
                <a:tc>
                  <a:txBody>
                    <a:bodyPr/>
                    <a:lstStyle/>
                    <a:p>
                      <a:pPr algn="ctr"/>
                      <a:r>
                        <a:rPr lang="en-US" sz="1400" dirty="0"/>
                        <a:t>1001</a:t>
                      </a:r>
                    </a:p>
                  </a:txBody>
                  <a:tcPr/>
                </a:tc>
                <a:tc>
                  <a:txBody>
                    <a:bodyPr/>
                    <a:lstStyle/>
                    <a:p>
                      <a:pPr algn="ctr"/>
                      <a:r>
                        <a:rPr lang="en-US" sz="1400" dirty="0"/>
                        <a:t>9</a:t>
                      </a:r>
                    </a:p>
                  </a:txBody>
                  <a:tcPr/>
                </a:tc>
                <a:tc>
                  <a:txBody>
                    <a:bodyPr/>
                    <a:lstStyle/>
                    <a:p>
                      <a:pPr algn="ctr"/>
                      <a:r>
                        <a:rPr lang="en-US" sz="1400" dirty="0"/>
                        <a:t>-7</a:t>
                      </a:r>
                    </a:p>
                  </a:txBody>
                  <a:tcPr/>
                </a:tc>
                <a:extLst>
                  <a:ext uri="{0D108BD9-81ED-4DB2-BD59-A6C34878D82A}">
                    <a16:rowId xmlns:a16="http://schemas.microsoft.com/office/drawing/2014/main" val="10010"/>
                  </a:ext>
                </a:extLst>
              </a:tr>
              <a:tr h="274320">
                <a:tc>
                  <a:txBody>
                    <a:bodyPr/>
                    <a:lstStyle/>
                    <a:p>
                      <a:pPr algn="ctr"/>
                      <a:r>
                        <a:rPr lang="en-US" sz="1400" dirty="0"/>
                        <a:t>1010</a:t>
                      </a:r>
                    </a:p>
                  </a:txBody>
                  <a:tcPr/>
                </a:tc>
                <a:tc>
                  <a:txBody>
                    <a:bodyPr/>
                    <a:lstStyle/>
                    <a:p>
                      <a:pPr algn="ctr"/>
                      <a:r>
                        <a:rPr lang="en-US" sz="1400" dirty="0"/>
                        <a:t>10</a:t>
                      </a:r>
                    </a:p>
                  </a:txBody>
                  <a:tcPr/>
                </a:tc>
                <a:tc>
                  <a:txBody>
                    <a:bodyPr/>
                    <a:lstStyle/>
                    <a:p>
                      <a:pPr algn="ctr"/>
                      <a:r>
                        <a:rPr lang="en-US" sz="1400" dirty="0"/>
                        <a:t>-6</a:t>
                      </a:r>
                    </a:p>
                  </a:txBody>
                  <a:tcPr/>
                </a:tc>
                <a:extLst>
                  <a:ext uri="{0D108BD9-81ED-4DB2-BD59-A6C34878D82A}">
                    <a16:rowId xmlns:a16="http://schemas.microsoft.com/office/drawing/2014/main" val="10011"/>
                  </a:ext>
                </a:extLst>
              </a:tr>
              <a:tr h="274320">
                <a:tc>
                  <a:txBody>
                    <a:bodyPr/>
                    <a:lstStyle/>
                    <a:p>
                      <a:pPr algn="ctr"/>
                      <a:r>
                        <a:rPr lang="en-US" sz="1400" dirty="0"/>
                        <a:t>1011</a:t>
                      </a:r>
                    </a:p>
                  </a:txBody>
                  <a:tcPr/>
                </a:tc>
                <a:tc>
                  <a:txBody>
                    <a:bodyPr/>
                    <a:lstStyle/>
                    <a:p>
                      <a:pPr algn="ctr"/>
                      <a:r>
                        <a:rPr lang="en-US" sz="1400" dirty="0"/>
                        <a:t>11</a:t>
                      </a:r>
                    </a:p>
                  </a:txBody>
                  <a:tcPr/>
                </a:tc>
                <a:tc>
                  <a:txBody>
                    <a:bodyPr/>
                    <a:lstStyle/>
                    <a:p>
                      <a:pPr algn="ctr"/>
                      <a:r>
                        <a:rPr lang="en-US" sz="1400" dirty="0"/>
                        <a:t>-5</a:t>
                      </a:r>
                    </a:p>
                  </a:txBody>
                  <a:tcPr/>
                </a:tc>
                <a:extLst>
                  <a:ext uri="{0D108BD9-81ED-4DB2-BD59-A6C34878D82A}">
                    <a16:rowId xmlns:a16="http://schemas.microsoft.com/office/drawing/2014/main" val="10012"/>
                  </a:ext>
                </a:extLst>
              </a:tr>
              <a:tr h="274320">
                <a:tc>
                  <a:txBody>
                    <a:bodyPr/>
                    <a:lstStyle/>
                    <a:p>
                      <a:pPr algn="ctr"/>
                      <a:r>
                        <a:rPr lang="en-US" sz="1400" dirty="0"/>
                        <a:t>1100</a:t>
                      </a:r>
                    </a:p>
                  </a:txBody>
                  <a:tcPr/>
                </a:tc>
                <a:tc>
                  <a:txBody>
                    <a:bodyPr/>
                    <a:lstStyle/>
                    <a:p>
                      <a:pPr algn="ctr"/>
                      <a:r>
                        <a:rPr lang="en-US" sz="1400" dirty="0"/>
                        <a:t>12</a:t>
                      </a:r>
                    </a:p>
                  </a:txBody>
                  <a:tcPr/>
                </a:tc>
                <a:tc>
                  <a:txBody>
                    <a:bodyPr/>
                    <a:lstStyle/>
                    <a:p>
                      <a:pPr algn="ctr"/>
                      <a:r>
                        <a:rPr lang="en-US" sz="1400" dirty="0"/>
                        <a:t>-4</a:t>
                      </a:r>
                    </a:p>
                  </a:txBody>
                  <a:tcPr/>
                </a:tc>
                <a:extLst>
                  <a:ext uri="{0D108BD9-81ED-4DB2-BD59-A6C34878D82A}">
                    <a16:rowId xmlns:a16="http://schemas.microsoft.com/office/drawing/2014/main" val="10013"/>
                  </a:ext>
                </a:extLst>
              </a:tr>
              <a:tr h="274320">
                <a:tc>
                  <a:txBody>
                    <a:bodyPr/>
                    <a:lstStyle/>
                    <a:p>
                      <a:pPr algn="ctr"/>
                      <a:r>
                        <a:rPr lang="en-US" sz="1400" dirty="0"/>
                        <a:t>1101</a:t>
                      </a:r>
                    </a:p>
                  </a:txBody>
                  <a:tcPr/>
                </a:tc>
                <a:tc>
                  <a:txBody>
                    <a:bodyPr/>
                    <a:lstStyle/>
                    <a:p>
                      <a:pPr algn="ctr"/>
                      <a:r>
                        <a:rPr lang="en-US" sz="1400" dirty="0"/>
                        <a:t>13</a:t>
                      </a:r>
                    </a:p>
                  </a:txBody>
                  <a:tcPr/>
                </a:tc>
                <a:tc>
                  <a:txBody>
                    <a:bodyPr/>
                    <a:lstStyle/>
                    <a:p>
                      <a:pPr algn="ctr"/>
                      <a:r>
                        <a:rPr lang="en-US" sz="1400" dirty="0"/>
                        <a:t>-3</a:t>
                      </a:r>
                    </a:p>
                  </a:txBody>
                  <a:tcPr/>
                </a:tc>
                <a:extLst>
                  <a:ext uri="{0D108BD9-81ED-4DB2-BD59-A6C34878D82A}">
                    <a16:rowId xmlns:a16="http://schemas.microsoft.com/office/drawing/2014/main" val="10014"/>
                  </a:ext>
                </a:extLst>
              </a:tr>
              <a:tr h="274320">
                <a:tc>
                  <a:txBody>
                    <a:bodyPr/>
                    <a:lstStyle/>
                    <a:p>
                      <a:pPr algn="ctr"/>
                      <a:r>
                        <a:rPr lang="en-US" sz="1400" dirty="0"/>
                        <a:t>1110</a:t>
                      </a:r>
                    </a:p>
                  </a:txBody>
                  <a:tcPr/>
                </a:tc>
                <a:tc>
                  <a:txBody>
                    <a:bodyPr/>
                    <a:lstStyle/>
                    <a:p>
                      <a:pPr algn="ctr"/>
                      <a:r>
                        <a:rPr lang="en-US" sz="1400" dirty="0"/>
                        <a:t>14</a:t>
                      </a:r>
                    </a:p>
                  </a:txBody>
                  <a:tcPr/>
                </a:tc>
                <a:tc>
                  <a:txBody>
                    <a:bodyPr/>
                    <a:lstStyle/>
                    <a:p>
                      <a:pPr algn="ctr"/>
                      <a:r>
                        <a:rPr lang="en-US" sz="1400" dirty="0"/>
                        <a:t>-2</a:t>
                      </a:r>
                    </a:p>
                  </a:txBody>
                  <a:tcPr/>
                </a:tc>
                <a:extLst>
                  <a:ext uri="{0D108BD9-81ED-4DB2-BD59-A6C34878D82A}">
                    <a16:rowId xmlns:a16="http://schemas.microsoft.com/office/drawing/2014/main" val="10015"/>
                  </a:ext>
                </a:extLst>
              </a:tr>
              <a:tr h="274320">
                <a:tc>
                  <a:txBody>
                    <a:bodyPr/>
                    <a:lstStyle/>
                    <a:p>
                      <a:pPr algn="ctr"/>
                      <a:r>
                        <a:rPr lang="en-US" sz="1400" dirty="0"/>
                        <a:t>1111</a:t>
                      </a:r>
                    </a:p>
                  </a:txBody>
                  <a:tcPr/>
                </a:tc>
                <a:tc>
                  <a:txBody>
                    <a:bodyPr/>
                    <a:lstStyle/>
                    <a:p>
                      <a:pPr algn="ctr"/>
                      <a:r>
                        <a:rPr lang="en-US" sz="1400" dirty="0"/>
                        <a:t>15</a:t>
                      </a:r>
                    </a:p>
                  </a:txBody>
                  <a:tcPr/>
                </a:tc>
                <a:tc>
                  <a:txBody>
                    <a:bodyPr/>
                    <a:lstStyle/>
                    <a:p>
                      <a:pPr algn="ctr"/>
                      <a:r>
                        <a:rPr lang="en-US" sz="1400" dirty="0"/>
                        <a:t>-1</a:t>
                      </a:r>
                    </a:p>
                  </a:txBody>
                  <a:tcPr/>
                </a:tc>
                <a:extLst>
                  <a:ext uri="{0D108BD9-81ED-4DB2-BD59-A6C34878D82A}">
                    <a16:rowId xmlns:a16="http://schemas.microsoft.com/office/drawing/2014/main" val="10016"/>
                  </a:ext>
                </a:extLst>
              </a:tr>
            </a:tbl>
          </a:graphicData>
        </a:graphic>
      </p:graphicFrame>
      <p:sp>
        <p:nvSpPr>
          <p:cNvPr id="4" name="Footer Placeholder 3"/>
          <p:cNvSpPr>
            <a:spLocks noGrp="1"/>
          </p:cNvSpPr>
          <p:nvPr>
            <p:ph type="ftr" sz="quarter" idx="11"/>
          </p:nvPr>
        </p:nvSpPr>
        <p:spPr/>
        <p:txBody>
          <a:bodyPr/>
          <a:lstStyle/>
          <a:p>
            <a:pPr>
              <a:defRPr/>
            </a:pPr>
            <a:r>
              <a:rPr lang="sv-SE"/>
              <a:t>S. Kalkan - CEng 240</a:t>
            </a:r>
            <a:endParaRPr lang="tr-TR"/>
          </a:p>
        </p:txBody>
      </p:sp>
      <p:sp>
        <p:nvSpPr>
          <p:cNvPr id="5" name="Slide Number Placeholder 4"/>
          <p:cNvSpPr>
            <a:spLocks noGrp="1"/>
          </p:cNvSpPr>
          <p:nvPr>
            <p:ph type="sldNum" sz="quarter" idx="12"/>
          </p:nvPr>
        </p:nvSpPr>
        <p:spPr/>
        <p:txBody>
          <a:bodyPr/>
          <a:lstStyle/>
          <a:p>
            <a:pPr>
              <a:defRPr/>
            </a:pPr>
            <a:fld id="{1ED1BFB6-5B17-4E81-BF2C-A796E08D3CA2}" type="slidenum">
              <a:rPr lang="tr-TR" smtClean="0"/>
              <a:pPr>
                <a:defRPr/>
              </a:pPr>
              <a:t>40</a:t>
            </a:fld>
            <a:endParaRPr lang="tr-TR"/>
          </a:p>
        </p:txBody>
      </p:sp>
    </p:spTree>
    <p:extLst>
      <p:ext uri="{BB962C8B-B14F-4D97-AF65-F5344CB8AC3E}">
        <p14:creationId xmlns:p14="http://schemas.microsoft.com/office/powerpoint/2010/main" val="3642515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500"/>
                                        <p:tgtEl>
                                          <p:spTgt spid="3">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ox(in)">
                                      <p:cBhvr>
                                        <p:cTn id="24" dur="500"/>
                                        <p:tgtEl>
                                          <p:spTgt spid="3">
                                            <p:txEl>
                                              <p:pRg st="5" end="5"/>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ox(in)">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Binary Representation of Numeric Information (continued)</a:t>
            </a:r>
          </a:p>
        </p:txBody>
      </p:sp>
      <p:sp>
        <p:nvSpPr>
          <p:cNvPr id="3" name="Content Placeholder 2"/>
          <p:cNvSpPr>
            <a:spLocks noGrp="1"/>
          </p:cNvSpPr>
          <p:nvPr>
            <p:ph idx="1"/>
          </p:nvPr>
        </p:nvSpPr>
        <p:spPr>
          <a:xfrm>
            <a:off x="539552" y="1600200"/>
            <a:ext cx="8147248" cy="4525963"/>
          </a:xfrm>
        </p:spPr>
        <p:txBody>
          <a:bodyPr/>
          <a:lstStyle/>
          <a:p>
            <a:r>
              <a:rPr lang="en-US" dirty="0"/>
              <a:t>Example:</a:t>
            </a:r>
          </a:p>
          <a:p>
            <a:pPr lvl="1"/>
            <a:r>
              <a:rPr lang="en-US" dirty="0"/>
              <a:t>We want to compute: 12 – 6</a:t>
            </a:r>
          </a:p>
          <a:p>
            <a:pPr lvl="1"/>
            <a:r>
              <a:rPr lang="en-US" dirty="0"/>
              <a:t>12 =&gt; 01100</a:t>
            </a:r>
          </a:p>
          <a:p>
            <a:pPr lvl="1"/>
            <a:r>
              <a:rPr lang="en-US" dirty="0"/>
              <a:t>-6 =&gt; -(00110) =&gt; (11001)+1 =&gt; (11010)</a:t>
            </a:r>
          </a:p>
          <a:p>
            <a:r>
              <a:rPr lang="en-US" dirty="0"/>
              <a:t>12 – 6 =</a:t>
            </a:r>
          </a:p>
          <a:p>
            <a:pPr lvl="1">
              <a:spcBef>
                <a:spcPct val="0"/>
              </a:spcBef>
              <a:buFont typeface="Wingdings" pitchFamily="2" charset="2"/>
              <a:buNone/>
            </a:pPr>
            <a:r>
              <a:rPr lang="en-US" dirty="0"/>
              <a:t>   01100</a:t>
            </a:r>
          </a:p>
          <a:p>
            <a:pPr lvl="1">
              <a:spcBef>
                <a:spcPct val="0"/>
              </a:spcBef>
              <a:buFont typeface="Wingdings" pitchFamily="2" charset="2"/>
              <a:buNone/>
            </a:pPr>
            <a:r>
              <a:rPr lang="en-US" dirty="0"/>
              <a:t>+ 11010</a:t>
            </a:r>
          </a:p>
          <a:p>
            <a:pPr lvl="1">
              <a:spcBef>
                <a:spcPct val="0"/>
              </a:spcBef>
              <a:buFont typeface="Wingdings" pitchFamily="2" charset="2"/>
              <a:buNone/>
            </a:pPr>
            <a:r>
              <a:rPr lang="en-US" dirty="0"/>
              <a:t>-----------</a:t>
            </a:r>
          </a:p>
          <a:p>
            <a:pPr lvl="1">
              <a:spcBef>
                <a:spcPct val="0"/>
              </a:spcBef>
              <a:buFont typeface="Wingdings" pitchFamily="2" charset="2"/>
              <a:buNone/>
            </a:pPr>
            <a:r>
              <a:rPr lang="en-US" dirty="0"/>
              <a:t>   00110 =&gt; 6</a:t>
            </a:r>
          </a:p>
        </p:txBody>
      </p:sp>
      <p:sp>
        <p:nvSpPr>
          <p:cNvPr id="4" name="TextBox 3"/>
          <p:cNvSpPr txBox="1">
            <a:spLocks noChangeArrowheads="1"/>
          </p:cNvSpPr>
          <p:nvPr/>
        </p:nvSpPr>
        <p:spPr bwMode="auto">
          <a:xfrm>
            <a:off x="3048000" y="4191000"/>
            <a:ext cx="59340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dirty="0">
                <a:solidFill>
                  <a:srgbClr val="FF0000"/>
                </a:solidFill>
              </a:rPr>
              <a:t>So, addition and subtraction operations</a:t>
            </a:r>
          </a:p>
          <a:p>
            <a:pPr eaLnBrk="1" hangingPunct="1"/>
            <a:r>
              <a:rPr lang="en-US" sz="2800" dirty="0">
                <a:solidFill>
                  <a:srgbClr val="FF0000"/>
                </a:solidFill>
              </a:rPr>
              <a:t>are simpler in the Two’s Complement</a:t>
            </a:r>
          </a:p>
          <a:p>
            <a:pPr eaLnBrk="1" hangingPunct="1"/>
            <a:r>
              <a:rPr lang="en-US" sz="2800" dirty="0">
                <a:solidFill>
                  <a:srgbClr val="FF0000"/>
                </a:solidFill>
              </a:rPr>
              <a:t>representation</a:t>
            </a:r>
          </a:p>
        </p:txBody>
      </p:sp>
      <p:sp>
        <p:nvSpPr>
          <p:cNvPr id="5" name="Date Placeholder 4"/>
          <p:cNvSpPr>
            <a:spLocks noGrp="1"/>
          </p:cNvSpPr>
          <p:nvPr>
            <p:ph type="dt" sz="quarter" idx="10"/>
          </p:nvPr>
        </p:nvSpPr>
        <p:spPr/>
        <p:txBody>
          <a:bodyPr/>
          <a:lstStyle/>
          <a:p>
            <a:pPr>
              <a:defRPr/>
            </a:pPr>
            <a:r>
              <a:rPr lang="en-GB"/>
              <a:t>2021</a:t>
            </a:r>
            <a:endParaRPr lang="tr-TR"/>
          </a:p>
        </p:txBody>
      </p:sp>
      <p:sp>
        <p:nvSpPr>
          <p:cNvPr id="8" name="Footer Placeholder 7"/>
          <p:cNvSpPr>
            <a:spLocks noGrp="1"/>
          </p:cNvSpPr>
          <p:nvPr>
            <p:ph type="ftr" sz="quarter" idx="11"/>
          </p:nvPr>
        </p:nvSpPr>
        <p:spPr/>
        <p:txBody>
          <a:bodyPr/>
          <a:lstStyle/>
          <a:p>
            <a:pPr>
              <a:defRPr/>
            </a:pPr>
            <a:r>
              <a:rPr lang="sv-SE"/>
              <a:t>S. Kalkan - CEng 240</a:t>
            </a:r>
            <a:endParaRPr lang="tr-TR"/>
          </a:p>
        </p:txBody>
      </p:sp>
      <p:sp>
        <p:nvSpPr>
          <p:cNvPr id="9" name="Slide Number Placeholder 8"/>
          <p:cNvSpPr>
            <a:spLocks noGrp="1"/>
          </p:cNvSpPr>
          <p:nvPr>
            <p:ph type="sldNum" sz="quarter" idx="12"/>
          </p:nvPr>
        </p:nvSpPr>
        <p:spPr/>
        <p:txBody>
          <a:bodyPr/>
          <a:lstStyle/>
          <a:p>
            <a:pPr>
              <a:defRPr/>
            </a:pPr>
            <a:fld id="{1ED1BFB6-5B17-4E81-BF2C-A796E08D3CA2}" type="slidenum">
              <a:rPr lang="tr-TR" smtClean="0"/>
              <a:pPr>
                <a:defRPr/>
              </a:pPr>
              <a:t>41</a:t>
            </a:fld>
            <a:endParaRPr lang="tr-TR"/>
          </a:p>
        </p:txBody>
      </p:sp>
    </p:spTree>
    <p:extLst>
      <p:ext uri="{BB962C8B-B14F-4D97-AF65-F5344CB8AC3E}">
        <p14:creationId xmlns:p14="http://schemas.microsoft.com/office/powerpoint/2010/main" val="2369523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Binary Representation of Numeric Information (continued)</a:t>
            </a:r>
          </a:p>
        </p:txBody>
      </p:sp>
      <p:sp>
        <p:nvSpPr>
          <p:cNvPr id="3" name="Content Placeholder 2"/>
          <p:cNvSpPr>
            <a:spLocks noGrp="1"/>
          </p:cNvSpPr>
          <p:nvPr>
            <p:ph idx="1"/>
          </p:nvPr>
        </p:nvSpPr>
        <p:spPr/>
        <p:txBody>
          <a:bodyPr/>
          <a:lstStyle/>
          <a:p>
            <a:pPr>
              <a:spcBef>
                <a:spcPct val="0"/>
              </a:spcBef>
            </a:pPr>
            <a:endParaRPr lang="en-US"/>
          </a:p>
          <a:p>
            <a:pPr>
              <a:spcBef>
                <a:spcPct val="0"/>
              </a:spcBef>
            </a:pPr>
            <a:r>
              <a:rPr lang="en-US"/>
              <a:t>Due to its advantages, two’s complement is the most common way to represent integers on computers.</a:t>
            </a:r>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7" name="Footer Placeholder 6"/>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1ED1BFB6-5B17-4E81-BF2C-A796E08D3CA2}" type="slidenum">
              <a:rPr lang="tr-TR" smtClean="0"/>
              <a:pPr>
                <a:defRPr/>
              </a:pPr>
              <a:t>42</a:t>
            </a:fld>
            <a:endParaRPr lang="tr-TR"/>
          </a:p>
        </p:txBody>
      </p:sp>
    </p:spTree>
    <p:extLst>
      <p:ext uri="{BB962C8B-B14F-4D97-AF65-F5344CB8AC3E}">
        <p14:creationId xmlns:p14="http://schemas.microsoft.com/office/powerpoint/2010/main" val="2493973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Two’s Complement work?</a:t>
            </a:r>
          </a:p>
        </p:txBody>
      </p:sp>
      <p:sp>
        <p:nvSpPr>
          <p:cNvPr id="3" name="Content Placeholder 2"/>
          <p:cNvSpPr>
            <a:spLocks noGrp="1"/>
          </p:cNvSpPr>
          <p:nvPr>
            <p:ph idx="1"/>
          </p:nvPr>
        </p:nvSpPr>
        <p:spPr>
          <a:xfrm>
            <a:off x="457200" y="1600200"/>
            <a:ext cx="8579296" cy="4525963"/>
          </a:xfrm>
        </p:spPr>
        <p:txBody>
          <a:bodyPr/>
          <a:lstStyle/>
          <a:p>
            <a:pPr lvl="1"/>
            <a:endParaRPr lang="en-US" sz="2600" dirty="0"/>
          </a:p>
          <a:p>
            <a:pPr lvl="1"/>
            <a:r>
              <a:rPr lang="en-US" sz="2600" dirty="0"/>
              <a:t>Inversion and addition of a 1-bit correspond effectively to subtraction from 0 – i.e., negative of a number.</a:t>
            </a:r>
          </a:p>
          <a:p>
            <a:pPr lvl="1"/>
            <a:r>
              <a:rPr lang="tr-TR" sz="2600" dirty="0"/>
              <a:t>Negat</a:t>
            </a:r>
            <a:r>
              <a:rPr lang="en-US" sz="2600" dirty="0" err="1"/>
              <a:t>ive</a:t>
            </a:r>
            <a:r>
              <a:rPr lang="en-US" sz="2600" dirty="0"/>
              <a:t> of a binary number X: (00…00)</a:t>
            </a:r>
            <a:r>
              <a:rPr lang="en-US" sz="2600" baseline="-25000" dirty="0"/>
              <a:t>2</a:t>
            </a:r>
            <a:r>
              <a:rPr lang="en-US" sz="2600" dirty="0"/>
              <a:t> -  (X)</a:t>
            </a:r>
            <a:r>
              <a:rPr lang="en-US" sz="2600" baseline="-25000" dirty="0"/>
              <a:t>2 </a:t>
            </a:r>
          </a:p>
          <a:p>
            <a:pPr lvl="1"/>
            <a:r>
              <a:rPr lang="en-US" sz="2600" dirty="0"/>
              <a:t>Note that (00…00)</a:t>
            </a:r>
            <a:r>
              <a:rPr lang="en-US" sz="2600" baseline="-25000" dirty="0"/>
              <a:t>2</a:t>
            </a:r>
            <a:r>
              <a:rPr lang="en-US" sz="2600" dirty="0"/>
              <a:t> = (11…11)</a:t>
            </a:r>
            <a:r>
              <a:rPr lang="en-US" sz="2600" baseline="-25000" dirty="0"/>
              <a:t>2</a:t>
            </a:r>
            <a:r>
              <a:rPr lang="en-US" sz="2600" dirty="0"/>
              <a:t> + (1)</a:t>
            </a:r>
            <a:r>
              <a:rPr lang="en-US" sz="2600" baseline="-25000" dirty="0"/>
              <a:t>2       </a:t>
            </a:r>
          </a:p>
          <a:p>
            <a:pPr lvl="1"/>
            <a:r>
              <a:rPr lang="en-US" sz="2600" dirty="0"/>
              <a:t>In other words:                </a:t>
            </a:r>
          </a:p>
          <a:p>
            <a:pPr lvl="2"/>
            <a:r>
              <a:rPr lang="en-US" dirty="0"/>
              <a:t>(00…00)</a:t>
            </a:r>
            <a:r>
              <a:rPr lang="en-US" baseline="-25000" dirty="0"/>
              <a:t>2</a:t>
            </a:r>
            <a:r>
              <a:rPr lang="en-US" dirty="0"/>
              <a:t> -  (X)</a:t>
            </a:r>
            <a:r>
              <a:rPr lang="en-US" baseline="-25000" dirty="0"/>
              <a:t>2 </a:t>
            </a:r>
            <a:r>
              <a:rPr lang="en-US" dirty="0"/>
              <a:t>= </a:t>
            </a:r>
            <a:r>
              <a:rPr lang="tr-TR" dirty="0"/>
              <a:t>(</a:t>
            </a:r>
            <a:r>
              <a:rPr lang="en-US" dirty="0"/>
              <a:t>11…11)</a:t>
            </a:r>
            <a:r>
              <a:rPr lang="en-US" baseline="-25000" dirty="0"/>
              <a:t>2</a:t>
            </a:r>
            <a:r>
              <a:rPr lang="tr-TR" dirty="0"/>
              <a:t>-</a:t>
            </a:r>
            <a:r>
              <a:rPr lang="en-US" dirty="0"/>
              <a:t> (X)</a:t>
            </a:r>
            <a:r>
              <a:rPr lang="en-US" baseline="-25000" dirty="0"/>
              <a:t>2 </a:t>
            </a:r>
            <a:r>
              <a:rPr lang="en-US" dirty="0"/>
              <a:t>+ (1)</a:t>
            </a:r>
            <a:r>
              <a:rPr lang="en-US" baseline="-25000" dirty="0"/>
              <a:t>2</a:t>
            </a:r>
            <a:r>
              <a:rPr lang="en-US" dirty="0"/>
              <a:t>.      </a:t>
            </a:r>
          </a:p>
          <a:p>
            <a:pPr marL="914400" lvl="2" indent="0">
              <a:buNone/>
            </a:pPr>
            <a:r>
              <a:rPr lang="en-US" sz="1400" dirty="0">
                <a:solidFill>
                  <a:prstClr val="black"/>
                </a:solidFill>
              </a:rPr>
              <a:t>                                                                                                           (i.e., how we find two’s complement)</a:t>
            </a:r>
          </a:p>
          <a:p>
            <a:pPr marL="457200" lvl="1" indent="0">
              <a:buNone/>
            </a:pPr>
            <a:endParaRPr lang="en-US" dirty="0"/>
          </a:p>
        </p:txBody>
      </p:sp>
      <p:sp>
        <p:nvSpPr>
          <p:cNvPr id="4" name="Date Placeholder 3"/>
          <p:cNvSpPr>
            <a:spLocks noGrp="1"/>
          </p:cNvSpPr>
          <p:nvPr>
            <p:ph type="dt" sz="half" idx="10"/>
          </p:nvPr>
        </p:nvSpPr>
        <p:spPr/>
        <p:txBody>
          <a:bodyPr/>
          <a:lstStyle/>
          <a:p>
            <a:pPr>
              <a:defRPr/>
            </a:pPr>
            <a:r>
              <a:rPr lang="en-GB"/>
              <a:t>2021</a:t>
            </a:r>
            <a:endParaRPr lang="tr-TR"/>
          </a:p>
        </p:txBody>
      </p:sp>
      <p:grpSp>
        <p:nvGrpSpPr>
          <p:cNvPr id="18" name="Group 17"/>
          <p:cNvGrpSpPr/>
          <p:nvPr/>
        </p:nvGrpSpPr>
        <p:grpSpPr>
          <a:xfrm>
            <a:off x="3707904" y="4976942"/>
            <a:ext cx="4350245" cy="1143863"/>
            <a:chOff x="3595699" y="5157192"/>
            <a:chExt cx="4350245" cy="1143863"/>
          </a:xfrm>
        </p:grpSpPr>
        <p:sp>
          <p:nvSpPr>
            <p:cNvPr id="7" name="TextBox 6"/>
            <p:cNvSpPr txBox="1"/>
            <p:nvPr/>
          </p:nvSpPr>
          <p:spPr>
            <a:xfrm>
              <a:off x="6238617" y="5716280"/>
              <a:ext cx="1707327" cy="584775"/>
            </a:xfrm>
            <a:prstGeom prst="rect">
              <a:avLst/>
            </a:prstGeom>
            <a:noFill/>
          </p:spPr>
          <p:txBody>
            <a:bodyPr wrap="none" rtlCol="0">
              <a:spAutoFit/>
            </a:bodyPr>
            <a:lstStyle/>
            <a:p>
              <a:r>
                <a:rPr lang="en-US" sz="3200" dirty="0">
                  <a:solidFill>
                    <a:srgbClr val="FF0000"/>
                  </a:solidFill>
                </a:rPr>
                <a:t>Inversion</a:t>
              </a:r>
            </a:p>
          </p:txBody>
        </p:sp>
        <p:cxnSp>
          <p:nvCxnSpPr>
            <p:cNvPr id="9" name="Straight Arrow Connector 8"/>
            <p:cNvCxnSpPr>
              <a:stCxn id="7" idx="0"/>
            </p:cNvCxnSpPr>
            <p:nvPr/>
          </p:nvCxnSpPr>
          <p:spPr>
            <a:xfrm flipH="1" flipV="1">
              <a:off x="4644008" y="5301208"/>
              <a:ext cx="2448273" cy="415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595699" y="5157192"/>
              <a:ext cx="1840397"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Footer Placeholder 7"/>
          <p:cNvSpPr>
            <a:spLocks noGrp="1"/>
          </p:cNvSpPr>
          <p:nvPr>
            <p:ph type="ftr" sz="quarter" idx="11"/>
          </p:nvPr>
        </p:nvSpPr>
        <p:spPr/>
        <p:txBody>
          <a:bodyPr/>
          <a:lstStyle/>
          <a:p>
            <a:pPr>
              <a:defRPr/>
            </a:pPr>
            <a:r>
              <a:rPr lang="sv-SE"/>
              <a:t>S. Kalkan - CEng 240</a:t>
            </a:r>
            <a:endParaRPr lang="tr-TR"/>
          </a:p>
        </p:txBody>
      </p:sp>
      <p:sp>
        <p:nvSpPr>
          <p:cNvPr id="10" name="Slide Number Placeholder 9"/>
          <p:cNvSpPr>
            <a:spLocks noGrp="1"/>
          </p:cNvSpPr>
          <p:nvPr>
            <p:ph type="sldNum" sz="quarter" idx="12"/>
          </p:nvPr>
        </p:nvSpPr>
        <p:spPr/>
        <p:txBody>
          <a:bodyPr/>
          <a:lstStyle/>
          <a:p>
            <a:pPr>
              <a:defRPr/>
            </a:pPr>
            <a:fld id="{1ED1BFB6-5B17-4E81-BF2C-A796E08D3CA2}" type="slidenum">
              <a:rPr lang="tr-TR" smtClean="0"/>
              <a:pPr>
                <a:defRPr/>
              </a:pPr>
              <a:t>43</a:t>
            </a:fld>
            <a:endParaRPr lang="tr-TR"/>
          </a:p>
        </p:txBody>
      </p:sp>
    </p:spTree>
    <p:extLst>
      <p:ext uri="{BB962C8B-B14F-4D97-AF65-F5344CB8AC3E}">
        <p14:creationId xmlns:p14="http://schemas.microsoft.com/office/powerpoint/2010/main" val="407037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Two’s Complement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579296" cy="2836912"/>
              </a:xfrm>
            </p:spPr>
            <p:txBody>
              <a:bodyPr/>
              <a:lstStyle/>
              <a:p>
                <a:r>
                  <a:rPr lang="en-US" dirty="0"/>
                  <a:t>A 2</a:t>
                </a:r>
                <a:r>
                  <a:rPr lang="en-US" baseline="30000" dirty="0"/>
                  <a:t>nd</a:t>
                </a:r>
                <a:r>
                  <a:rPr lang="en-US" dirty="0"/>
                  <a:t>  perspective:</a:t>
                </a:r>
              </a:p>
              <a:p>
                <a:pPr lvl="1"/>
                <a:r>
                  <a:rPr lang="da-DK" dirty="0"/>
                  <a:t>i - j mod 2</a:t>
                </a:r>
                <a:r>
                  <a:rPr lang="da-DK" i="1" baseline="30000" dirty="0"/>
                  <a:t>N</a:t>
                </a:r>
                <a:r>
                  <a:rPr lang="da-DK" dirty="0"/>
                  <a:t> = i + (2</a:t>
                </a:r>
                <a:r>
                  <a:rPr lang="da-DK" i="1" baseline="30000" dirty="0"/>
                  <a:t>N</a:t>
                </a:r>
                <a:r>
                  <a:rPr lang="da-DK" dirty="0"/>
                  <a:t>-j) mod 2</a:t>
                </a:r>
                <a:r>
                  <a:rPr lang="da-DK" i="1" baseline="30000" dirty="0"/>
                  <a:t>N</a:t>
                </a:r>
              </a:p>
              <a:p>
                <a:pPr lvl="1"/>
                <a:r>
                  <a:rPr lang="en-US" dirty="0"/>
                  <a:t>Example</a:t>
                </a:r>
                <a:r>
                  <a:rPr lang="es-ES" dirty="0"/>
                  <a:t>: </a:t>
                </a:r>
              </a:p>
              <a:p>
                <a:pPr lvl="2"/>
                <a:r>
                  <a:rPr lang="en-US" sz="2000" dirty="0"/>
                  <a:t>Consider</a:t>
                </a:r>
                <a:r>
                  <a:rPr lang="es-ES" sz="2000" dirty="0"/>
                  <a:t> X and Y are positive </a:t>
                </a:r>
                <a:r>
                  <a:rPr lang="en-US" sz="2000" dirty="0"/>
                  <a:t>numbers</a:t>
                </a:r>
                <a:r>
                  <a:rPr lang="es-ES" sz="2000" dirty="0"/>
                  <a:t>. </a:t>
                </a:r>
              </a:p>
              <a:p>
                <a:pPr lvl="2"/>
                <a14:m>
                  <m:oMath xmlns:m="http://schemas.openxmlformats.org/officeDocument/2006/math">
                    <m:r>
                      <a:rPr lang="es-ES" sz="1800" i="1" dirty="0">
                        <a:latin typeface="Cambria Math" panose="02040503050406030204" pitchFamily="18" charset="0"/>
                      </a:rPr>
                      <m:t>𝑋</m:t>
                    </m:r>
                    <m:r>
                      <a:rPr lang="es-ES" sz="1800" i="1" dirty="0">
                        <a:latin typeface="Cambria Math" panose="02040503050406030204" pitchFamily="18" charset="0"/>
                      </a:rPr>
                      <m:t> + </m:t>
                    </m:r>
                    <m:d>
                      <m:dPr>
                        <m:ctrlPr>
                          <a:rPr lang="es-ES" sz="1800" i="1" dirty="0">
                            <a:latin typeface="Cambria Math" panose="02040503050406030204" pitchFamily="18" charset="0"/>
                          </a:rPr>
                        </m:ctrlPr>
                      </m:dPr>
                      <m:e>
                        <m:r>
                          <a:rPr lang="es-ES" sz="1800" i="1" dirty="0">
                            <a:latin typeface="Cambria Math" panose="02040503050406030204" pitchFamily="18" charset="0"/>
                          </a:rPr>
                          <m:t>−</m:t>
                        </m:r>
                        <m:r>
                          <a:rPr lang="es-ES" sz="1800" i="1" dirty="0">
                            <a:latin typeface="Cambria Math" panose="02040503050406030204" pitchFamily="18" charset="0"/>
                          </a:rPr>
                          <m:t>𝑌</m:t>
                        </m:r>
                      </m:e>
                    </m:d>
                    <m:r>
                      <a:rPr lang="es-ES" sz="1800" i="1" dirty="0">
                        <a:latin typeface="Cambria Math" panose="02040503050406030204" pitchFamily="18" charset="0"/>
                      </a:rPr>
                      <m:t>= </m:t>
                    </m:r>
                    <m:r>
                      <a:rPr lang="es-ES" sz="1800" i="1" dirty="0">
                        <a:latin typeface="Cambria Math" panose="02040503050406030204" pitchFamily="18" charset="0"/>
                      </a:rPr>
                      <m:t>𝑋</m:t>
                    </m:r>
                    <m:r>
                      <a:rPr lang="es-ES" sz="1800" i="1" dirty="0">
                        <a:latin typeface="Cambria Math" panose="02040503050406030204" pitchFamily="18" charset="0"/>
                      </a:rPr>
                      <m:t> + </m:t>
                    </m:r>
                    <m:d>
                      <m:dPr>
                        <m:ctrlPr>
                          <a:rPr lang="es-ES" sz="1800" i="1" dirty="0">
                            <a:latin typeface="Cambria Math" panose="02040503050406030204" pitchFamily="18" charset="0"/>
                          </a:rPr>
                        </m:ctrlPr>
                      </m:dPr>
                      <m:e>
                        <m:sSup>
                          <m:sSupPr>
                            <m:ctrlPr>
                              <a:rPr lang="es-ES" sz="1800" i="1" dirty="0">
                                <a:latin typeface="Cambria Math" panose="02040503050406030204" pitchFamily="18" charset="0"/>
                              </a:rPr>
                            </m:ctrlPr>
                          </m:sSupPr>
                          <m:e>
                            <m:r>
                              <a:rPr lang="es-ES" sz="1800" i="1" dirty="0">
                                <a:latin typeface="Cambria Math" panose="02040503050406030204" pitchFamily="18" charset="0"/>
                              </a:rPr>
                              <m:t>2</m:t>
                            </m:r>
                          </m:e>
                          <m:sup>
                            <m:r>
                              <a:rPr lang="es-ES" sz="1800" i="1" dirty="0">
                                <a:latin typeface="Cambria Math" panose="02040503050406030204" pitchFamily="18" charset="0"/>
                              </a:rPr>
                              <m:t>𝑁</m:t>
                            </m:r>
                          </m:sup>
                        </m:sSup>
                        <m:r>
                          <a:rPr lang="es-ES" sz="1800" i="1" dirty="0">
                            <a:latin typeface="Cambria Math" panose="02040503050406030204" pitchFamily="18" charset="0"/>
                          </a:rPr>
                          <m:t> − </m:t>
                        </m:r>
                        <m:r>
                          <a:rPr lang="es-ES" sz="1800" i="1" dirty="0">
                            <a:latin typeface="Cambria Math" panose="02040503050406030204" pitchFamily="18" charset="0"/>
                          </a:rPr>
                          <m:t>𝑌</m:t>
                        </m:r>
                      </m:e>
                    </m:d>
                  </m:oMath>
                </a14:m>
                <a:endParaRPr lang="en-US" sz="1800" i="1" dirty="0">
                  <a:latin typeface="Cambria Math" panose="02040503050406030204" pitchFamily="18" charset="0"/>
                </a:endParaRPr>
              </a:p>
              <a:p>
                <a:pPr marL="857250" lvl="2" indent="0">
                  <a:buNone/>
                </a:pPr>
                <a14:m>
                  <m:oMathPara xmlns:m="http://schemas.openxmlformats.org/officeDocument/2006/math">
                    <m:oMathParaPr>
                      <m:jc m:val="centerGroup"/>
                    </m:oMathParaPr>
                    <m:oMath xmlns:m="http://schemas.openxmlformats.org/officeDocument/2006/math">
                      <m:r>
                        <a:rPr lang="es-ES" sz="1800" i="1" dirty="0">
                          <a:latin typeface="Cambria Math" panose="02040503050406030204" pitchFamily="18" charset="0"/>
                        </a:rPr>
                        <m:t>= </m:t>
                      </m:r>
                      <m:sSup>
                        <m:sSupPr>
                          <m:ctrlPr>
                            <a:rPr lang="es-ES" sz="1800" i="1" dirty="0">
                              <a:latin typeface="Cambria Math" panose="02040503050406030204" pitchFamily="18" charset="0"/>
                            </a:rPr>
                          </m:ctrlPr>
                        </m:sSupPr>
                        <m:e>
                          <m:r>
                            <a:rPr lang="es-ES" sz="1800" i="1" dirty="0">
                              <a:latin typeface="Cambria Math" panose="02040503050406030204" pitchFamily="18" charset="0"/>
                            </a:rPr>
                            <m:t>2</m:t>
                          </m:r>
                        </m:e>
                        <m:sup>
                          <m:r>
                            <a:rPr lang="es-ES" sz="1800" i="1" dirty="0">
                              <a:latin typeface="Cambria Math" panose="02040503050406030204" pitchFamily="18" charset="0"/>
                            </a:rPr>
                            <m:t>𝑁</m:t>
                          </m:r>
                        </m:sup>
                      </m:sSup>
                      <m:r>
                        <a:rPr lang="es-ES" sz="1800" i="1" dirty="0">
                          <a:latin typeface="Cambria Math" panose="02040503050406030204" pitchFamily="18" charset="0"/>
                        </a:rPr>
                        <m:t> − (</m:t>
                      </m:r>
                      <m:r>
                        <a:rPr lang="es-ES" sz="1800" i="1" dirty="0">
                          <a:latin typeface="Cambria Math" panose="02040503050406030204" pitchFamily="18" charset="0"/>
                        </a:rPr>
                        <m:t>𝑌</m:t>
                      </m:r>
                      <m:r>
                        <a:rPr lang="es-ES" sz="1800" i="1" dirty="0">
                          <a:latin typeface="Cambria Math" panose="02040503050406030204" pitchFamily="18" charset="0"/>
                        </a:rPr>
                        <m:t> − </m:t>
                      </m:r>
                      <m:r>
                        <a:rPr lang="es-ES" sz="1800" i="1" dirty="0">
                          <a:latin typeface="Cambria Math" panose="02040503050406030204" pitchFamily="18" charset="0"/>
                        </a:rPr>
                        <m:t>𝑋</m:t>
                      </m:r>
                      <m:r>
                        <a:rPr lang="es-ES" sz="1800" i="1" dirty="0">
                          <a:latin typeface="Cambria Math" panose="02040503050406030204" pitchFamily="18" charset="0"/>
                        </a:rPr>
                        <m:t>) = −(</m:t>
                      </m:r>
                      <m:r>
                        <a:rPr lang="es-ES" sz="1800" i="1" dirty="0">
                          <a:latin typeface="Cambria Math" panose="02040503050406030204" pitchFamily="18" charset="0"/>
                        </a:rPr>
                        <m:t>𝑌</m:t>
                      </m:r>
                      <m:r>
                        <a:rPr lang="es-ES" sz="1800" i="1" dirty="0">
                          <a:latin typeface="Cambria Math" panose="02040503050406030204" pitchFamily="18" charset="0"/>
                        </a:rPr>
                        <m:t> − </m:t>
                      </m:r>
                      <m:r>
                        <a:rPr lang="es-ES" sz="1800" i="1" dirty="0">
                          <a:latin typeface="Cambria Math" panose="02040503050406030204" pitchFamily="18" charset="0"/>
                        </a:rPr>
                        <m:t>𝑋</m:t>
                      </m:r>
                      <m:r>
                        <a:rPr lang="es-ES" sz="1800" i="1" dirty="0">
                          <a:latin typeface="Cambria Math" panose="02040503050406030204" pitchFamily="18" charset="0"/>
                        </a:rPr>
                        <m:t>) = </m:t>
                      </m:r>
                      <m:r>
                        <a:rPr lang="es-ES" sz="1800" i="1" dirty="0">
                          <a:latin typeface="Cambria Math" panose="02040503050406030204" pitchFamily="18" charset="0"/>
                        </a:rPr>
                        <m:t>𝑋</m:t>
                      </m:r>
                      <m:r>
                        <a:rPr lang="es-ES" sz="1800" i="1" dirty="0">
                          <a:latin typeface="Cambria Math" panose="02040503050406030204" pitchFamily="18" charset="0"/>
                        </a:rPr>
                        <m:t> − </m:t>
                      </m:r>
                      <m:r>
                        <a:rPr lang="es-ES" sz="1800" i="1" dirty="0">
                          <a:latin typeface="Cambria Math" panose="02040503050406030204" pitchFamily="18" charset="0"/>
                        </a:rPr>
                        <m:t>𝑌</m:t>
                      </m:r>
                    </m:oMath>
                  </m:oMathPara>
                </a14:m>
                <a:endParaRPr lang="da-DK" sz="1800" dirty="0"/>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579296" cy="2836912"/>
              </a:xfrm>
              <a:blipFill>
                <a:blip r:embed="rId3"/>
                <a:stretch>
                  <a:fillRect l="-444" t="-26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GB"/>
              <a:t>2021</a:t>
            </a:r>
            <a:endParaRPr lang="tr-TR"/>
          </a:p>
        </p:txBody>
      </p:sp>
      <p:sp>
        <p:nvSpPr>
          <p:cNvPr id="8" name="Footer Placeholder 7"/>
          <p:cNvSpPr>
            <a:spLocks noGrp="1"/>
          </p:cNvSpPr>
          <p:nvPr>
            <p:ph type="ftr" sz="quarter" idx="11"/>
          </p:nvPr>
        </p:nvSpPr>
        <p:spPr/>
        <p:txBody>
          <a:bodyPr/>
          <a:lstStyle/>
          <a:p>
            <a:pPr>
              <a:defRPr/>
            </a:pPr>
            <a:r>
              <a:rPr lang="sv-SE"/>
              <a:t>S. Kalkan - CEng 240</a:t>
            </a:r>
            <a:endParaRPr lang="tr-TR"/>
          </a:p>
        </p:txBody>
      </p:sp>
      <p:sp>
        <p:nvSpPr>
          <p:cNvPr id="10" name="Slide Number Placeholder 9"/>
          <p:cNvSpPr>
            <a:spLocks noGrp="1"/>
          </p:cNvSpPr>
          <p:nvPr>
            <p:ph type="sldNum" sz="quarter" idx="12"/>
          </p:nvPr>
        </p:nvSpPr>
        <p:spPr/>
        <p:txBody>
          <a:bodyPr/>
          <a:lstStyle/>
          <a:p>
            <a:pPr>
              <a:defRPr/>
            </a:pPr>
            <a:fld id="{1ED1BFB6-5B17-4E81-BF2C-A796E08D3CA2}" type="slidenum">
              <a:rPr lang="tr-TR" smtClean="0"/>
              <a:pPr>
                <a:defRPr/>
              </a:pPr>
              <a:t>44</a:t>
            </a:fld>
            <a:endParaRPr lang="tr-TR"/>
          </a:p>
        </p:txBody>
      </p:sp>
    </p:spTree>
    <p:extLst>
      <p:ext uri="{BB962C8B-B14F-4D97-AF65-F5344CB8AC3E}">
        <p14:creationId xmlns:p14="http://schemas.microsoft.com/office/powerpoint/2010/main" val="2652496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Two’s  Complement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2348880"/>
                <a:ext cx="6275040" cy="3777283"/>
              </a:xfrm>
            </p:spPr>
            <p:txBody>
              <a:bodyPr/>
              <a:lstStyle/>
              <a:p>
                <a:r>
                  <a:rPr lang="en-US" dirty="0"/>
                  <a:t>A smart trick used in mechanical calculators</a:t>
                </a:r>
              </a:p>
              <a:p>
                <a:pPr lvl="1"/>
                <a:r>
                  <a:rPr lang="en-US" dirty="0"/>
                  <a:t>To subtract </a:t>
                </a:r>
                <a14:m>
                  <m:oMath xmlns:m="http://schemas.openxmlformats.org/officeDocument/2006/math">
                    <m:r>
                      <a:rPr lang="en-US" b="0" i="1" smtClean="0">
                        <a:latin typeface="Cambria Math" panose="02040503050406030204" pitchFamily="18" charset="0"/>
                      </a:rPr>
                      <m:t>𝑏</m:t>
                    </m:r>
                  </m:oMath>
                </a14:m>
                <a:r>
                  <a:rPr lang="en-US" dirty="0"/>
                  <a:t> from </a:t>
                </a:r>
                <a14:m>
                  <m:oMath xmlns:m="http://schemas.openxmlformats.org/officeDocument/2006/math">
                    <m:r>
                      <a:rPr lang="en-US" b="0" i="1" smtClean="0">
                        <a:latin typeface="Cambria Math" panose="02040503050406030204" pitchFamily="18" charset="0"/>
                      </a:rPr>
                      <m:t>𝑎</m:t>
                    </m:r>
                  </m:oMath>
                </a14:m>
                <a:r>
                  <a:rPr lang="en-US" dirty="0"/>
                  <a:t>, invert </a:t>
                </a:r>
                <a14:m>
                  <m:oMath xmlns:m="http://schemas.openxmlformats.org/officeDocument/2006/math">
                    <m:r>
                      <a:rPr lang="en-US" b="0" i="1" smtClean="0">
                        <a:latin typeface="Cambria Math" panose="02040503050406030204" pitchFamily="18" charset="0"/>
                      </a:rPr>
                      <m:t>𝑏</m:t>
                    </m:r>
                  </m:oMath>
                </a14:m>
                <a:r>
                  <a:rPr lang="en-US" dirty="0"/>
                  <a:t> and add that to </a:t>
                </a:r>
                <a14:m>
                  <m:oMath xmlns:m="http://schemas.openxmlformats.org/officeDocument/2006/math">
                    <m:r>
                      <a:rPr lang="en-US" b="0" i="1" smtClean="0">
                        <a:latin typeface="Cambria Math" panose="02040503050406030204" pitchFamily="18" charset="0"/>
                      </a:rPr>
                      <m:t>𝑎</m:t>
                    </m:r>
                  </m:oMath>
                </a14:m>
                <a:r>
                  <a:rPr lang="en-US" dirty="0"/>
                  <a:t>. Then discard the most significant digit.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2348880"/>
                <a:ext cx="6275040" cy="3777283"/>
              </a:xfrm>
              <a:blipFill rotWithShape="0">
                <a:blip r:embed="rId2"/>
                <a:stretch>
                  <a:fillRect l="-583" t="-2097" r="-20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F1832DDB-9586-4B2A-9407-8E5513B0C8D2}" type="slidenum">
              <a:rPr lang="tr-TR" smtClean="0"/>
              <a:pPr>
                <a:defRPr/>
              </a:pPr>
              <a:t>45</a:t>
            </a:fld>
            <a:endParaRPr lang="tr-TR"/>
          </a:p>
        </p:txBody>
      </p:sp>
      <p:sp>
        <p:nvSpPr>
          <p:cNvPr id="7" name="Rectangle 6"/>
          <p:cNvSpPr/>
          <p:nvPr/>
        </p:nvSpPr>
        <p:spPr>
          <a:xfrm>
            <a:off x="1943708" y="5985559"/>
            <a:ext cx="5364596" cy="369332"/>
          </a:xfrm>
          <a:prstGeom prst="rect">
            <a:avLst/>
          </a:prstGeom>
        </p:spPr>
        <p:txBody>
          <a:bodyPr wrap="square">
            <a:spAutoFit/>
          </a:bodyPr>
          <a:lstStyle/>
          <a:p>
            <a:r>
              <a:rPr lang="en-US" dirty="0"/>
              <a:t>http://en.wikipedia.org/wiki/Method_of_complements</a:t>
            </a:r>
          </a:p>
        </p:txBody>
      </p:sp>
      <p:pic>
        <p:nvPicPr>
          <p:cNvPr id="6146" name="Picture 2" descr="http://upload.wikimedia.org/wikipedia/commons/thumb/2/26/Complement_numbering_gnangarra.JPG/220px-Complement_numbering_gnangarr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2904778"/>
            <a:ext cx="2095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88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Binary Representation of </a:t>
            </a:r>
            <a:r>
              <a:rPr lang="en-US" sz="3600" dirty="0">
                <a:solidFill>
                  <a:srgbClr val="FF0000"/>
                </a:solidFill>
              </a:rPr>
              <a:t>Real Numbers</a:t>
            </a:r>
            <a:endParaRPr lang="en-GB" sz="3600" dirty="0"/>
          </a:p>
        </p:txBody>
      </p:sp>
      <p:sp>
        <p:nvSpPr>
          <p:cNvPr id="3" name="Content Placeholder 2"/>
          <p:cNvSpPr>
            <a:spLocks noGrp="1"/>
          </p:cNvSpPr>
          <p:nvPr>
            <p:ph idx="1"/>
          </p:nvPr>
        </p:nvSpPr>
        <p:spPr>
          <a:xfrm>
            <a:off x="643533" y="1484784"/>
            <a:ext cx="8075240" cy="4525963"/>
          </a:xfrm>
        </p:spPr>
        <p:txBody>
          <a:bodyPr/>
          <a:lstStyle/>
          <a:p>
            <a:pPr marL="0" indent="0">
              <a:spcBef>
                <a:spcPct val="40000"/>
              </a:spcBef>
              <a:buNone/>
              <a:defRPr/>
            </a:pPr>
            <a:r>
              <a:rPr lang="en-US" sz="2800" dirty="0">
                <a:sym typeface="Wingdings" pitchFamily="2" charset="2"/>
              </a:rPr>
              <a:t>Conversion of the digits after the dot into binary:</a:t>
            </a:r>
          </a:p>
          <a:p>
            <a:pPr marL="0" indent="0">
              <a:spcBef>
                <a:spcPct val="40000"/>
              </a:spcBef>
              <a:buNone/>
              <a:defRPr/>
            </a:pPr>
            <a:endParaRPr lang="en-US" sz="900" dirty="0">
              <a:sym typeface="Wingdings" pitchFamily="2" charset="2"/>
            </a:endParaRPr>
          </a:p>
          <a:p>
            <a:pPr>
              <a:defRPr/>
            </a:pPr>
            <a:r>
              <a:rPr lang="en-US" sz="2800" dirty="0">
                <a:sym typeface="Wingdings" pitchFamily="2" charset="2"/>
              </a:rPr>
              <a:t> 1</a:t>
            </a:r>
            <a:r>
              <a:rPr lang="en-US" sz="2800" baseline="30000" dirty="0">
                <a:sym typeface="Wingdings" pitchFamily="2" charset="2"/>
              </a:rPr>
              <a:t>st</a:t>
            </a:r>
            <a:r>
              <a:rPr lang="en-US" sz="2800" dirty="0">
                <a:sym typeface="Wingdings" pitchFamily="2" charset="2"/>
              </a:rPr>
              <a:t> Way: </a:t>
            </a:r>
          </a:p>
          <a:p>
            <a:pPr lvl="1">
              <a:defRPr/>
            </a:pPr>
            <a:r>
              <a:rPr lang="en-US" sz="2400" dirty="0">
                <a:sym typeface="Wingdings" pitchFamily="2" charset="2"/>
              </a:rPr>
              <a:t>0.375 </a:t>
            </a:r>
            <a:r>
              <a:rPr lang="tr-TR" sz="2400" dirty="0">
                <a:sym typeface="Wingdings" pitchFamily="2" charset="2"/>
              </a:rPr>
              <a:t></a:t>
            </a:r>
            <a:r>
              <a:rPr lang="en-US" sz="2400" dirty="0">
                <a:sym typeface="Wingdings" pitchFamily="2" charset="2"/>
              </a:rPr>
              <a:t> </a:t>
            </a:r>
            <a:r>
              <a:rPr lang="en-US" sz="2400" dirty="0">
                <a:solidFill>
                  <a:srgbClr val="FF0000"/>
                </a:solidFill>
                <a:sym typeface="Wingdings" pitchFamily="2" charset="2"/>
              </a:rPr>
              <a:t>0</a:t>
            </a:r>
            <a:r>
              <a:rPr lang="en-US" sz="2400" dirty="0">
                <a:sym typeface="Wingdings" pitchFamily="2" charset="2"/>
              </a:rPr>
              <a:t>x½ + </a:t>
            </a:r>
            <a:r>
              <a:rPr lang="en-US" sz="2400" dirty="0">
                <a:solidFill>
                  <a:srgbClr val="FF0000"/>
                </a:solidFill>
                <a:sym typeface="Wingdings" pitchFamily="2" charset="2"/>
              </a:rPr>
              <a:t>1</a:t>
            </a:r>
            <a:r>
              <a:rPr lang="en-US" sz="2400" dirty="0">
                <a:sym typeface="Wingdings" pitchFamily="2" charset="2"/>
              </a:rPr>
              <a:t>x¼ + </a:t>
            </a:r>
            <a:r>
              <a:rPr lang="en-US" sz="2400" dirty="0">
                <a:solidFill>
                  <a:srgbClr val="FF0000"/>
                </a:solidFill>
                <a:sym typeface="Wingdings" pitchFamily="2" charset="2"/>
              </a:rPr>
              <a:t>1</a:t>
            </a:r>
            <a:r>
              <a:rPr lang="en-US" sz="2400" dirty="0">
                <a:sym typeface="Wingdings" pitchFamily="2" charset="2"/>
              </a:rPr>
              <a:t>x1/8 </a:t>
            </a:r>
            <a:r>
              <a:rPr lang="tr-TR" sz="2400" dirty="0">
                <a:sym typeface="Wingdings" pitchFamily="2" charset="2"/>
              </a:rPr>
              <a:t></a:t>
            </a:r>
            <a:r>
              <a:rPr lang="en-US" sz="2400" dirty="0">
                <a:sym typeface="Wingdings" pitchFamily="2" charset="2"/>
              </a:rPr>
              <a:t> </a:t>
            </a:r>
            <a:r>
              <a:rPr lang="en-US" sz="2400" dirty="0">
                <a:solidFill>
                  <a:srgbClr val="FF0000"/>
                </a:solidFill>
                <a:sym typeface="Wingdings" pitchFamily="2" charset="2"/>
              </a:rPr>
              <a:t>011</a:t>
            </a:r>
            <a:r>
              <a:rPr lang="en-US" sz="2400" dirty="0">
                <a:sym typeface="Wingdings" pitchFamily="2" charset="2"/>
              </a:rPr>
              <a:t> </a:t>
            </a:r>
          </a:p>
          <a:p>
            <a:pPr marL="0" indent="0">
              <a:buNone/>
              <a:defRPr/>
            </a:pPr>
            <a:endParaRPr lang="en-US" sz="1600" dirty="0">
              <a:sym typeface="Wingdings" pitchFamily="2" charset="2"/>
            </a:endParaRPr>
          </a:p>
          <a:p>
            <a:pPr>
              <a:defRPr/>
            </a:pPr>
            <a:r>
              <a:rPr lang="en-US" sz="2800" dirty="0">
                <a:sym typeface="Wingdings" pitchFamily="2" charset="2"/>
              </a:rPr>
              <a:t>2</a:t>
            </a:r>
            <a:r>
              <a:rPr lang="en-US" sz="2800" baseline="30000" dirty="0">
                <a:sym typeface="Wingdings" pitchFamily="2" charset="2"/>
              </a:rPr>
              <a:t>nd</a:t>
            </a:r>
            <a:r>
              <a:rPr lang="en-US" sz="2800" dirty="0">
                <a:sym typeface="Wingdings" pitchFamily="2" charset="2"/>
              </a:rPr>
              <a:t> Way: </a:t>
            </a:r>
          </a:p>
          <a:p>
            <a:pPr lvl="1">
              <a:defRPr/>
            </a:pPr>
            <a:r>
              <a:rPr lang="en-US" sz="2400" dirty="0">
                <a:sym typeface="Wingdings" pitchFamily="2" charset="2"/>
              </a:rPr>
              <a:t>Multiply by 2 and get the integer part until we get ‘0’ after the dot:</a:t>
            </a:r>
          </a:p>
          <a:p>
            <a:pPr lvl="2">
              <a:defRPr/>
            </a:pPr>
            <a:r>
              <a:rPr lang="en-US" dirty="0">
                <a:sym typeface="Wingdings" pitchFamily="2" charset="2"/>
              </a:rPr>
              <a:t> 0.375 x 2 = 0.750  = </a:t>
            </a:r>
            <a:r>
              <a:rPr lang="en-US" dirty="0">
                <a:solidFill>
                  <a:srgbClr val="FF0000"/>
                </a:solidFill>
                <a:sym typeface="Wingdings" pitchFamily="2" charset="2"/>
              </a:rPr>
              <a:t>0</a:t>
            </a:r>
            <a:r>
              <a:rPr lang="en-US" dirty="0">
                <a:sym typeface="Wingdings" pitchFamily="2" charset="2"/>
              </a:rPr>
              <a:t> + 0.750</a:t>
            </a:r>
          </a:p>
          <a:p>
            <a:pPr lvl="2">
              <a:defRPr/>
            </a:pPr>
            <a:r>
              <a:rPr lang="en-US" dirty="0">
                <a:sym typeface="Wingdings" pitchFamily="2" charset="2"/>
              </a:rPr>
              <a:t> 0.750 x 2 = 1.500  = </a:t>
            </a:r>
            <a:r>
              <a:rPr lang="en-US" dirty="0">
                <a:solidFill>
                  <a:srgbClr val="FF0000"/>
                </a:solidFill>
                <a:sym typeface="Wingdings" pitchFamily="2" charset="2"/>
              </a:rPr>
              <a:t>1</a:t>
            </a:r>
            <a:r>
              <a:rPr lang="en-US" dirty="0">
                <a:sym typeface="Wingdings" pitchFamily="2" charset="2"/>
              </a:rPr>
              <a:t> + 0.500</a:t>
            </a:r>
          </a:p>
          <a:p>
            <a:pPr lvl="2">
              <a:defRPr/>
            </a:pPr>
            <a:r>
              <a:rPr lang="en-US" dirty="0">
                <a:sym typeface="Wingdings" pitchFamily="2" charset="2"/>
              </a:rPr>
              <a:t> 0.500 x 2 = 1.000  = </a:t>
            </a:r>
            <a:r>
              <a:rPr lang="en-US" dirty="0">
                <a:solidFill>
                  <a:srgbClr val="FF0000"/>
                </a:solidFill>
                <a:sym typeface="Wingdings" pitchFamily="2" charset="2"/>
              </a:rPr>
              <a:t>1</a:t>
            </a:r>
            <a:r>
              <a:rPr lang="en-US" dirty="0">
                <a:sym typeface="Wingdings" pitchFamily="2" charset="2"/>
              </a:rPr>
              <a:t> + 0.000</a:t>
            </a:r>
          </a:p>
          <a:p>
            <a:endParaRPr lang="en-GB" dirty="0"/>
          </a:p>
        </p:txBody>
      </p:sp>
      <p:sp>
        <p:nvSpPr>
          <p:cNvPr id="4" name="Date Placeholder 3"/>
          <p:cNvSpPr>
            <a:spLocks noGrp="1"/>
          </p:cNvSpPr>
          <p:nvPr>
            <p:ph type="dt" sz="half"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46</a:t>
            </a:fld>
            <a:endParaRPr lang="tr-TR"/>
          </a:p>
        </p:txBody>
      </p:sp>
      <p:pic>
        <p:nvPicPr>
          <p:cNvPr id="5122" name="Picture 2">
            <a:extLst>
              <a:ext uri="{FF2B5EF4-FFF2-40B4-BE49-F238E27FC236}">
                <a16:creationId xmlns:a16="http://schemas.microsoft.com/office/drawing/2014/main" id="{554A9194-6A95-6B49-8B06-27DAF348F7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5577" y="3924043"/>
            <a:ext cx="6892846" cy="28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56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idx="1"/>
          </p:nvPr>
        </p:nvSpPr>
        <p:spPr>
          <a:xfrm>
            <a:off x="457200" y="1905000"/>
            <a:ext cx="8229600" cy="4225925"/>
          </a:xfrm>
        </p:spPr>
        <p:txBody>
          <a:bodyPr/>
          <a:lstStyle/>
          <a:p>
            <a:pPr>
              <a:spcBef>
                <a:spcPct val="40000"/>
              </a:spcBef>
            </a:pPr>
            <a:r>
              <a:rPr lang="en-US" dirty="0">
                <a:solidFill>
                  <a:srgbClr val="FF0000"/>
                </a:solidFill>
              </a:rPr>
              <a:t>Approach 1:</a:t>
            </a:r>
            <a:r>
              <a:rPr lang="en-US" dirty="0"/>
              <a:t> Use fixed-point</a:t>
            </a:r>
          </a:p>
          <a:p>
            <a:pPr lvl="1">
              <a:spcBef>
                <a:spcPct val="40000"/>
              </a:spcBef>
            </a:pPr>
            <a:r>
              <a:rPr lang="en-US" dirty="0"/>
              <a:t>Similar to integers, except that there is a decimal point.</a:t>
            </a:r>
          </a:p>
          <a:p>
            <a:pPr lvl="1">
              <a:spcBef>
                <a:spcPct val="40000"/>
              </a:spcBef>
            </a:pPr>
            <a:r>
              <a:rPr lang="en-US" dirty="0"/>
              <a:t>E.g.: using 8 bits:</a:t>
            </a:r>
          </a:p>
          <a:p>
            <a:pPr lvl="1">
              <a:spcBef>
                <a:spcPct val="40000"/>
              </a:spcBef>
            </a:pPr>
            <a:endParaRPr lang="en-US" dirty="0"/>
          </a:p>
        </p:txBody>
      </p:sp>
      <p:sp>
        <p:nvSpPr>
          <p:cNvPr id="63493" name="Rectangle 5"/>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a:t>
            </a:r>
            <a:r>
              <a:rPr lang="en-US" dirty="0">
                <a:solidFill>
                  <a:srgbClr val="FF0000"/>
                </a:solidFill>
              </a:rPr>
              <a:t>Real Numbers</a:t>
            </a:r>
          </a:p>
        </p:txBody>
      </p:sp>
      <p:sp>
        <p:nvSpPr>
          <p:cNvPr id="6" name="Rectangle 5"/>
          <p:cNvSpPr/>
          <p:nvPr/>
        </p:nvSpPr>
        <p:spPr>
          <a:xfrm>
            <a:off x="1019630" y="4370388"/>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306967" y="4370388"/>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595892" y="4370388"/>
            <a:ext cx="287338"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883230" y="4370388"/>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172155" y="4370388"/>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459492" y="4370388"/>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2748417" y="4370388"/>
            <a:ext cx="287338"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035755" y="4370388"/>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143580" y="4730750"/>
            <a:ext cx="71437"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047" name="TextBox 14"/>
          <p:cNvSpPr txBox="1">
            <a:spLocks noChangeArrowheads="1"/>
          </p:cNvSpPr>
          <p:nvPr/>
        </p:nvSpPr>
        <p:spPr bwMode="auto">
          <a:xfrm>
            <a:off x="1241879" y="5407819"/>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a:t>Assumed decimal point</a:t>
            </a:r>
          </a:p>
        </p:txBody>
      </p:sp>
      <p:cxnSp>
        <p:nvCxnSpPr>
          <p:cNvPr id="17" name="Straight Arrow Connector 16"/>
          <p:cNvCxnSpPr/>
          <p:nvPr/>
        </p:nvCxnSpPr>
        <p:spPr>
          <a:xfrm flipV="1">
            <a:off x="2164217" y="4933950"/>
            <a:ext cx="0" cy="433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049" name="TextBox 17"/>
          <p:cNvSpPr txBox="1">
            <a:spLocks noChangeArrowheads="1"/>
          </p:cNvSpPr>
          <p:nvPr/>
        </p:nvSpPr>
        <p:spPr bwMode="auto">
          <a:xfrm>
            <a:off x="1019630"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0" name="TextBox 18"/>
          <p:cNvSpPr txBox="1">
            <a:spLocks noChangeArrowheads="1"/>
          </p:cNvSpPr>
          <p:nvPr/>
        </p:nvSpPr>
        <p:spPr bwMode="auto">
          <a:xfrm>
            <a:off x="1305380"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1" name="TextBox 19"/>
          <p:cNvSpPr txBox="1">
            <a:spLocks noChangeArrowheads="1"/>
          </p:cNvSpPr>
          <p:nvPr/>
        </p:nvSpPr>
        <p:spPr bwMode="auto">
          <a:xfrm>
            <a:off x="1591130"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2" name="TextBox 20"/>
          <p:cNvSpPr txBox="1">
            <a:spLocks noChangeArrowheads="1"/>
          </p:cNvSpPr>
          <p:nvPr/>
        </p:nvSpPr>
        <p:spPr bwMode="auto">
          <a:xfrm>
            <a:off x="1878467"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3" name="TextBox 21"/>
          <p:cNvSpPr txBox="1">
            <a:spLocks noChangeArrowheads="1"/>
          </p:cNvSpPr>
          <p:nvPr/>
        </p:nvSpPr>
        <p:spPr bwMode="auto">
          <a:xfrm>
            <a:off x="2164217"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4" name="TextBox 22"/>
          <p:cNvSpPr txBox="1">
            <a:spLocks noChangeArrowheads="1"/>
          </p:cNvSpPr>
          <p:nvPr/>
        </p:nvSpPr>
        <p:spPr bwMode="auto">
          <a:xfrm>
            <a:off x="2449967"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5" name="TextBox 23"/>
          <p:cNvSpPr txBox="1">
            <a:spLocks noChangeArrowheads="1"/>
          </p:cNvSpPr>
          <p:nvPr/>
        </p:nvSpPr>
        <p:spPr bwMode="auto">
          <a:xfrm>
            <a:off x="2735717"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6" name="TextBox 24"/>
          <p:cNvSpPr txBox="1">
            <a:spLocks noChangeArrowheads="1"/>
          </p:cNvSpPr>
          <p:nvPr/>
        </p:nvSpPr>
        <p:spPr bwMode="auto">
          <a:xfrm>
            <a:off x="3021467" y="4341813"/>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4057" name="TextBox 25"/>
          <p:cNvSpPr txBox="1">
            <a:spLocks noChangeArrowheads="1"/>
          </p:cNvSpPr>
          <p:nvPr/>
        </p:nvSpPr>
        <p:spPr bwMode="auto">
          <a:xfrm>
            <a:off x="3459989" y="4309418"/>
            <a:ext cx="56653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a:t>= 1×2</a:t>
            </a:r>
            <a:r>
              <a:rPr lang="en-US" baseline="30000" dirty="0"/>
              <a:t>3</a:t>
            </a:r>
            <a:r>
              <a:rPr lang="en-US" dirty="0"/>
              <a:t> + 1×2</a:t>
            </a:r>
            <a:r>
              <a:rPr lang="en-US" baseline="30000" dirty="0"/>
              <a:t>2</a:t>
            </a:r>
            <a:r>
              <a:rPr lang="en-US" dirty="0"/>
              <a:t> + 1×2</a:t>
            </a:r>
            <a:r>
              <a:rPr lang="en-US" baseline="30000" dirty="0"/>
              <a:t>1</a:t>
            </a:r>
            <a:r>
              <a:rPr lang="en-US" dirty="0"/>
              <a:t> + 1×2</a:t>
            </a:r>
            <a:r>
              <a:rPr lang="en-US" baseline="30000" dirty="0"/>
              <a:t>0</a:t>
            </a:r>
            <a:r>
              <a:rPr lang="en-US" dirty="0"/>
              <a:t> + 1×2</a:t>
            </a:r>
            <a:r>
              <a:rPr lang="en-US" baseline="30000" dirty="0"/>
              <a:t>-1</a:t>
            </a:r>
            <a:r>
              <a:rPr lang="en-US" dirty="0"/>
              <a:t> + 1×2</a:t>
            </a:r>
            <a:r>
              <a:rPr lang="en-US" baseline="30000" dirty="0"/>
              <a:t>-2</a:t>
            </a:r>
            <a:r>
              <a:rPr lang="en-US" dirty="0"/>
              <a:t> + 1×2</a:t>
            </a:r>
            <a:r>
              <a:rPr lang="en-US" baseline="30000" dirty="0"/>
              <a:t>-3</a:t>
            </a:r>
            <a:r>
              <a:rPr lang="en-US" dirty="0"/>
              <a:t> + 1×2</a:t>
            </a:r>
            <a:r>
              <a:rPr lang="en-US" baseline="30000" dirty="0"/>
              <a:t>-4</a:t>
            </a:r>
            <a:r>
              <a:rPr lang="en-US" dirty="0"/>
              <a:t> </a:t>
            </a:r>
          </a:p>
          <a:p>
            <a:pPr eaLnBrk="1" hangingPunct="1"/>
            <a:r>
              <a:rPr lang="en-US" dirty="0"/>
              <a:t>= 15.9375</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15" name="Slide Number Placeholder 14"/>
          <p:cNvSpPr>
            <a:spLocks noGrp="1"/>
          </p:cNvSpPr>
          <p:nvPr>
            <p:ph type="sldNum" sz="quarter" idx="12"/>
          </p:nvPr>
        </p:nvSpPr>
        <p:spPr/>
        <p:txBody>
          <a:bodyPr/>
          <a:lstStyle/>
          <a:p>
            <a:pPr>
              <a:defRPr/>
            </a:pPr>
            <a:fld id="{1ED1BFB6-5B17-4E81-BF2C-A796E08D3CA2}" type="slidenum">
              <a:rPr lang="tr-TR" smtClean="0"/>
              <a:pPr>
                <a:defRPr/>
              </a:pPr>
              <a:t>47</a:t>
            </a:fld>
            <a:endParaRPr lang="tr-TR"/>
          </a:p>
        </p:txBody>
      </p:sp>
    </p:spTree>
    <p:extLst>
      <p:ext uri="{BB962C8B-B14F-4D97-AF65-F5344CB8AC3E}">
        <p14:creationId xmlns:p14="http://schemas.microsoft.com/office/powerpoint/2010/main" val="4025481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body" idx="1"/>
          </p:nvPr>
        </p:nvSpPr>
        <p:spPr>
          <a:xfrm>
            <a:off x="457200" y="1905000"/>
            <a:ext cx="8229600" cy="4225925"/>
          </a:xfrm>
        </p:spPr>
        <p:txBody>
          <a:bodyPr/>
          <a:lstStyle/>
          <a:p>
            <a:pPr>
              <a:spcBef>
                <a:spcPct val="40000"/>
              </a:spcBef>
            </a:pPr>
            <a:r>
              <a:rPr lang="en-US" dirty="0"/>
              <a:t>Location of the decimal point changes the value of the number.</a:t>
            </a:r>
          </a:p>
          <a:p>
            <a:pPr lvl="1">
              <a:spcBef>
                <a:spcPct val="40000"/>
              </a:spcBef>
            </a:pPr>
            <a:r>
              <a:rPr lang="en-US" dirty="0"/>
              <a:t>E.g.: using 8 bits:</a:t>
            </a:r>
          </a:p>
          <a:p>
            <a:pPr lvl="1">
              <a:spcBef>
                <a:spcPct val="40000"/>
              </a:spcBef>
            </a:pPr>
            <a:endParaRPr lang="en-US" dirty="0"/>
          </a:p>
        </p:txBody>
      </p:sp>
      <p:sp>
        <p:nvSpPr>
          <p:cNvPr id="63493" name="Rectangle 5"/>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a:t>
            </a:r>
            <a:r>
              <a:rPr lang="en-US" dirty="0">
                <a:solidFill>
                  <a:srgbClr val="FF0000"/>
                </a:solidFill>
              </a:rPr>
              <a:t>Real Numbers</a:t>
            </a:r>
          </a:p>
        </p:txBody>
      </p:sp>
      <p:sp>
        <p:nvSpPr>
          <p:cNvPr id="6" name="Rectangle 5"/>
          <p:cNvSpPr/>
          <p:nvPr/>
        </p:nvSpPr>
        <p:spPr>
          <a:xfrm>
            <a:off x="1547813" y="4221163"/>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1835150" y="4221163"/>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124075" y="4221163"/>
            <a:ext cx="287338"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411413" y="4221163"/>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700338" y="4221163"/>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2987675" y="4221163"/>
            <a:ext cx="288925"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3276600" y="4221163"/>
            <a:ext cx="287338"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3563938" y="4221163"/>
            <a:ext cx="287337" cy="287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Oval 13"/>
          <p:cNvSpPr/>
          <p:nvPr/>
        </p:nvSpPr>
        <p:spPr>
          <a:xfrm>
            <a:off x="2960688" y="4581525"/>
            <a:ext cx="71437"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71" name="TextBox 14"/>
          <p:cNvSpPr txBox="1">
            <a:spLocks noChangeArrowheads="1"/>
          </p:cNvSpPr>
          <p:nvPr/>
        </p:nvSpPr>
        <p:spPr bwMode="auto">
          <a:xfrm>
            <a:off x="1908175" y="5229225"/>
            <a:ext cx="244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Assumed decimal point</a:t>
            </a:r>
          </a:p>
        </p:txBody>
      </p:sp>
      <p:cxnSp>
        <p:nvCxnSpPr>
          <p:cNvPr id="17" name="Straight Arrow Connector 16"/>
          <p:cNvCxnSpPr/>
          <p:nvPr/>
        </p:nvCxnSpPr>
        <p:spPr>
          <a:xfrm flipV="1">
            <a:off x="2987675" y="4724400"/>
            <a:ext cx="0" cy="433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73" name="TextBox 17"/>
          <p:cNvSpPr txBox="1">
            <a:spLocks noChangeArrowheads="1"/>
          </p:cNvSpPr>
          <p:nvPr/>
        </p:nvSpPr>
        <p:spPr bwMode="auto">
          <a:xfrm>
            <a:off x="1547813"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4" name="TextBox 18"/>
          <p:cNvSpPr txBox="1">
            <a:spLocks noChangeArrowheads="1"/>
          </p:cNvSpPr>
          <p:nvPr/>
        </p:nvSpPr>
        <p:spPr bwMode="auto">
          <a:xfrm>
            <a:off x="1833563"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5" name="TextBox 19"/>
          <p:cNvSpPr txBox="1">
            <a:spLocks noChangeArrowheads="1"/>
          </p:cNvSpPr>
          <p:nvPr/>
        </p:nvSpPr>
        <p:spPr bwMode="auto">
          <a:xfrm>
            <a:off x="2119313"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6" name="TextBox 20"/>
          <p:cNvSpPr txBox="1">
            <a:spLocks noChangeArrowheads="1"/>
          </p:cNvSpPr>
          <p:nvPr/>
        </p:nvSpPr>
        <p:spPr bwMode="auto">
          <a:xfrm>
            <a:off x="2406650"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7" name="TextBox 21"/>
          <p:cNvSpPr txBox="1">
            <a:spLocks noChangeArrowheads="1"/>
          </p:cNvSpPr>
          <p:nvPr/>
        </p:nvSpPr>
        <p:spPr bwMode="auto">
          <a:xfrm>
            <a:off x="2692400"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8" name="TextBox 22"/>
          <p:cNvSpPr txBox="1">
            <a:spLocks noChangeArrowheads="1"/>
          </p:cNvSpPr>
          <p:nvPr/>
        </p:nvSpPr>
        <p:spPr bwMode="auto">
          <a:xfrm>
            <a:off x="2978150"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79" name="TextBox 23"/>
          <p:cNvSpPr txBox="1">
            <a:spLocks noChangeArrowheads="1"/>
          </p:cNvSpPr>
          <p:nvPr/>
        </p:nvSpPr>
        <p:spPr bwMode="auto">
          <a:xfrm>
            <a:off x="3263900"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80" name="TextBox 24"/>
          <p:cNvSpPr txBox="1">
            <a:spLocks noChangeArrowheads="1"/>
          </p:cNvSpPr>
          <p:nvPr/>
        </p:nvSpPr>
        <p:spPr bwMode="auto">
          <a:xfrm>
            <a:off x="3549650" y="4192588"/>
            <a:ext cx="30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a:t>1</a:t>
            </a:r>
          </a:p>
        </p:txBody>
      </p:sp>
      <p:sp>
        <p:nvSpPr>
          <p:cNvPr id="45081" name="TextBox 25"/>
          <p:cNvSpPr txBox="1">
            <a:spLocks noChangeArrowheads="1"/>
          </p:cNvSpPr>
          <p:nvPr/>
        </p:nvSpPr>
        <p:spPr bwMode="auto">
          <a:xfrm>
            <a:off x="3924300" y="4149725"/>
            <a:ext cx="34547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a:t>= 1×2</a:t>
            </a:r>
            <a:r>
              <a:rPr lang="en-US" baseline="30000" dirty="0"/>
              <a:t>4</a:t>
            </a:r>
            <a:r>
              <a:rPr lang="en-US" dirty="0"/>
              <a:t> + 1×2</a:t>
            </a:r>
            <a:r>
              <a:rPr lang="en-US" baseline="30000" dirty="0"/>
              <a:t>3</a:t>
            </a:r>
            <a:r>
              <a:rPr lang="en-US" dirty="0"/>
              <a:t> + 1×2</a:t>
            </a:r>
            <a:r>
              <a:rPr lang="en-US" baseline="30000" dirty="0"/>
              <a:t>2</a:t>
            </a:r>
            <a:r>
              <a:rPr lang="en-US" dirty="0"/>
              <a:t> + 1×2</a:t>
            </a:r>
            <a:r>
              <a:rPr lang="en-US" baseline="30000" dirty="0"/>
              <a:t>1</a:t>
            </a:r>
            <a:r>
              <a:rPr lang="en-US" dirty="0"/>
              <a:t> + 1×2</a:t>
            </a:r>
            <a:r>
              <a:rPr lang="en-US" baseline="30000" dirty="0"/>
              <a:t>0</a:t>
            </a:r>
          </a:p>
          <a:p>
            <a:pPr eaLnBrk="1" hangingPunct="1"/>
            <a:r>
              <a:rPr lang="en-US" dirty="0"/>
              <a:t>   1×2</a:t>
            </a:r>
            <a:r>
              <a:rPr lang="en-US" baseline="30000" dirty="0"/>
              <a:t>-1</a:t>
            </a:r>
            <a:r>
              <a:rPr lang="en-US" dirty="0"/>
              <a:t> + 1×2</a:t>
            </a:r>
            <a:r>
              <a:rPr lang="en-US" baseline="30000" dirty="0"/>
              <a:t>-2</a:t>
            </a:r>
            <a:r>
              <a:rPr lang="en-US" dirty="0"/>
              <a:t> + 1×2</a:t>
            </a:r>
            <a:r>
              <a:rPr lang="en-US" baseline="30000" dirty="0"/>
              <a:t>-3</a:t>
            </a:r>
            <a:r>
              <a:rPr lang="en-US" dirty="0"/>
              <a:t> = 31.875</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15" name="Slide Number Placeholder 14"/>
          <p:cNvSpPr>
            <a:spLocks noGrp="1"/>
          </p:cNvSpPr>
          <p:nvPr>
            <p:ph type="sldNum" sz="quarter" idx="12"/>
          </p:nvPr>
        </p:nvSpPr>
        <p:spPr/>
        <p:txBody>
          <a:bodyPr/>
          <a:lstStyle/>
          <a:p>
            <a:pPr>
              <a:defRPr/>
            </a:pPr>
            <a:fld id="{1ED1BFB6-5B17-4E81-BF2C-A796E08D3CA2}" type="slidenum">
              <a:rPr lang="tr-TR" smtClean="0"/>
              <a:pPr>
                <a:defRPr/>
              </a:pPr>
              <a:t>48</a:t>
            </a:fld>
            <a:endParaRPr lang="tr-TR"/>
          </a:p>
        </p:txBody>
      </p:sp>
    </p:spTree>
    <p:extLst>
      <p:ext uri="{BB962C8B-B14F-4D97-AF65-F5344CB8AC3E}">
        <p14:creationId xmlns:p14="http://schemas.microsoft.com/office/powerpoint/2010/main" val="353624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518864" y="1772816"/>
            <a:ext cx="8229600" cy="4225925"/>
          </a:xfrm>
        </p:spPr>
        <p:txBody>
          <a:bodyPr>
            <a:normAutofit lnSpcReduction="10000"/>
          </a:bodyPr>
          <a:lstStyle/>
          <a:p>
            <a:pPr>
              <a:spcBef>
                <a:spcPct val="40000"/>
              </a:spcBef>
              <a:defRPr/>
            </a:pPr>
            <a:r>
              <a:rPr lang="en-US" dirty="0"/>
              <a:t>Problems with fixed-point:</a:t>
            </a:r>
          </a:p>
          <a:p>
            <a:pPr lvl="1">
              <a:spcBef>
                <a:spcPct val="40000"/>
              </a:spcBef>
              <a:defRPr/>
            </a:pPr>
            <a:r>
              <a:rPr lang="en-US" dirty="0"/>
              <a:t>Limited in the maximum and minimum values that can be represented.</a:t>
            </a:r>
          </a:p>
          <a:p>
            <a:pPr lvl="1">
              <a:spcBef>
                <a:spcPct val="40000"/>
              </a:spcBef>
              <a:defRPr/>
            </a:pPr>
            <a:r>
              <a:rPr lang="en-US" dirty="0"/>
              <a:t>For instance, using 32-bits, reserving 1-bit for the sign and putting the decimal point after 16 bits from the right, the maximum positive value that can be stored is slightly less than 2</a:t>
            </a:r>
            <a:r>
              <a:rPr lang="en-US" baseline="30000" dirty="0"/>
              <a:t>15</a:t>
            </a:r>
            <a:r>
              <a:rPr lang="en-US" dirty="0"/>
              <a:t>.</a:t>
            </a:r>
          </a:p>
          <a:p>
            <a:pPr lvl="1">
              <a:spcBef>
                <a:spcPct val="40000"/>
              </a:spcBef>
              <a:defRPr/>
            </a:pPr>
            <a:r>
              <a:rPr lang="en-US" dirty="0"/>
              <a:t>Allowing larger values gives away from the precision (the decimal part).</a:t>
            </a:r>
          </a:p>
          <a:p>
            <a:pPr lvl="1">
              <a:spcBef>
                <a:spcPct val="40000"/>
              </a:spcBef>
              <a:defRPr/>
            </a:pPr>
            <a:endParaRPr lang="en-US" dirty="0"/>
          </a:p>
        </p:txBody>
      </p:sp>
      <p:sp>
        <p:nvSpPr>
          <p:cNvPr id="63493" name="Rectangle 5"/>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a:t>
            </a:r>
            <a:r>
              <a:rPr lang="en-US" dirty="0">
                <a:solidFill>
                  <a:srgbClr val="FF0000"/>
                </a:solidFill>
              </a:rPr>
              <a:t>Real Numbers</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49</a:t>
            </a:fld>
            <a:endParaRPr lang="tr-TR"/>
          </a:p>
        </p:txBody>
      </p:sp>
    </p:spTree>
    <p:extLst>
      <p:ext uri="{BB962C8B-B14F-4D97-AF65-F5344CB8AC3E}">
        <p14:creationId xmlns:p14="http://schemas.microsoft.com/office/powerpoint/2010/main" val="1243432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box(in)">
                                      <p:cBhvr>
                                        <p:cTn id="7" dur="500"/>
                                        <p:tgtEl>
                                          <p:spTgt spid="63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box(in)">
                                      <p:cBhvr>
                                        <p:cTn id="12" dur="500"/>
                                        <p:tgtEl>
                                          <p:spTgt spid="634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3491">
                                            <p:txEl>
                                              <p:pRg st="3" end="3"/>
                                            </p:txEl>
                                          </p:spTgt>
                                        </p:tgtEl>
                                        <p:attrNameLst>
                                          <p:attrName>style.visibility</p:attrName>
                                        </p:attrNameLst>
                                      </p:cBhvr>
                                      <p:to>
                                        <p:strVal val="visible"/>
                                      </p:to>
                                    </p:set>
                                    <p:animEffect transition="in" filter="box(in)">
                                      <p:cBhvr>
                                        <p:cTn id="17" dur="500"/>
                                        <p:tgtEl>
                                          <p:spTgt spid="63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2AC0-7C72-2D48-91B1-B0728F1B32D9}"/>
              </a:ext>
            </a:extLst>
          </p:cNvPr>
          <p:cNvSpPr>
            <a:spLocks noGrp="1"/>
          </p:cNvSpPr>
          <p:nvPr>
            <p:ph type="title"/>
          </p:nvPr>
        </p:nvSpPr>
        <p:spPr/>
        <p:txBody>
          <a:bodyPr/>
          <a:lstStyle/>
          <a:p>
            <a:r>
              <a:rPr lang="en-US" dirty="0"/>
              <a:t>Memory</a:t>
            </a:r>
          </a:p>
        </p:txBody>
      </p:sp>
      <p:sp>
        <p:nvSpPr>
          <p:cNvPr id="3" name="Content Placeholder 2">
            <a:extLst>
              <a:ext uri="{FF2B5EF4-FFF2-40B4-BE49-F238E27FC236}">
                <a16:creationId xmlns:a16="http://schemas.microsoft.com/office/drawing/2014/main" id="{1AC858B6-CC68-B441-B68D-E4E7309AE61A}"/>
              </a:ext>
            </a:extLst>
          </p:cNvPr>
          <p:cNvSpPr>
            <a:spLocks noGrp="1"/>
          </p:cNvSpPr>
          <p:nvPr>
            <p:ph idx="1"/>
          </p:nvPr>
        </p:nvSpPr>
        <p:spPr>
          <a:xfrm>
            <a:off x="457200" y="1600200"/>
            <a:ext cx="5122912" cy="4525963"/>
          </a:xfrm>
        </p:spPr>
        <p:txBody>
          <a:bodyPr/>
          <a:lstStyle/>
          <a:p>
            <a:r>
              <a:rPr lang="en-US" dirty="0"/>
              <a:t>Random Access Memory (RAM)</a:t>
            </a:r>
          </a:p>
          <a:p>
            <a:r>
              <a:rPr lang="en-US" dirty="0"/>
              <a:t>Allows reading and writing operations</a:t>
            </a:r>
          </a:p>
          <a:p>
            <a:r>
              <a:rPr lang="en-US" dirty="0"/>
              <a:t>Each access requires an address</a:t>
            </a:r>
          </a:p>
          <a:p>
            <a:endParaRPr lang="en-US" dirty="0"/>
          </a:p>
        </p:txBody>
      </p:sp>
      <p:sp>
        <p:nvSpPr>
          <p:cNvPr id="4" name="Date Placeholder 3">
            <a:extLst>
              <a:ext uri="{FF2B5EF4-FFF2-40B4-BE49-F238E27FC236}">
                <a16:creationId xmlns:a16="http://schemas.microsoft.com/office/drawing/2014/main" id="{67D13E55-337E-3346-ACE8-C2AF7753132A}"/>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F0146D7A-F558-424B-B02A-123D29FEB83C}"/>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5F0D5654-F26F-614A-9D5F-80D2B5E69FF4}"/>
              </a:ext>
            </a:extLst>
          </p:cNvPr>
          <p:cNvSpPr>
            <a:spLocks noGrp="1"/>
          </p:cNvSpPr>
          <p:nvPr>
            <p:ph type="sldNum" sz="quarter" idx="12"/>
          </p:nvPr>
        </p:nvSpPr>
        <p:spPr/>
        <p:txBody>
          <a:bodyPr/>
          <a:lstStyle/>
          <a:p>
            <a:pPr>
              <a:defRPr/>
            </a:pPr>
            <a:fld id="{F1832DDB-9586-4B2A-9407-8E5513B0C8D2}" type="slidenum">
              <a:rPr lang="tr-TR" smtClean="0"/>
              <a:pPr>
                <a:defRPr/>
              </a:pPr>
              <a:t>5</a:t>
            </a:fld>
            <a:endParaRPr lang="tr-TR"/>
          </a:p>
        </p:txBody>
      </p:sp>
      <p:pic>
        <p:nvPicPr>
          <p:cNvPr id="4098" name="Picture 2">
            <a:extLst>
              <a:ext uri="{FF2B5EF4-FFF2-40B4-BE49-F238E27FC236}">
                <a16:creationId xmlns:a16="http://schemas.microsoft.com/office/drawing/2014/main" id="{3B4D98A4-246A-3B48-A53D-4B9482E59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330" y="584200"/>
            <a:ext cx="2133600" cy="5689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2CD6B8-8EBD-1A41-9001-BC031D5F9BEA}"/>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294746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idx="1"/>
          </p:nvPr>
        </p:nvSpPr>
        <p:spPr>
          <a:xfrm>
            <a:off x="457200" y="1905000"/>
            <a:ext cx="8229600" cy="4225925"/>
          </a:xfrm>
        </p:spPr>
        <p:txBody>
          <a:bodyPr>
            <a:normAutofit fontScale="85000" lnSpcReduction="10000"/>
          </a:bodyPr>
          <a:lstStyle/>
          <a:p>
            <a:pPr>
              <a:spcBef>
                <a:spcPct val="40000"/>
              </a:spcBef>
              <a:defRPr/>
            </a:pPr>
            <a:r>
              <a:rPr lang="en-US" dirty="0"/>
              <a:t>Solution: Use scientific notation:  a x 2</a:t>
            </a:r>
            <a:r>
              <a:rPr lang="en-US" baseline="30000" dirty="0"/>
              <a:t>b  </a:t>
            </a:r>
            <a:r>
              <a:rPr lang="en-US" i="1" dirty="0"/>
              <a:t>(or </a:t>
            </a:r>
            <a:r>
              <a:rPr lang="en-US" dirty="0">
                <a:solidFill>
                  <a:srgbClr val="FF0000"/>
                </a:solidFill>
              </a:rPr>
              <a:t>±M x B</a:t>
            </a:r>
            <a:r>
              <a:rPr lang="en-US" baseline="30000" dirty="0">
                <a:solidFill>
                  <a:srgbClr val="FF0000"/>
                </a:solidFill>
              </a:rPr>
              <a:t>±E</a:t>
            </a:r>
            <a:r>
              <a:rPr lang="en-US" i="1" dirty="0"/>
              <a:t>)</a:t>
            </a:r>
            <a:endParaRPr lang="en-US" dirty="0"/>
          </a:p>
          <a:p>
            <a:pPr lvl="1">
              <a:spcBef>
                <a:spcPct val="40000"/>
              </a:spcBef>
              <a:defRPr/>
            </a:pPr>
            <a:r>
              <a:rPr lang="en-US" dirty="0"/>
              <a:t>Example:</a:t>
            </a:r>
            <a:r>
              <a:rPr lang="tr-TR" dirty="0"/>
              <a:t>   </a:t>
            </a:r>
            <a:r>
              <a:rPr lang="en-US" dirty="0"/>
              <a:t> </a:t>
            </a:r>
            <a:r>
              <a:rPr lang="tr-TR" dirty="0"/>
              <a:t>5.75   </a:t>
            </a:r>
            <a:endParaRPr lang="en-US" dirty="0"/>
          </a:p>
          <a:p>
            <a:pPr lvl="2">
              <a:spcBef>
                <a:spcPct val="40000"/>
              </a:spcBef>
              <a:defRPr/>
            </a:pPr>
            <a:r>
              <a:rPr lang="en-US" dirty="0">
                <a:sym typeface="Wingdings" pitchFamily="2" charset="2"/>
              </a:rPr>
              <a:t>5 </a:t>
            </a:r>
            <a:r>
              <a:rPr lang="tr-TR" dirty="0">
                <a:sym typeface="Wingdings" pitchFamily="2" charset="2"/>
              </a:rPr>
              <a:t></a:t>
            </a:r>
            <a:r>
              <a:rPr lang="en-US" dirty="0">
                <a:sym typeface="Wingdings" pitchFamily="2" charset="2"/>
              </a:rPr>
              <a:t> 101</a:t>
            </a:r>
          </a:p>
          <a:p>
            <a:pPr lvl="2">
              <a:spcBef>
                <a:spcPct val="40000"/>
              </a:spcBef>
              <a:defRPr/>
            </a:pPr>
            <a:r>
              <a:rPr lang="en-US" dirty="0">
                <a:sym typeface="Wingdings" pitchFamily="2" charset="2"/>
              </a:rPr>
              <a:t>0.75 </a:t>
            </a:r>
            <a:r>
              <a:rPr lang="tr-TR" dirty="0">
                <a:sym typeface="Wingdings" pitchFamily="2" charset="2"/>
              </a:rPr>
              <a:t></a:t>
            </a:r>
            <a:r>
              <a:rPr lang="en-US" dirty="0">
                <a:sym typeface="Wingdings" pitchFamily="2" charset="2"/>
              </a:rPr>
              <a:t> ½ + ¼ </a:t>
            </a:r>
            <a:r>
              <a:rPr lang="tr-TR" dirty="0">
                <a:sym typeface="Wingdings" pitchFamily="2" charset="2"/>
              </a:rPr>
              <a:t></a:t>
            </a:r>
            <a:r>
              <a:rPr lang="en-US" dirty="0">
                <a:sym typeface="Wingdings" pitchFamily="2" charset="2"/>
              </a:rPr>
              <a:t> 2</a:t>
            </a:r>
            <a:r>
              <a:rPr lang="en-US" baseline="30000" dirty="0">
                <a:sym typeface="Wingdings" pitchFamily="2" charset="2"/>
              </a:rPr>
              <a:t>-1</a:t>
            </a:r>
            <a:r>
              <a:rPr lang="en-US" dirty="0">
                <a:sym typeface="Wingdings" pitchFamily="2" charset="2"/>
              </a:rPr>
              <a:t>+2</a:t>
            </a:r>
            <a:r>
              <a:rPr lang="en-US" baseline="30000" dirty="0">
                <a:sym typeface="Wingdings" pitchFamily="2" charset="2"/>
              </a:rPr>
              <a:t>-2 </a:t>
            </a:r>
            <a:r>
              <a:rPr lang="tr-TR" dirty="0">
                <a:sym typeface="Wingdings" pitchFamily="2" charset="2"/>
              </a:rPr>
              <a:t></a:t>
            </a:r>
            <a:r>
              <a:rPr lang="en-US" dirty="0">
                <a:sym typeface="Wingdings" pitchFamily="2" charset="2"/>
              </a:rPr>
              <a:t> (0.11)</a:t>
            </a:r>
            <a:r>
              <a:rPr lang="en-US" baseline="-25000" dirty="0">
                <a:sym typeface="Wingdings" pitchFamily="2" charset="2"/>
              </a:rPr>
              <a:t>2</a:t>
            </a:r>
            <a:r>
              <a:rPr lang="en-US" dirty="0">
                <a:sym typeface="Wingdings" pitchFamily="2" charset="2"/>
              </a:rPr>
              <a:t> </a:t>
            </a:r>
          </a:p>
          <a:p>
            <a:pPr lvl="2">
              <a:spcBef>
                <a:spcPct val="40000"/>
              </a:spcBef>
              <a:defRPr/>
            </a:pPr>
            <a:r>
              <a:rPr lang="en-US" dirty="0">
                <a:sym typeface="Wingdings" pitchFamily="2" charset="2"/>
              </a:rPr>
              <a:t>5.75 </a:t>
            </a:r>
            <a:r>
              <a:rPr lang="tr-TR" dirty="0">
                <a:sym typeface="Wingdings" pitchFamily="2" charset="2"/>
              </a:rPr>
              <a:t> </a:t>
            </a:r>
            <a:r>
              <a:rPr lang="en-US" dirty="0">
                <a:sym typeface="Wingdings" pitchFamily="2" charset="2"/>
              </a:rPr>
              <a:t>(</a:t>
            </a:r>
            <a:r>
              <a:rPr lang="en-US" dirty="0"/>
              <a:t>101.11</a:t>
            </a:r>
            <a:r>
              <a:rPr lang="en-US" dirty="0">
                <a:sym typeface="Wingdings" pitchFamily="2" charset="2"/>
              </a:rPr>
              <a:t>)</a:t>
            </a:r>
            <a:r>
              <a:rPr lang="en-US" baseline="-25000" dirty="0">
                <a:sym typeface="Wingdings" pitchFamily="2" charset="2"/>
              </a:rPr>
              <a:t>2</a:t>
            </a:r>
            <a:r>
              <a:rPr lang="en-US" dirty="0"/>
              <a:t> x 2</a:t>
            </a:r>
            <a:r>
              <a:rPr lang="en-US" baseline="30000" dirty="0"/>
              <a:t>0</a:t>
            </a:r>
            <a:endParaRPr lang="en-US" sz="2800" baseline="30000" dirty="0"/>
          </a:p>
          <a:p>
            <a:pPr>
              <a:spcBef>
                <a:spcPct val="40000"/>
              </a:spcBef>
              <a:defRPr/>
            </a:pPr>
            <a:r>
              <a:rPr lang="en-US" dirty="0"/>
              <a:t>Number is then normalized so that the first significant digit is immediately to the left of the binary point </a:t>
            </a:r>
          </a:p>
          <a:p>
            <a:pPr lvl="1">
              <a:spcBef>
                <a:spcPct val="40000"/>
              </a:spcBef>
              <a:defRPr/>
            </a:pPr>
            <a:r>
              <a:rPr lang="en-US" dirty="0"/>
              <a:t>Example:</a:t>
            </a:r>
            <a:r>
              <a:rPr lang="tr-TR" dirty="0"/>
              <a:t>   </a:t>
            </a:r>
            <a:r>
              <a:rPr lang="en-US" dirty="0"/>
              <a:t> 1.0111 x 2</a:t>
            </a:r>
            <a:r>
              <a:rPr lang="en-US" baseline="30000" dirty="0"/>
              <a:t>2</a:t>
            </a:r>
          </a:p>
          <a:p>
            <a:pPr>
              <a:spcBef>
                <a:spcPct val="40000"/>
              </a:spcBef>
              <a:defRPr/>
            </a:pPr>
            <a:r>
              <a:rPr lang="en-US" dirty="0"/>
              <a:t>We take and store the </a:t>
            </a:r>
            <a:r>
              <a:rPr lang="en-US" dirty="0">
                <a:solidFill>
                  <a:srgbClr val="FF0000"/>
                </a:solidFill>
              </a:rPr>
              <a:t>mantissa</a:t>
            </a:r>
            <a:r>
              <a:rPr lang="en-US" dirty="0"/>
              <a:t> and the </a:t>
            </a:r>
            <a:r>
              <a:rPr lang="en-US" dirty="0">
                <a:solidFill>
                  <a:srgbClr val="FF0000"/>
                </a:solidFill>
              </a:rPr>
              <a:t>exponent</a:t>
            </a:r>
            <a:r>
              <a:rPr lang="en-US" dirty="0"/>
              <a:t>.</a:t>
            </a:r>
          </a:p>
        </p:txBody>
      </p:sp>
      <p:sp>
        <p:nvSpPr>
          <p:cNvPr id="63493" name="Rectangle 5"/>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a:t>
            </a:r>
            <a:r>
              <a:rPr lang="en-US" dirty="0">
                <a:solidFill>
                  <a:srgbClr val="FF0000"/>
                </a:solidFill>
              </a:rPr>
              <a:t>Real Numbers</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50</a:t>
            </a:fld>
            <a:endParaRPr lang="tr-TR"/>
          </a:p>
        </p:txBody>
      </p:sp>
    </p:spTree>
    <p:extLst>
      <p:ext uri="{BB962C8B-B14F-4D97-AF65-F5344CB8AC3E}">
        <p14:creationId xmlns:p14="http://schemas.microsoft.com/office/powerpoint/2010/main" val="352181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49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type="body" idx="1"/>
          </p:nvPr>
        </p:nvSpPr>
        <p:spPr>
          <a:xfrm>
            <a:off x="457200" y="1905000"/>
            <a:ext cx="8229600" cy="4225925"/>
          </a:xfrm>
        </p:spPr>
        <p:txBody>
          <a:bodyPr/>
          <a:lstStyle/>
          <a:p>
            <a:pPr>
              <a:spcBef>
                <a:spcPct val="40000"/>
              </a:spcBef>
            </a:pPr>
            <a:r>
              <a:rPr lang="en-US"/>
              <a:t>This needs some standardization for:</a:t>
            </a:r>
          </a:p>
          <a:p>
            <a:pPr lvl="1">
              <a:spcBef>
                <a:spcPct val="40000"/>
              </a:spcBef>
            </a:pPr>
            <a:r>
              <a:rPr lang="en-US"/>
              <a:t>where to put the decimal point</a:t>
            </a:r>
          </a:p>
          <a:p>
            <a:pPr lvl="1">
              <a:spcBef>
                <a:spcPct val="40000"/>
              </a:spcBef>
            </a:pPr>
            <a:r>
              <a:rPr lang="en-US"/>
              <a:t>how to represent negative numbers</a:t>
            </a:r>
          </a:p>
          <a:p>
            <a:pPr lvl="1">
              <a:spcBef>
                <a:spcPct val="40000"/>
              </a:spcBef>
            </a:pPr>
            <a:r>
              <a:rPr lang="en-US"/>
              <a:t>how to represent numbers less than 1 </a:t>
            </a:r>
          </a:p>
        </p:txBody>
      </p:sp>
      <p:sp>
        <p:nvSpPr>
          <p:cNvPr id="63493" name="Rectangle 5"/>
          <p:cNvSpPr>
            <a:spLocks noGrp="1" noChangeArrowheads="1"/>
          </p:cNvSpPr>
          <p:nvPr>
            <p:ph type="title"/>
          </p:nvPr>
        </p:nvSpPr>
        <p:spPr>
          <a:xfrm>
            <a:off x="457200" y="274638"/>
            <a:ext cx="8686800" cy="1325562"/>
          </a:xfrm>
        </p:spPr>
        <p:txBody>
          <a:bodyPr>
            <a:normAutofit fontScale="90000"/>
          </a:bodyPr>
          <a:lstStyle/>
          <a:p>
            <a:pPr>
              <a:defRPr/>
            </a:pPr>
            <a:r>
              <a:rPr lang="en-US" dirty="0"/>
              <a:t>Binary Representation of </a:t>
            </a:r>
            <a:r>
              <a:rPr lang="en-US" dirty="0">
                <a:solidFill>
                  <a:srgbClr val="FF0000"/>
                </a:solidFill>
              </a:rPr>
              <a:t>Real Numbers</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51</a:t>
            </a:fld>
            <a:endParaRPr lang="tr-TR"/>
          </a:p>
        </p:txBody>
      </p:sp>
    </p:spTree>
    <p:extLst>
      <p:ext uri="{BB962C8B-B14F-4D97-AF65-F5344CB8AC3E}">
        <p14:creationId xmlns:p14="http://schemas.microsoft.com/office/powerpoint/2010/main" val="12793148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IEEE 32bit Floating-Point Number Representation</a:t>
            </a:r>
          </a:p>
        </p:txBody>
      </p:sp>
      <p:pic>
        <p:nvPicPr>
          <p:cNvPr id="49155" name="Picture 3" descr="D:\sil\1000px-Float_example.sv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209"/>
          <a:stretch/>
        </p:blipFill>
        <p:spPr bwMode="auto">
          <a:xfrm>
            <a:off x="518809" y="1545065"/>
            <a:ext cx="8534400" cy="115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a:xfrm>
            <a:off x="457200" y="3429000"/>
            <a:ext cx="8229600" cy="2701925"/>
          </a:xfrm>
          <a:prstGeom prst="rect">
            <a:avLst/>
          </a:prstGeom>
        </p:spPr>
        <p:txBody>
          <a:bodyPr>
            <a:normAutofit fontScale="92500" lnSpcReduction="10000"/>
          </a:bodyPr>
          <a:lstStyle/>
          <a:p>
            <a:pPr marL="342900" indent="-342900" fontAlgn="auto">
              <a:spcAft>
                <a:spcPts val="0"/>
              </a:spcAft>
              <a:buFont typeface="Arial" pitchFamily="34" charset="0"/>
              <a:buChar char="•"/>
              <a:defRPr/>
            </a:pPr>
            <a:r>
              <a:rPr lang="en-US" sz="2800" dirty="0"/>
              <a:t>M x 2</a:t>
            </a:r>
            <a:r>
              <a:rPr lang="en-US" sz="2800" baseline="30000" dirty="0"/>
              <a:t>E</a:t>
            </a:r>
            <a:endParaRPr lang="en-US" sz="2800" dirty="0">
              <a:latin typeface="+mn-lt"/>
              <a:cs typeface="+mn-cs"/>
            </a:endParaRPr>
          </a:p>
          <a:p>
            <a:pPr marL="342900" indent="-342900" fontAlgn="auto">
              <a:spcAft>
                <a:spcPts val="0"/>
              </a:spcAft>
              <a:buFont typeface="Arial" pitchFamily="34" charset="0"/>
              <a:buChar char="•"/>
              <a:defRPr/>
            </a:pPr>
            <a:r>
              <a:rPr lang="en-US" sz="2800" dirty="0">
                <a:latin typeface="+mn-lt"/>
                <a:cs typeface="+mn-cs"/>
              </a:rPr>
              <a:t>Exponent (E): 8 bits </a:t>
            </a:r>
          </a:p>
          <a:p>
            <a:pPr marL="800100" lvl="1" indent="-342900">
              <a:buFont typeface="Arial" pitchFamily="34" charset="0"/>
              <a:buChar char="•"/>
              <a:defRPr/>
            </a:pPr>
            <a:r>
              <a:rPr lang="en-US" sz="2800" dirty="0">
                <a:latin typeface="+mn-lt"/>
                <a:cs typeface="+mn-cs"/>
              </a:rPr>
              <a:t>Add 127 to the exponent value before storing it</a:t>
            </a:r>
          </a:p>
          <a:p>
            <a:pPr marL="800100" lvl="1" indent="-342900">
              <a:buFont typeface="Arial" pitchFamily="34" charset="0"/>
              <a:buChar char="•"/>
              <a:defRPr/>
            </a:pPr>
            <a:r>
              <a:rPr lang="en-US" sz="2800" b="1" dirty="0">
                <a:solidFill>
                  <a:srgbClr val="FF0000"/>
                </a:solidFill>
              </a:rPr>
              <a:t>E can be 0 to 255 with 127 representing the real zero.</a:t>
            </a:r>
          </a:p>
          <a:p>
            <a:pPr marL="342900" indent="-342900">
              <a:buFont typeface="Arial" pitchFamily="34" charset="0"/>
              <a:buChar char="•"/>
              <a:defRPr/>
            </a:pPr>
            <a:r>
              <a:rPr lang="en-US" sz="2800" dirty="0">
                <a:latin typeface="+mn-lt"/>
                <a:cs typeface="+mn-cs"/>
              </a:rPr>
              <a:t>Fraction (M - Mantissa): 23 bits</a:t>
            </a:r>
          </a:p>
          <a:p>
            <a:pPr marL="342900" indent="-342900">
              <a:buFont typeface="Arial" pitchFamily="34" charset="0"/>
              <a:buChar char="•"/>
              <a:defRPr/>
            </a:pPr>
            <a:r>
              <a:rPr lang="en-US" sz="2800" dirty="0"/>
              <a:t>2</a:t>
            </a:r>
            <a:r>
              <a:rPr lang="en-US" sz="2800" baseline="30000" dirty="0"/>
              <a:t>128</a:t>
            </a:r>
            <a:r>
              <a:rPr lang="en-US" sz="2800" dirty="0"/>
              <a:t> = 1.70141183 × 10</a:t>
            </a:r>
            <a:r>
              <a:rPr lang="en-US" sz="2800" baseline="30000" dirty="0"/>
              <a:t>38</a:t>
            </a:r>
            <a:endParaRPr lang="en-US" sz="2800" dirty="0"/>
          </a:p>
        </p:txBody>
      </p:sp>
      <p:sp>
        <p:nvSpPr>
          <p:cNvPr id="3" name="Date Placeholder 2"/>
          <p:cNvSpPr>
            <a:spLocks noGrp="1"/>
          </p:cNvSpPr>
          <p:nvPr>
            <p:ph type="dt" sz="quarter" idx="10"/>
          </p:nvPr>
        </p:nvSpPr>
        <p:spPr/>
        <p:txBody>
          <a:bodyPr/>
          <a:lstStyle/>
          <a:p>
            <a:pPr>
              <a:defRPr/>
            </a:pPr>
            <a:r>
              <a:rPr lang="en-GB"/>
              <a:t>2021</a:t>
            </a:r>
            <a:endParaRPr lang="tr-TR"/>
          </a:p>
        </p:txBody>
      </p:sp>
      <p:pic>
        <p:nvPicPr>
          <p:cNvPr id="49160" name="Picture 9" descr="http://upload.wikimedia.org/math/8/1/8/81854e3ec3e7115e1f49dece1c7bbb18.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675" y="2949575"/>
            <a:ext cx="43354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1ED1BFB6-5B17-4E81-BF2C-A796E08D3CA2}" type="slidenum">
              <a:rPr lang="tr-TR" smtClean="0"/>
              <a:pPr>
                <a:defRPr/>
              </a:pPr>
              <a:t>52</a:t>
            </a:fld>
            <a:endParaRPr lang="tr-TR"/>
          </a:p>
        </p:txBody>
      </p:sp>
      <mc:AlternateContent xmlns:mc="http://schemas.openxmlformats.org/markup-compatibility/2006" xmlns:a14="http://schemas.microsoft.com/office/drawing/2010/main">
        <mc:Choice Requires="a14">
          <p:sp>
            <p:nvSpPr>
              <p:cNvPr id="4" name="Rectangle 3"/>
              <p:cNvSpPr/>
              <p:nvPr/>
            </p:nvSpPr>
            <p:spPr>
              <a:xfrm>
                <a:off x="7013231" y="3429000"/>
                <a:ext cx="19822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2−</m:t>
                          </m:r>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2</m:t>
                              </m:r>
                            </m:e>
                            <m:sup>
                              <m:r>
                                <a:rPr lang="en-US" i="1" dirty="0">
                                  <a:solidFill>
                                    <a:srgbClr val="FF0000"/>
                                  </a:solidFill>
                                  <a:latin typeface="Cambria Math" panose="02040503050406030204" pitchFamily="18" charset="0"/>
                                </a:rPr>
                                <m:t>−23</m:t>
                              </m:r>
                            </m:sup>
                          </m:sSup>
                        </m:e>
                      </m:d>
                      <m:r>
                        <a:rPr lang="en-US" i="1" dirty="0">
                          <a:solidFill>
                            <a:srgbClr val="FF0000"/>
                          </a:solidFill>
                          <a:latin typeface="Cambria Math" panose="02040503050406030204" pitchFamily="18" charset="0"/>
                        </a:rPr>
                        <m:t>×</m:t>
                      </m:r>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2</m:t>
                          </m:r>
                        </m:e>
                        <m:sup>
                          <m:r>
                            <a:rPr lang="en-US" i="1" dirty="0">
                              <a:solidFill>
                                <a:srgbClr val="FF0000"/>
                              </a:solidFill>
                              <a:latin typeface="Cambria Math" panose="02040503050406030204" pitchFamily="18" charset="0"/>
                            </a:rPr>
                            <m:t>127</m:t>
                          </m:r>
                        </m:sup>
                      </m:sSup>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013231" y="3429000"/>
                <a:ext cx="1982209"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7925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IEEE 32bit Floating-Point Number Representation</a:t>
            </a:r>
          </a:p>
        </p:txBody>
      </p:sp>
      <p:sp>
        <p:nvSpPr>
          <p:cNvPr id="7" name="Rectangle 3"/>
          <p:cNvSpPr txBox="1">
            <a:spLocks noChangeArrowheads="1"/>
          </p:cNvSpPr>
          <p:nvPr/>
        </p:nvSpPr>
        <p:spPr>
          <a:xfrm>
            <a:off x="683568" y="1676400"/>
            <a:ext cx="8003232" cy="4876800"/>
          </a:xfrm>
          <a:prstGeom prst="rect">
            <a:avLst/>
          </a:prstGeom>
        </p:spPr>
        <p:txBody>
          <a:bodyPr>
            <a:normAutofit fontScale="92500" lnSpcReduction="10000"/>
          </a:bodyPr>
          <a:lstStyle/>
          <a:p>
            <a:pPr marL="279400" indent="-279400" fontAlgn="auto">
              <a:spcAft>
                <a:spcPts val="0"/>
              </a:spcAft>
              <a:buFont typeface="Arial" pitchFamily="34" charset="0"/>
              <a:buChar char="•"/>
              <a:defRPr/>
            </a:pPr>
            <a:r>
              <a:rPr lang="en-US" sz="2800" dirty="0"/>
              <a:t>Example: 12.375</a:t>
            </a:r>
          </a:p>
          <a:p>
            <a:pPr marL="228600" indent="-228600">
              <a:buFont typeface="Arial" pitchFamily="34" charset="0"/>
              <a:buChar char="•"/>
              <a:defRPr/>
            </a:pPr>
            <a:r>
              <a:rPr lang="en-US" sz="2800" dirty="0"/>
              <a:t>The digits before the dot: </a:t>
            </a:r>
          </a:p>
          <a:p>
            <a:pPr marL="800100" lvl="1" indent="-342900">
              <a:buFont typeface="Arial" pitchFamily="34" charset="0"/>
              <a:buChar char="•"/>
              <a:defRPr/>
            </a:pPr>
            <a:r>
              <a:rPr lang="en-US" sz="2400" dirty="0"/>
              <a:t>(12)</a:t>
            </a:r>
            <a:r>
              <a:rPr lang="en-US" sz="2400" baseline="-25000" dirty="0"/>
              <a:t>10</a:t>
            </a:r>
            <a:r>
              <a:rPr lang="en-US" sz="2400" dirty="0"/>
              <a:t> </a:t>
            </a:r>
            <a:r>
              <a:rPr lang="tr-TR" sz="2400" dirty="0">
                <a:sym typeface="Wingdings" pitchFamily="2" charset="2"/>
              </a:rPr>
              <a:t></a:t>
            </a:r>
            <a:r>
              <a:rPr lang="en-US" sz="2400" dirty="0">
                <a:sym typeface="Wingdings" pitchFamily="2" charset="2"/>
              </a:rPr>
              <a:t> (1100)</a:t>
            </a:r>
            <a:r>
              <a:rPr lang="en-US" sz="2400" baseline="-25000" dirty="0">
                <a:sym typeface="Wingdings" pitchFamily="2" charset="2"/>
              </a:rPr>
              <a:t>2</a:t>
            </a:r>
            <a:r>
              <a:rPr lang="en-US" sz="2400" dirty="0"/>
              <a:t> </a:t>
            </a:r>
          </a:p>
          <a:p>
            <a:pPr>
              <a:spcBef>
                <a:spcPct val="40000"/>
              </a:spcBef>
              <a:buFont typeface="Arial" pitchFamily="34" charset="0"/>
              <a:buChar char="•"/>
              <a:defRPr/>
            </a:pPr>
            <a:r>
              <a:rPr lang="en-US" sz="2800" dirty="0">
                <a:sym typeface="Wingdings" pitchFamily="2" charset="2"/>
              </a:rPr>
              <a:t> The digits after the dot: </a:t>
            </a:r>
          </a:p>
          <a:p>
            <a:pPr lvl="1">
              <a:buFont typeface="Arial" pitchFamily="34" charset="0"/>
              <a:buChar char="•"/>
              <a:defRPr/>
            </a:pPr>
            <a:r>
              <a:rPr lang="en-US" sz="2800" dirty="0">
                <a:sym typeface="Wingdings" pitchFamily="2" charset="2"/>
              </a:rPr>
              <a:t> </a:t>
            </a:r>
            <a:r>
              <a:rPr lang="en-US" sz="2400" dirty="0">
                <a:sym typeface="Wingdings" pitchFamily="2" charset="2"/>
              </a:rPr>
              <a:t>1</a:t>
            </a:r>
            <a:r>
              <a:rPr lang="en-US" sz="2400" baseline="30000" dirty="0">
                <a:sym typeface="Wingdings" pitchFamily="2" charset="2"/>
              </a:rPr>
              <a:t>st</a:t>
            </a:r>
            <a:r>
              <a:rPr lang="en-US" sz="2400" dirty="0">
                <a:sym typeface="Wingdings" pitchFamily="2" charset="2"/>
              </a:rPr>
              <a:t> Way: 0.375 </a:t>
            </a:r>
            <a:r>
              <a:rPr lang="tr-TR" sz="2400" dirty="0">
                <a:sym typeface="Wingdings" pitchFamily="2" charset="2"/>
              </a:rPr>
              <a:t></a:t>
            </a:r>
            <a:r>
              <a:rPr lang="en-US" sz="2400" dirty="0">
                <a:sym typeface="Wingdings" pitchFamily="2" charset="2"/>
              </a:rPr>
              <a:t> </a:t>
            </a:r>
            <a:r>
              <a:rPr lang="en-US" sz="2400" dirty="0">
                <a:solidFill>
                  <a:srgbClr val="FF0000"/>
                </a:solidFill>
                <a:sym typeface="Wingdings" pitchFamily="2" charset="2"/>
              </a:rPr>
              <a:t>0</a:t>
            </a:r>
            <a:r>
              <a:rPr lang="en-US" sz="2400" dirty="0">
                <a:sym typeface="Wingdings" pitchFamily="2" charset="2"/>
              </a:rPr>
              <a:t>x½ + </a:t>
            </a:r>
            <a:r>
              <a:rPr lang="en-US" sz="2400" dirty="0">
                <a:solidFill>
                  <a:srgbClr val="FF0000"/>
                </a:solidFill>
                <a:sym typeface="Wingdings" pitchFamily="2" charset="2"/>
              </a:rPr>
              <a:t>1</a:t>
            </a:r>
            <a:r>
              <a:rPr lang="en-US" sz="2400" dirty="0">
                <a:sym typeface="Wingdings" pitchFamily="2" charset="2"/>
              </a:rPr>
              <a:t>x¼ + </a:t>
            </a:r>
            <a:r>
              <a:rPr lang="en-US" sz="2400" dirty="0">
                <a:solidFill>
                  <a:srgbClr val="FF0000"/>
                </a:solidFill>
                <a:sym typeface="Wingdings" pitchFamily="2" charset="2"/>
              </a:rPr>
              <a:t>1</a:t>
            </a:r>
            <a:r>
              <a:rPr lang="en-US" sz="2400" dirty="0">
                <a:sym typeface="Wingdings" pitchFamily="2" charset="2"/>
              </a:rPr>
              <a:t>x1/8 </a:t>
            </a:r>
            <a:r>
              <a:rPr lang="tr-TR" sz="2400" dirty="0">
                <a:sym typeface="Wingdings" pitchFamily="2" charset="2"/>
              </a:rPr>
              <a:t></a:t>
            </a:r>
            <a:r>
              <a:rPr lang="en-US" sz="2400" dirty="0">
                <a:sym typeface="Wingdings" pitchFamily="2" charset="2"/>
              </a:rPr>
              <a:t> </a:t>
            </a:r>
            <a:r>
              <a:rPr lang="en-US" sz="2400" dirty="0">
                <a:solidFill>
                  <a:srgbClr val="FF0000"/>
                </a:solidFill>
                <a:sym typeface="Wingdings" pitchFamily="2" charset="2"/>
              </a:rPr>
              <a:t>011</a:t>
            </a:r>
            <a:r>
              <a:rPr lang="en-US" sz="2400" dirty="0">
                <a:sym typeface="Wingdings" pitchFamily="2" charset="2"/>
              </a:rPr>
              <a:t> </a:t>
            </a:r>
          </a:p>
          <a:p>
            <a:pPr lvl="1">
              <a:buFont typeface="Arial" pitchFamily="34" charset="0"/>
              <a:buChar char="•"/>
              <a:defRPr/>
            </a:pPr>
            <a:r>
              <a:rPr lang="en-US" sz="2400" dirty="0">
                <a:sym typeface="Wingdings" pitchFamily="2" charset="2"/>
              </a:rPr>
              <a:t> 2</a:t>
            </a:r>
            <a:r>
              <a:rPr lang="en-US" sz="2400" baseline="30000" dirty="0">
                <a:sym typeface="Wingdings" pitchFamily="2" charset="2"/>
              </a:rPr>
              <a:t>nd</a:t>
            </a:r>
            <a:r>
              <a:rPr lang="en-US" sz="2400" dirty="0">
                <a:sym typeface="Wingdings" pitchFamily="2" charset="2"/>
              </a:rPr>
              <a:t> Way: Multiply by 2 and get the integer part until 0:</a:t>
            </a:r>
          </a:p>
          <a:p>
            <a:pPr lvl="2">
              <a:buFont typeface="Arial" pitchFamily="34" charset="0"/>
              <a:buChar char="•"/>
              <a:defRPr/>
            </a:pPr>
            <a:r>
              <a:rPr lang="en-US" dirty="0">
                <a:sym typeface="Wingdings" pitchFamily="2" charset="2"/>
              </a:rPr>
              <a:t> </a:t>
            </a:r>
            <a:r>
              <a:rPr lang="en-US" sz="2000" dirty="0">
                <a:sym typeface="Wingdings" pitchFamily="2" charset="2"/>
              </a:rPr>
              <a:t>0.375 x 2 = 0.750 = </a:t>
            </a:r>
            <a:r>
              <a:rPr lang="en-US" sz="2000" dirty="0">
                <a:solidFill>
                  <a:srgbClr val="FF0000"/>
                </a:solidFill>
                <a:sym typeface="Wingdings" pitchFamily="2" charset="2"/>
              </a:rPr>
              <a:t>0</a:t>
            </a:r>
            <a:r>
              <a:rPr lang="en-US" sz="2000" dirty="0">
                <a:sym typeface="Wingdings" pitchFamily="2" charset="2"/>
              </a:rPr>
              <a:t> + 0.750</a:t>
            </a:r>
          </a:p>
          <a:p>
            <a:pPr lvl="2">
              <a:buFont typeface="Arial" pitchFamily="34" charset="0"/>
              <a:buChar char="•"/>
              <a:defRPr/>
            </a:pPr>
            <a:r>
              <a:rPr lang="en-US" sz="2000" dirty="0">
                <a:sym typeface="Wingdings" pitchFamily="2" charset="2"/>
              </a:rPr>
              <a:t> 0.750 x 2 = 1.50   = </a:t>
            </a:r>
            <a:r>
              <a:rPr lang="en-US" sz="2000" dirty="0">
                <a:solidFill>
                  <a:srgbClr val="FF0000"/>
                </a:solidFill>
                <a:sym typeface="Wingdings" pitchFamily="2" charset="2"/>
              </a:rPr>
              <a:t>1</a:t>
            </a:r>
            <a:r>
              <a:rPr lang="en-US" sz="2000" dirty="0">
                <a:sym typeface="Wingdings" pitchFamily="2" charset="2"/>
              </a:rPr>
              <a:t> + 0.50</a:t>
            </a:r>
          </a:p>
          <a:p>
            <a:pPr lvl="2">
              <a:buFont typeface="Arial" pitchFamily="34" charset="0"/>
              <a:buChar char="•"/>
              <a:defRPr/>
            </a:pPr>
            <a:r>
              <a:rPr lang="en-US" sz="2000" dirty="0">
                <a:sym typeface="Wingdings" pitchFamily="2" charset="2"/>
              </a:rPr>
              <a:t> 0.50 x 2   = 1.0     = </a:t>
            </a:r>
            <a:r>
              <a:rPr lang="en-US" sz="2000" dirty="0">
                <a:solidFill>
                  <a:srgbClr val="FF0000"/>
                </a:solidFill>
                <a:sym typeface="Wingdings" pitchFamily="2" charset="2"/>
              </a:rPr>
              <a:t>1</a:t>
            </a:r>
            <a:r>
              <a:rPr lang="en-US" sz="2000" dirty="0">
                <a:sym typeface="Wingdings" pitchFamily="2" charset="2"/>
              </a:rPr>
              <a:t> + 0.0</a:t>
            </a:r>
          </a:p>
          <a:p>
            <a:pPr>
              <a:buFont typeface="Arial" pitchFamily="34" charset="0"/>
              <a:buChar char="•"/>
              <a:defRPr/>
            </a:pPr>
            <a:r>
              <a:rPr lang="en-US" sz="2400" dirty="0">
                <a:sym typeface="Wingdings" pitchFamily="2" charset="2"/>
              </a:rPr>
              <a:t> </a:t>
            </a:r>
            <a:r>
              <a:rPr lang="en-US" sz="2400" dirty="0"/>
              <a:t>(12.375)</a:t>
            </a:r>
            <a:r>
              <a:rPr lang="en-US" sz="2400" baseline="-25000" dirty="0"/>
              <a:t>10</a:t>
            </a:r>
            <a:r>
              <a:rPr lang="en-US" sz="2400" dirty="0">
                <a:sym typeface="Wingdings" pitchFamily="2" charset="2"/>
              </a:rPr>
              <a:t> = (1100.011)</a:t>
            </a:r>
            <a:r>
              <a:rPr lang="en-US" sz="2400" baseline="-25000" dirty="0">
                <a:sym typeface="Wingdings" pitchFamily="2" charset="2"/>
              </a:rPr>
              <a:t>2</a:t>
            </a:r>
          </a:p>
          <a:p>
            <a:pPr>
              <a:buFont typeface="Arial" pitchFamily="34" charset="0"/>
              <a:buChar char="•"/>
              <a:defRPr/>
            </a:pPr>
            <a:r>
              <a:rPr lang="en-US" sz="2400" dirty="0">
                <a:sym typeface="Wingdings" pitchFamily="2" charset="2"/>
              </a:rPr>
              <a:t> NORMALIZE (move the point):  (1100.011)</a:t>
            </a:r>
            <a:r>
              <a:rPr lang="en-US" sz="2400" baseline="-25000" dirty="0">
                <a:sym typeface="Wingdings" pitchFamily="2" charset="2"/>
              </a:rPr>
              <a:t>2</a:t>
            </a:r>
            <a:r>
              <a:rPr lang="en-US" sz="2400" dirty="0">
                <a:sym typeface="Wingdings" pitchFamily="2" charset="2"/>
              </a:rPr>
              <a:t>=</a:t>
            </a:r>
            <a:r>
              <a:rPr lang="en-US" sz="2400" baseline="-25000" dirty="0">
                <a:sym typeface="Wingdings" pitchFamily="2" charset="2"/>
              </a:rPr>
              <a:t> </a:t>
            </a:r>
            <a:r>
              <a:rPr lang="en-US" sz="2400" dirty="0">
                <a:sym typeface="Wingdings" pitchFamily="2" charset="2"/>
              </a:rPr>
              <a:t>(1.100011)</a:t>
            </a:r>
            <a:r>
              <a:rPr lang="en-US" sz="2400" baseline="-25000" dirty="0">
                <a:sym typeface="Wingdings" pitchFamily="2" charset="2"/>
              </a:rPr>
              <a:t>2</a:t>
            </a:r>
            <a:r>
              <a:rPr lang="en-US" sz="2400" dirty="0">
                <a:sym typeface="Wingdings" pitchFamily="2" charset="2"/>
              </a:rPr>
              <a:t>x2</a:t>
            </a:r>
            <a:r>
              <a:rPr lang="en-US" sz="2400" baseline="30000" dirty="0">
                <a:sym typeface="Wingdings" pitchFamily="2" charset="2"/>
              </a:rPr>
              <a:t>3</a:t>
            </a:r>
          </a:p>
          <a:p>
            <a:pPr>
              <a:buFont typeface="Arial" pitchFamily="34" charset="0"/>
              <a:buChar char="•"/>
              <a:defRPr/>
            </a:pPr>
            <a:r>
              <a:rPr lang="en-US" sz="2400" dirty="0">
                <a:sym typeface="Wingdings" pitchFamily="2" charset="2"/>
              </a:rPr>
              <a:t> Exponent:  3, adding 127 to it, we get </a:t>
            </a:r>
            <a:r>
              <a:rPr lang="en-US" sz="2400" dirty="0">
                <a:solidFill>
                  <a:srgbClr val="FF0000"/>
                </a:solidFill>
                <a:sym typeface="Wingdings" pitchFamily="2" charset="2"/>
              </a:rPr>
              <a:t>1000 0010</a:t>
            </a:r>
          </a:p>
          <a:p>
            <a:pPr>
              <a:buFont typeface="Arial" pitchFamily="34" charset="0"/>
              <a:buChar char="•"/>
              <a:defRPr/>
            </a:pPr>
            <a:r>
              <a:rPr lang="en-US" sz="2400" dirty="0">
                <a:sym typeface="Wingdings" pitchFamily="2" charset="2"/>
              </a:rPr>
              <a:t> Fraction: </a:t>
            </a:r>
            <a:r>
              <a:rPr lang="en-US" sz="2400" dirty="0">
                <a:solidFill>
                  <a:srgbClr val="00B050"/>
                </a:solidFill>
                <a:sym typeface="Wingdings" pitchFamily="2" charset="2"/>
              </a:rPr>
              <a:t>100011</a:t>
            </a:r>
          </a:p>
          <a:p>
            <a:pPr>
              <a:buFont typeface="Arial" pitchFamily="34" charset="0"/>
              <a:buChar char="•"/>
              <a:defRPr/>
            </a:pPr>
            <a:r>
              <a:rPr lang="en-US" sz="2400" dirty="0">
                <a:sym typeface="Wingdings" pitchFamily="2" charset="2"/>
              </a:rPr>
              <a:t> Then our number is: 0 </a:t>
            </a:r>
            <a:r>
              <a:rPr lang="en-US" sz="2400" dirty="0">
                <a:solidFill>
                  <a:srgbClr val="FF0000"/>
                </a:solidFill>
                <a:sym typeface="Wingdings" pitchFamily="2" charset="2"/>
              </a:rPr>
              <a:t>10000010</a:t>
            </a:r>
            <a:r>
              <a:rPr lang="en-US" sz="2400" dirty="0">
                <a:sym typeface="Wingdings" pitchFamily="2" charset="2"/>
              </a:rPr>
              <a:t> </a:t>
            </a:r>
            <a:r>
              <a:rPr lang="en-US" sz="2400" dirty="0">
                <a:solidFill>
                  <a:srgbClr val="00B050"/>
                </a:solidFill>
                <a:sym typeface="Wingdings" pitchFamily="2" charset="2"/>
              </a:rPr>
              <a:t>100011</a:t>
            </a:r>
            <a:r>
              <a:rPr lang="en-US" sz="2400" dirty="0">
                <a:sym typeface="Wingdings" pitchFamily="2" charset="2"/>
              </a:rPr>
              <a:t>00000000000000000</a:t>
            </a:r>
          </a:p>
          <a:p>
            <a:pPr>
              <a:buFont typeface="Arial" pitchFamily="34" charset="0"/>
              <a:buChar char="•"/>
              <a:defRPr/>
            </a:pPr>
            <a:endParaRPr lang="en-US" sz="2000" dirty="0">
              <a:sym typeface="Wingdings" pitchFamily="2" charset="2"/>
            </a:endParaRPr>
          </a:p>
        </p:txBody>
      </p:sp>
      <p:sp>
        <p:nvSpPr>
          <p:cNvPr id="3" name="Date Placeholder 2"/>
          <p:cNvSpPr>
            <a:spLocks noGrp="1"/>
          </p:cNvSpPr>
          <p:nvPr>
            <p:ph type="dt" sz="quarter" idx="10"/>
          </p:nvPr>
        </p:nvSpPr>
        <p:spPr/>
        <p:txBody>
          <a:bodyPr/>
          <a:lstStyle/>
          <a:p>
            <a:pPr>
              <a:defRPr/>
            </a:pPr>
            <a:r>
              <a:rPr lang="en-GB"/>
              <a:t>2021</a:t>
            </a:r>
            <a:endParaRPr lang="tr-TR"/>
          </a:p>
        </p:txBody>
      </p:sp>
      <p:sp>
        <p:nvSpPr>
          <p:cNvPr id="6" name="Footer Placeholder 5"/>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1ED1BFB6-5B17-4E81-BF2C-A796E08D3CA2}" type="slidenum">
              <a:rPr lang="tr-TR" smtClean="0"/>
              <a:pPr>
                <a:defRPr/>
              </a:pPr>
              <a:t>53</a:t>
            </a:fld>
            <a:endParaRPr lang="tr-TR"/>
          </a:p>
        </p:txBody>
      </p:sp>
    </p:spTree>
    <p:extLst>
      <p:ext uri="{BB962C8B-B14F-4D97-AF65-F5344CB8AC3E}">
        <p14:creationId xmlns:p14="http://schemas.microsoft.com/office/powerpoint/2010/main" val="3472004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474840" cy="1143000"/>
          </a:xfrm>
        </p:spPr>
        <p:txBody>
          <a:bodyPr/>
          <a:lstStyle/>
          <a:p>
            <a:r>
              <a:rPr lang="en-US" dirty="0"/>
              <a:t>Why add bias to the exponent?</a:t>
            </a:r>
          </a:p>
        </p:txBody>
      </p:sp>
      <p:sp>
        <p:nvSpPr>
          <p:cNvPr id="3" name="Content Placeholder 2"/>
          <p:cNvSpPr>
            <a:spLocks noGrp="1"/>
          </p:cNvSpPr>
          <p:nvPr>
            <p:ph idx="1"/>
          </p:nvPr>
        </p:nvSpPr>
        <p:spPr>
          <a:xfrm>
            <a:off x="646584" y="2060848"/>
            <a:ext cx="3888432" cy="4033987"/>
          </a:xfrm>
        </p:spPr>
        <p:txBody>
          <a:bodyPr/>
          <a:lstStyle/>
          <a:p>
            <a:r>
              <a:rPr lang="en-US" sz="2800" dirty="0"/>
              <a:t>It helps in comparing the exponents of the same-sign real-numbers without looking out for the sign of the exponent.</a:t>
            </a:r>
          </a:p>
          <a:p>
            <a:endParaRPr lang="en-US" dirty="0"/>
          </a:p>
        </p:txBody>
      </p:sp>
      <p:sp>
        <p:nvSpPr>
          <p:cNvPr id="4" name="Date Placeholder 3"/>
          <p:cNvSpPr>
            <a:spLocks noGrp="1"/>
          </p:cNvSpPr>
          <p:nvPr>
            <p:ph type="dt" sz="half"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F1832DDB-9586-4B2A-9407-8E5513B0C8D2}" type="slidenum">
              <a:rPr lang="tr-TR" smtClean="0"/>
              <a:pPr>
                <a:defRPr/>
              </a:pPr>
              <a:t>54</a:t>
            </a:fld>
            <a:endParaRPr lang="tr-TR"/>
          </a:p>
        </p:txBody>
      </p:sp>
      <p:graphicFrame>
        <p:nvGraphicFramePr>
          <p:cNvPr id="7" name="Table 6"/>
          <p:cNvGraphicFramePr>
            <a:graphicFrameLocks noGrp="1"/>
          </p:cNvGraphicFramePr>
          <p:nvPr/>
        </p:nvGraphicFramePr>
        <p:xfrm>
          <a:off x="4932040" y="116632"/>
          <a:ext cx="4104456" cy="5596880"/>
        </p:xfrm>
        <a:graphic>
          <a:graphicData uri="http://schemas.openxmlformats.org/drawingml/2006/table">
            <a:tbl>
              <a:tblPr firstRow="1" bandRow="1">
                <a:tableStyleId>{5C22544A-7EE6-4342-B048-85BDC9FD1C3A}</a:tableStyleId>
              </a:tblPr>
              <a:tblGrid>
                <a:gridCol w="922350">
                  <a:extLst>
                    <a:ext uri="{9D8B030D-6E8A-4147-A177-3AD203B41FA5}">
                      <a16:colId xmlns:a16="http://schemas.microsoft.com/office/drawing/2014/main" val="20000"/>
                    </a:ext>
                  </a:extLst>
                </a:gridCol>
                <a:gridCol w="922350">
                  <a:extLst>
                    <a:ext uri="{9D8B030D-6E8A-4147-A177-3AD203B41FA5}">
                      <a16:colId xmlns:a16="http://schemas.microsoft.com/office/drawing/2014/main" val="20001"/>
                    </a:ext>
                  </a:extLst>
                </a:gridCol>
                <a:gridCol w="1251644">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720080">
                <a:tc>
                  <a:txBody>
                    <a:bodyPr/>
                    <a:lstStyle/>
                    <a:p>
                      <a:pPr algn="ctr"/>
                      <a:r>
                        <a:rPr lang="en-US" sz="1400" dirty="0"/>
                        <a:t>Binary </a:t>
                      </a:r>
                    </a:p>
                    <a:p>
                      <a:pPr algn="ctr"/>
                      <a:r>
                        <a:rPr lang="en-US" sz="1400" dirty="0"/>
                        <a:t>Number</a:t>
                      </a:r>
                    </a:p>
                  </a:txBody>
                  <a:tcPr anchor="ctr"/>
                </a:tc>
                <a:tc>
                  <a:txBody>
                    <a:bodyPr/>
                    <a:lstStyle/>
                    <a:p>
                      <a:pPr algn="ctr"/>
                      <a:r>
                        <a:rPr lang="en-US" sz="1400" dirty="0"/>
                        <a:t>Decimal Value</a:t>
                      </a:r>
                    </a:p>
                  </a:txBody>
                  <a:tcPr anchor="ctr"/>
                </a:tc>
                <a:tc>
                  <a:txBody>
                    <a:bodyPr/>
                    <a:lstStyle/>
                    <a:p>
                      <a:pPr algn="ctr"/>
                      <a:r>
                        <a:rPr lang="en-US" sz="1400" dirty="0"/>
                        <a:t>Value in Two’s Complement</a:t>
                      </a:r>
                    </a:p>
                  </a:txBody>
                  <a:tcPr anchor="ctr"/>
                </a:tc>
                <a:tc>
                  <a:txBody>
                    <a:bodyPr/>
                    <a:lstStyle/>
                    <a:p>
                      <a:pPr algn="ctr"/>
                      <a:r>
                        <a:rPr lang="en-US" sz="1400" dirty="0"/>
                        <a:t>Value with</a:t>
                      </a:r>
                      <a:r>
                        <a:rPr lang="en-US" sz="1400" baseline="0" dirty="0"/>
                        <a:t> bias 7</a:t>
                      </a:r>
                      <a:endParaRPr lang="en-US" sz="1400" dirty="0"/>
                    </a:p>
                  </a:txBody>
                  <a:tcPr anchor="ctr"/>
                </a:tc>
                <a:extLst>
                  <a:ext uri="{0D108BD9-81ED-4DB2-BD59-A6C34878D82A}">
                    <a16:rowId xmlns:a16="http://schemas.microsoft.com/office/drawing/2014/main" val="10000"/>
                  </a:ext>
                </a:extLst>
              </a:tr>
              <a:tr h="274320">
                <a:tc>
                  <a:txBody>
                    <a:bodyPr/>
                    <a:lstStyle/>
                    <a:p>
                      <a:pPr algn="ctr"/>
                      <a:r>
                        <a:rPr lang="en-US" sz="1400" dirty="0"/>
                        <a:t>0000</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-7</a:t>
                      </a:r>
                    </a:p>
                  </a:txBody>
                  <a:tcPr/>
                </a:tc>
                <a:extLst>
                  <a:ext uri="{0D108BD9-81ED-4DB2-BD59-A6C34878D82A}">
                    <a16:rowId xmlns:a16="http://schemas.microsoft.com/office/drawing/2014/main" val="10001"/>
                  </a:ext>
                </a:extLst>
              </a:tr>
              <a:tr h="274320">
                <a:tc>
                  <a:txBody>
                    <a:bodyPr/>
                    <a:lstStyle/>
                    <a:p>
                      <a:pPr algn="ctr"/>
                      <a:r>
                        <a:rPr lang="en-US" sz="1400" dirty="0"/>
                        <a:t>0001</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-6</a:t>
                      </a:r>
                    </a:p>
                  </a:txBody>
                  <a:tcPr/>
                </a:tc>
                <a:extLst>
                  <a:ext uri="{0D108BD9-81ED-4DB2-BD59-A6C34878D82A}">
                    <a16:rowId xmlns:a16="http://schemas.microsoft.com/office/drawing/2014/main" val="10002"/>
                  </a:ext>
                </a:extLst>
              </a:tr>
              <a:tr h="274320">
                <a:tc>
                  <a:txBody>
                    <a:bodyPr/>
                    <a:lstStyle/>
                    <a:p>
                      <a:pPr algn="ctr"/>
                      <a:r>
                        <a:rPr lang="en-US" sz="1400" dirty="0"/>
                        <a:t>0010</a:t>
                      </a:r>
                    </a:p>
                  </a:txBody>
                  <a:tcPr/>
                </a:tc>
                <a:tc>
                  <a:txBody>
                    <a:bodyPr/>
                    <a:lstStyle/>
                    <a:p>
                      <a:pPr algn="ctr"/>
                      <a:r>
                        <a:rPr lang="en-US" sz="1400" dirty="0"/>
                        <a:t>2</a:t>
                      </a:r>
                    </a:p>
                  </a:txBody>
                  <a:tcPr/>
                </a:tc>
                <a:tc>
                  <a:txBody>
                    <a:bodyPr/>
                    <a:lstStyle/>
                    <a:p>
                      <a:pPr algn="ctr"/>
                      <a:r>
                        <a:rPr lang="en-US" sz="1400" dirty="0"/>
                        <a:t>2</a:t>
                      </a:r>
                    </a:p>
                  </a:txBody>
                  <a:tcPr/>
                </a:tc>
                <a:tc>
                  <a:txBody>
                    <a:bodyPr/>
                    <a:lstStyle/>
                    <a:p>
                      <a:pPr algn="ctr"/>
                      <a:r>
                        <a:rPr lang="en-US" sz="1400" dirty="0"/>
                        <a:t>-5</a:t>
                      </a:r>
                    </a:p>
                  </a:txBody>
                  <a:tcPr/>
                </a:tc>
                <a:extLst>
                  <a:ext uri="{0D108BD9-81ED-4DB2-BD59-A6C34878D82A}">
                    <a16:rowId xmlns:a16="http://schemas.microsoft.com/office/drawing/2014/main" val="10003"/>
                  </a:ext>
                </a:extLst>
              </a:tr>
              <a:tr h="274320">
                <a:tc>
                  <a:txBody>
                    <a:bodyPr/>
                    <a:lstStyle/>
                    <a:p>
                      <a:pPr algn="ctr"/>
                      <a:r>
                        <a:rPr lang="en-US" sz="1400" dirty="0"/>
                        <a:t>0011</a:t>
                      </a:r>
                    </a:p>
                  </a:txBody>
                  <a:tcPr/>
                </a:tc>
                <a:tc>
                  <a:txBody>
                    <a:bodyPr/>
                    <a:lstStyle/>
                    <a:p>
                      <a:pPr algn="ctr"/>
                      <a:r>
                        <a:rPr lang="en-US" sz="1400" dirty="0"/>
                        <a:t>3</a:t>
                      </a:r>
                    </a:p>
                  </a:txBody>
                  <a:tcPr/>
                </a:tc>
                <a:tc>
                  <a:txBody>
                    <a:bodyPr/>
                    <a:lstStyle/>
                    <a:p>
                      <a:pPr algn="ctr"/>
                      <a:r>
                        <a:rPr lang="en-US" sz="1400" dirty="0"/>
                        <a:t>3</a:t>
                      </a:r>
                    </a:p>
                  </a:txBody>
                  <a:tcPr/>
                </a:tc>
                <a:tc>
                  <a:txBody>
                    <a:bodyPr/>
                    <a:lstStyle/>
                    <a:p>
                      <a:pPr algn="ctr"/>
                      <a:r>
                        <a:rPr lang="en-US" sz="1400" dirty="0"/>
                        <a:t>-4</a:t>
                      </a:r>
                    </a:p>
                  </a:txBody>
                  <a:tcPr/>
                </a:tc>
                <a:extLst>
                  <a:ext uri="{0D108BD9-81ED-4DB2-BD59-A6C34878D82A}">
                    <a16:rowId xmlns:a16="http://schemas.microsoft.com/office/drawing/2014/main" val="10004"/>
                  </a:ext>
                </a:extLst>
              </a:tr>
              <a:tr h="274320">
                <a:tc>
                  <a:txBody>
                    <a:bodyPr/>
                    <a:lstStyle/>
                    <a:p>
                      <a:pPr algn="ctr"/>
                      <a:r>
                        <a:rPr lang="en-US" sz="1400" dirty="0"/>
                        <a:t>0100</a:t>
                      </a:r>
                    </a:p>
                  </a:txBody>
                  <a:tcPr/>
                </a:tc>
                <a:tc>
                  <a:txBody>
                    <a:bodyPr/>
                    <a:lstStyle/>
                    <a:p>
                      <a:pPr algn="ctr"/>
                      <a:r>
                        <a:rPr lang="en-US" sz="1400" dirty="0"/>
                        <a:t>4</a:t>
                      </a:r>
                    </a:p>
                  </a:txBody>
                  <a:tcPr/>
                </a:tc>
                <a:tc>
                  <a:txBody>
                    <a:bodyPr/>
                    <a:lstStyle/>
                    <a:p>
                      <a:pPr algn="ctr"/>
                      <a:r>
                        <a:rPr lang="en-US" sz="1400" dirty="0"/>
                        <a:t>4</a:t>
                      </a:r>
                    </a:p>
                  </a:txBody>
                  <a:tcPr/>
                </a:tc>
                <a:tc>
                  <a:txBody>
                    <a:bodyPr/>
                    <a:lstStyle/>
                    <a:p>
                      <a:pPr algn="ctr"/>
                      <a:r>
                        <a:rPr lang="en-US" sz="1400" dirty="0"/>
                        <a:t>-3</a:t>
                      </a:r>
                    </a:p>
                  </a:txBody>
                  <a:tcPr/>
                </a:tc>
                <a:extLst>
                  <a:ext uri="{0D108BD9-81ED-4DB2-BD59-A6C34878D82A}">
                    <a16:rowId xmlns:a16="http://schemas.microsoft.com/office/drawing/2014/main" val="10005"/>
                  </a:ext>
                </a:extLst>
              </a:tr>
              <a:tr h="274320">
                <a:tc>
                  <a:txBody>
                    <a:bodyPr/>
                    <a:lstStyle/>
                    <a:p>
                      <a:pPr algn="ctr"/>
                      <a:r>
                        <a:rPr lang="en-US" sz="1400" dirty="0"/>
                        <a:t>0101</a:t>
                      </a:r>
                    </a:p>
                  </a:txBody>
                  <a:tcPr/>
                </a:tc>
                <a:tc>
                  <a:txBody>
                    <a:bodyPr/>
                    <a:lstStyle/>
                    <a:p>
                      <a:pPr algn="ctr"/>
                      <a:r>
                        <a:rPr lang="en-US" sz="1400" dirty="0"/>
                        <a:t>5</a:t>
                      </a:r>
                    </a:p>
                  </a:txBody>
                  <a:tcPr/>
                </a:tc>
                <a:tc>
                  <a:txBody>
                    <a:bodyPr/>
                    <a:lstStyle/>
                    <a:p>
                      <a:pPr algn="ctr"/>
                      <a:r>
                        <a:rPr lang="en-US" sz="1400" dirty="0"/>
                        <a:t>5</a:t>
                      </a:r>
                    </a:p>
                  </a:txBody>
                  <a:tcPr/>
                </a:tc>
                <a:tc>
                  <a:txBody>
                    <a:bodyPr/>
                    <a:lstStyle/>
                    <a:p>
                      <a:pPr algn="ctr"/>
                      <a:r>
                        <a:rPr lang="en-US" sz="1400" dirty="0"/>
                        <a:t>-2</a:t>
                      </a:r>
                    </a:p>
                  </a:txBody>
                  <a:tcPr/>
                </a:tc>
                <a:extLst>
                  <a:ext uri="{0D108BD9-81ED-4DB2-BD59-A6C34878D82A}">
                    <a16:rowId xmlns:a16="http://schemas.microsoft.com/office/drawing/2014/main" val="10006"/>
                  </a:ext>
                </a:extLst>
              </a:tr>
              <a:tr h="274320">
                <a:tc>
                  <a:txBody>
                    <a:bodyPr/>
                    <a:lstStyle/>
                    <a:p>
                      <a:pPr algn="ctr"/>
                      <a:r>
                        <a:rPr lang="en-US" sz="1400" dirty="0"/>
                        <a:t>0110</a:t>
                      </a:r>
                    </a:p>
                  </a:txBody>
                  <a:tcPr/>
                </a:tc>
                <a:tc>
                  <a:txBody>
                    <a:bodyPr/>
                    <a:lstStyle/>
                    <a:p>
                      <a:pPr algn="ctr"/>
                      <a:r>
                        <a:rPr lang="en-US" sz="1400" dirty="0"/>
                        <a:t>6</a:t>
                      </a:r>
                    </a:p>
                  </a:txBody>
                  <a:tcPr/>
                </a:tc>
                <a:tc>
                  <a:txBody>
                    <a:bodyPr/>
                    <a:lstStyle/>
                    <a:p>
                      <a:pPr algn="ctr"/>
                      <a:r>
                        <a:rPr lang="en-US" sz="1400" dirty="0"/>
                        <a:t>6</a:t>
                      </a:r>
                    </a:p>
                  </a:txBody>
                  <a:tcPr/>
                </a:tc>
                <a:tc>
                  <a:txBody>
                    <a:bodyPr/>
                    <a:lstStyle/>
                    <a:p>
                      <a:pPr algn="ctr"/>
                      <a:r>
                        <a:rPr lang="en-US" sz="1400" dirty="0"/>
                        <a:t>-1</a:t>
                      </a:r>
                    </a:p>
                  </a:txBody>
                  <a:tcPr/>
                </a:tc>
                <a:extLst>
                  <a:ext uri="{0D108BD9-81ED-4DB2-BD59-A6C34878D82A}">
                    <a16:rowId xmlns:a16="http://schemas.microsoft.com/office/drawing/2014/main" val="10007"/>
                  </a:ext>
                </a:extLst>
              </a:tr>
              <a:tr h="274320">
                <a:tc>
                  <a:txBody>
                    <a:bodyPr/>
                    <a:lstStyle/>
                    <a:p>
                      <a:pPr algn="ctr"/>
                      <a:r>
                        <a:rPr lang="en-US" sz="1400" dirty="0"/>
                        <a:t>0111</a:t>
                      </a:r>
                    </a:p>
                  </a:txBody>
                  <a:tcPr/>
                </a:tc>
                <a:tc>
                  <a:txBody>
                    <a:bodyPr/>
                    <a:lstStyle/>
                    <a:p>
                      <a:pPr algn="ctr"/>
                      <a:r>
                        <a:rPr lang="en-US" sz="1400" dirty="0"/>
                        <a:t>7</a:t>
                      </a:r>
                    </a:p>
                  </a:txBody>
                  <a:tcPr/>
                </a:tc>
                <a:tc>
                  <a:txBody>
                    <a:bodyPr/>
                    <a:lstStyle/>
                    <a:p>
                      <a:pPr algn="ctr"/>
                      <a:r>
                        <a:rPr lang="en-US" sz="1400" dirty="0"/>
                        <a:t>7</a:t>
                      </a:r>
                    </a:p>
                  </a:txBody>
                  <a:tcPr/>
                </a:tc>
                <a:tc>
                  <a:txBody>
                    <a:bodyPr/>
                    <a:lstStyle/>
                    <a:p>
                      <a:pPr algn="ctr"/>
                      <a:r>
                        <a:rPr lang="en-US" sz="1400" dirty="0"/>
                        <a:t>0</a:t>
                      </a:r>
                    </a:p>
                  </a:txBody>
                  <a:tcPr/>
                </a:tc>
                <a:extLst>
                  <a:ext uri="{0D108BD9-81ED-4DB2-BD59-A6C34878D82A}">
                    <a16:rowId xmlns:a16="http://schemas.microsoft.com/office/drawing/2014/main" val="10008"/>
                  </a:ext>
                </a:extLst>
              </a:tr>
              <a:tr h="274320">
                <a:tc>
                  <a:txBody>
                    <a:bodyPr/>
                    <a:lstStyle/>
                    <a:p>
                      <a:pPr algn="ctr"/>
                      <a:r>
                        <a:rPr lang="en-US" sz="1400" dirty="0"/>
                        <a:t>1000</a:t>
                      </a:r>
                    </a:p>
                  </a:txBody>
                  <a:tcPr/>
                </a:tc>
                <a:tc>
                  <a:txBody>
                    <a:bodyPr/>
                    <a:lstStyle/>
                    <a:p>
                      <a:pPr algn="ctr"/>
                      <a:r>
                        <a:rPr lang="en-US" sz="1400" dirty="0"/>
                        <a:t>8</a:t>
                      </a:r>
                    </a:p>
                  </a:txBody>
                  <a:tcPr/>
                </a:tc>
                <a:tc>
                  <a:txBody>
                    <a:bodyPr/>
                    <a:lstStyle/>
                    <a:p>
                      <a:pPr algn="ctr"/>
                      <a:r>
                        <a:rPr lang="en-US" sz="1400" dirty="0"/>
                        <a:t>-8</a:t>
                      </a:r>
                    </a:p>
                  </a:txBody>
                  <a:tcPr/>
                </a:tc>
                <a:tc>
                  <a:txBody>
                    <a:bodyPr/>
                    <a:lstStyle/>
                    <a:p>
                      <a:pPr algn="ctr"/>
                      <a:r>
                        <a:rPr lang="en-US" sz="1400" dirty="0"/>
                        <a:t>1</a:t>
                      </a:r>
                    </a:p>
                  </a:txBody>
                  <a:tcPr/>
                </a:tc>
                <a:extLst>
                  <a:ext uri="{0D108BD9-81ED-4DB2-BD59-A6C34878D82A}">
                    <a16:rowId xmlns:a16="http://schemas.microsoft.com/office/drawing/2014/main" val="10009"/>
                  </a:ext>
                </a:extLst>
              </a:tr>
              <a:tr h="274320">
                <a:tc>
                  <a:txBody>
                    <a:bodyPr/>
                    <a:lstStyle/>
                    <a:p>
                      <a:pPr algn="ctr"/>
                      <a:r>
                        <a:rPr lang="en-US" sz="1400" dirty="0"/>
                        <a:t>1001</a:t>
                      </a:r>
                    </a:p>
                  </a:txBody>
                  <a:tcPr/>
                </a:tc>
                <a:tc>
                  <a:txBody>
                    <a:bodyPr/>
                    <a:lstStyle/>
                    <a:p>
                      <a:pPr algn="ctr"/>
                      <a:r>
                        <a:rPr lang="en-US" sz="1400" dirty="0"/>
                        <a:t>9</a:t>
                      </a:r>
                    </a:p>
                  </a:txBody>
                  <a:tcPr/>
                </a:tc>
                <a:tc>
                  <a:txBody>
                    <a:bodyPr/>
                    <a:lstStyle/>
                    <a:p>
                      <a:pPr algn="ctr"/>
                      <a:r>
                        <a:rPr lang="en-US" sz="1400" dirty="0"/>
                        <a:t>-7</a:t>
                      </a:r>
                    </a:p>
                  </a:txBody>
                  <a:tcPr/>
                </a:tc>
                <a:tc>
                  <a:txBody>
                    <a:bodyPr/>
                    <a:lstStyle/>
                    <a:p>
                      <a:pPr algn="ctr"/>
                      <a:r>
                        <a:rPr lang="en-US" sz="1400" dirty="0"/>
                        <a:t>2</a:t>
                      </a:r>
                    </a:p>
                  </a:txBody>
                  <a:tcPr/>
                </a:tc>
                <a:extLst>
                  <a:ext uri="{0D108BD9-81ED-4DB2-BD59-A6C34878D82A}">
                    <a16:rowId xmlns:a16="http://schemas.microsoft.com/office/drawing/2014/main" val="10010"/>
                  </a:ext>
                </a:extLst>
              </a:tr>
              <a:tr h="274320">
                <a:tc>
                  <a:txBody>
                    <a:bodyPr/>
                    <a:lstStyle/>
                    <a:p>
                      <a:pPr algn="ctr"/>
                      <a:r>
                        <a:rPr lang="en-US" sz="1400" dirty="0"/>
                        <a:t>1010</a:t>
                      </a:r>
                    </a:p>
                  </a:txBody>
                  <a:tcPr/>
                </a:tc>
                <a:tc>
                  <a:txBody>
                    <a:bodyPr/>
                    <a:lstStyle/>
                    <a:p>
                      <a:pPr algn="ctr"/>
                      <a:r>
                        <a:rPr lang="en-US" sz="1400" dirty="0"/>
                        <a:t>10</a:t>
                      </a:r>
                    </a:p>
                  </a:txBody>
                  <a:tcPr/>
                </a:tc>
                <a:tc>
                  <a:txBody>
                    <a:bodyPr/>
                    <a:lstStyle/>
                    <a:p>
                      <a:pPr algn="ctr"/>
                      <a:r>
                        <a:rPr lang="en-US" sz="1400" dirty="0"/>
                        <a:t>-6</a:t>
                      </a:r>
                    </a:p>
                  </a:txBody>
                  <a:tcPr/>
                </a:tc>
                <a:tc>
                  <a:txBody>
                    <a:bodyPr/>
                    <a:lstStyle/>
                    <a:p>
                      <a:pPr algn="ctr"/>
                      <a:r>
                        <a:rPr lang="en-US" sz="1400" dirty="0"/>
                        <a:t>3</a:t>
                      </a:r>
                    </a:p>
                  </a:txBody>
                  <a:tcPr/>
                </a:tc>
                <a:extLst>
                  <a:ext uri="{0D108BD9-81ED-4DB2-BD59-A6C34878D82A}">
                    <a16:rowId xmlns:a16="http://schemas.microsoft.com/office/drawing/2014/main" val="10011"/>
                  </a:ext>
                </a:extLst>
              </a:tr>
              <a:tr h="274320">
                <a:tc>
                  <a:txBody>
                    <a:bodyPr/>
                    <a:lstStyle/>
                    <a:p>
                      <a:pPr algn="ctr"/>
                      <a:r>
                        <a:rPr lang="en-US" sz="1400" dirty="0"/>
                        <a:t>1011</a:t>
                      </a:r>
                    </a:p>
                  </a:txBody>
                  <a:tcPr/>
                </a:tc>
                <a:tc>
                  <a:txBody>
                    <a:bodyPr/>
                    <a:lstStyle/>
                    <a:p>
                      <a:pPr algn="ctr"/>
                      <a:r>
                        <a:rPr lang="en-US" sz="1400" dirty="0"/>
                        <a:t>11</a:t>
                      </a:r>
                    </a:p>
                  </a:txBody>
                  <a:tcPr/>
                </a:tc>
                <a:tc>
                  <a:txBody>
                    <a:bodyPr/>
                    <a:lstStyle/>
                    <a:p>
                      <a:pPr algn="ctr"/>
                      <a:r>
                        <a:rPr lang="en-US" sz="1400" dirty="0"/>
                        <a:t>-5</a:t>
                      </a:r>
                    </a:p>
                  </a:txBody>
                  <a:tcPr/>
                </a:tc>
                <a:tc>
                  <a:txBody>
                    <a:bodyPr/>
                    <a:lstStyle/>
                    <a:p>
                      <a:pPr algn="ctr"/>
                      <a:r>
                        <a:rPr lang="en-US" sz="1400" dirty="0"/>
                        <a:t>4</a:t>
                      </a:r>
                    </a:p>
                  </a:txBody>
                  <a:tcPr/>
                </a:tc>
                <a:extLst>
                  <a:ext uri="{0D108BD9-81ED-4DB2-BD59-A6C34878D82A}">
                    <a16:rowId xmlns:a16="http://schemas.microsoft.com/office/drawing/2014/main" val="10012"/>
                  </a:ext>
                </a:extLst>
              </a:tr>
              <a:tr h="274320">
                <a:tc>
                  <a:txBody>
                    <a:bodyPr/>
                    <a:lstStyle/>
                    <a:p>
                      <a:pPr algn="ctr"/>
                      <a:r>
                        <a:rPr lang="en-US" sz="1400" dirty="0"/>
                        <a:t>1100</a:t>
                      </a:r>
                    </a:p>
                  </a:txBody>
                  <a:tcPr/>
                </a:tc>
                <a:tc>
                  <a:txBody>
                    <a:bodyPr/>
                    <a:lstStyle/>
                    <a:p>
                      <a:pPr algn="ctr"/>
                      <a:r>
                        <a:rPr lang="en-US" sz="1400" dirty="0"/>
                        <a:t>12</a:t>
                      </a:r>
                    </a:p>
                  </a:txBody>
                  <a:tcPr/>
                </a:tc>
                <a:tc>
                  <a:txBody>
                    <a:bodyPr/>
                    <a:lstStyle/>
                    <a:p>
                      <a:pPr algn="ctr"/>
                      <a:r>
                        <a:rPr lang="en-US" sz="1400" dirty="0"/>
                        <a:t>-4</a:t>
                      </a:r>
                    </a:p>
                  </a:txBody>
                  <a:tcPr/>
                </a:tc>
                <a:tc>
                  <a:txBody>
                    <a:bodyPr/>
                    <a:lstStyle/>
                    <a:p>
                      <a:pPr algn="ctr"/>
                      <a:r>
                        <a:rPr lang="en-US" sz="1400" dirty="0"/>
                        <a:t>5</a:t>
                      </a:r>
                    </a:p>
                  </a:txBody>
                  <a:tcPr/>
                </a:tc>
                <a:extLst>
                  <a:ext uri="{0D108BD9-81ED-4DB2-BD59-A6C34878D82A}">
                    <a16:rowId xmlns:a16="http://schemas.microsoft.com/office/drawing/2014/main" val="10013"/>
                  </a:ext>
                </a:extLst>
              </a:tr>
              <a:tr h="274320">
                <a:tc>
                  <a:txBody>
                    <a:bodyPr/>
                    <a:lstStyle/>
                    <a:p>
                      <a:pPr algn="ctr"/>
                      <a:r>
                        <a:rPr lang="en-US" sz="1400" dirty="0"/>
                        <a:t>1101</a:t>
                      </a:r>
                    </a:p>
                  </a:txBody>
                  <a:tcPr/>
                </a:tc>
                <a:tc>
                  <a:txBody>
                    <a:bodyPr/>
                    <a:lstStyle/>
                    <a:p>
                      <a:pPr algn="ctr"/>
                      <a:r>
                        <a:rPr lang="en-US" sz="1400" dirty="0"/>
                        <a:t>13</a:t>
                      </a:r>
                    </a:p>
                  </a:txBody>
                  <a:tcPr/>
                </a:tc>
                <a:tc>
                  <a:txBody>
                    <a:bodyPr/>
                    <a:lstStyle/>
                    <a:p>
                      <a:pPr algn="ctr"/>
                      <a:r>
                        <a:rPr lang="en-US" sz="1400" dirty="0"/>
                        <a:t>-3</a:t>
                      </a:r>
                    </a:p>
                  </a:txBody>
                  <a:tcPr/>
                </a:tc>
                <a:tc>
                  <a:txBody>
                    <a:bodyPr/>
                    <a:lstStyle/>
                    <a:p>
                      <a:pPr algn="ctr"/>
                      <a:r>
                        <a:rPr lang="en-US" sz="1400" dirty="0"/>
                        <a:t>6</a:t>
                      </a:r>
                    </a:p>
                  </a:txBody>
                  <a:tcPr/>
                </a:tc>
                <a:extLst>
                  <a:ext uri="{0D108BD9-81ED-4DB2-BD59-A6C34878D82A}">
                    <a16:rowId xmlns:a16="http://schemas.microsoft.com/office/drawing/2014/main" val="10014"/>
                  </a:ext>
                </a:extLst>
              </a:tr>
              <a:tr h="274320">
                <a:tc>
                  <a:txBody>
                    <a:bodyPr/>
                    <a:lstStyle/>
                    <a:p>
                      <a:pPr algn="ctr"/>
                      <a:r>
                        <a:rPr lang="en-US" sz="1400" dirty="0"/>
                        <a:t>1110</a:t>
                      </a:r>
                    </a:p>
                  </a:txBody>
                  <a:tcPr/>
                </a:tc>
                <a:tc>
                  <a:txBody>
                    <a:bodyPr/>
                    <a:lstStyle/>
                    <a:p>
                      <a:pPr algn="ctr"/>
                      <a:r>
                        <a:rPr lang="en-US" sz="1400" dirty="0"/>
                        <a:t>14</a:t>
                      </a:r>
                    </a:p>
                  </a:txBody>
                  <a:tcPr/>
                </a:tc>
                <a:tc>
                  <a:txBody>
                    <a:bodyPr/>
                    <a:lstStyle/>
                    <a:p>
                      <a:pPr algn="ctr"/>
                      <a:r>
                        <a:rPr lang="en-US" sz="1400" dirty="0"/>
                        <a:t>-2</a:t>
                      </a:r>
                    </a:p>
                  </a:txBody>
                  <a:tcPr/>
                </a:tc>
                <a:tc>
                  <a:txBody>
                    <a:bodyPr/>
                    <a:lstStyle/>
                    <a:p>
                      <a:pPr algn="ctr"/>
                      <a:r>
                        <a:rPr lang="en-US" sz="1400" dirty="0"/>
                        <a:t>7</a:t>
                      </a:r>
                    </a:p>
                  </a:txBody>
                  <a:tcPr/>
                </a:tc>
                <a:extLst>
                  <a:ext uri="{0D108BD9-81ED-4DB2-BD59-A6C34878D82A}">
                    <a16:rowId xmlns:a16="http://schemas.microsoft.com/office/drawing/2014/main" val="10015"/>
                  </a:ext>
                </a:extLst>
              </a:tr>
              <a:tr h="274320">
                <a:tc>
                  <a:txBody>
                    <a:bodyPr/>
                    <a:lstStyle/>
                    <a:p>
                      <a:pPr algn="ctr"/>
                      <a:r>
                        <a:rPr lang="en-US" sz="1400" dirty="0"/>
                        <a:t>1111</a:t>
                      </a:r>
                    </a:p>
                  </a:txBody>
                  <a:tcPr/>
                </a:tc>
                <a:tc>
                  <a:txBody>
                    <a:bodyPr/>
                    <a:lstStyle/>
                    <a:p>
                      <a:pPr algn="ctr"/>
                      <a:r>
                        <a:rPr lang="en-US" sz="1400" dirty="0"/>
                        <a:t>15</a:t>
                      </a:r>
                    </a:p>
                  </a:txBody>
                  <a:tcPr/>
                </a:tc>
                <a:tc>
                  <a:txBody>
                    <a:bodyPr/>
                    <a:lstStyle/>
                    <a:p>
                      <a:pPr algn="ctr"/>
                      <a:r>
                        <a:rPr lang="en-US" sz="1400" dirty="0"/>
                        <a:t>-1</a:t>
                      </a:r>
                    </a:p>
                  </a:txBody>
                  <a:tcPr/>
                </a:tc>
                <a:tc>
                  <a:txBody>
                    <a:bodyPr/>
                    <a:lstStyle/>
                    <a:p>
                      <a:pPr algn="ctr"/>
                      <a:r>
                        <a:rPr lang="en-US" sz="1400" dirty="0"/>
                        <a:t>8</a:t>
                      </a:r>
                    </a:p>
                  </a:txBody>
                  <a:tcPr/>
                </a:tc>
                <a:extLst>
                  <a:ext uri="{0D108BD9-81ED-4DB2-BD59-A6C34878D82A}">
                    <a16:rowId xmlns:a16="http://schemas.microsoft.com/office/drawing/2014/main" val="10016"/>
                  </a:ext>
                </a:extLst>
              </a:tr>
            </a:tbl>
          </a:graphicData>
        </a:graphic>
      </p:graphicFrame>
      <p:sp>
        <p:nvSpPr>
          <p:cNvPr id="8" name="Rectangle 7"/>
          <p:cNvSpPr/>
          <p:nvPr/>
        </p:nvSpPr>
        <p:spPr>
          <a:xfrm>
            <a:off x="491108" y="5539249"/>
            <a:ext cx="8514804" cy="615553"/>
          </a:xfrm>
          <a:prstGeom prst="rect">
            <a:avLst/>
          </a:prstGeom>
        </p:spPr>
        <p:txBody>
          <a:bodyPr wrap="square">
            <a:spAutoFit/>
          </a:bodyPr>
          <a:lstStyle/>
          <a:p>
            <a:r>
              <a:rPr lang="en-US" sz="2000" dirty="0"/>
              <a:t>To read more on this:</a:t>
            </a:r>
          </a:p>
          <a:p>
            <a:pPr marL="0" indent="0">
              <a:buNone/>
            </a:pPr>
            <a:r>
              <a:rPr lang="en-US" sz="1400" dirty="0"/>
              <a:t>https://blog.angularindepth.com/the-mechanics-behind-exponent-bias-in-floating-point-9b3185083528</a:t>
            </a:r>
          </a:p>
        </p:txBody>
      </p:sp>
    </p:spTree>
    <p:extLst>
      <p:ext uri="{BB962C8B-B14F-4D97-AF65-F5344CB8AC3E}">
        <p14:creationId xmlns:p14="http://schemas.microsoft.com/office/powerpoint/2010/main" val="27896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IEEE 32bit Floating-Point Number Representation</a:t>
            </a:r>
          </a:p>
        </p:txBody>
      </p:sp>
      <p:sp>
        <p:nvSpPr>
          <p:cNvPr id="52227" name="Content Placeholder 3"/>
          <p:cNvSpPr>
            <a:spLocks noGrp="1"/>
          </p:cNvSpPr>
          <p:nvPr>
            <p:ph sz="half" idx="1"/>
          </p:nvPr>
        </p:nvSpPr>
        <p:spPr/>
        <p:txBody>
          <a:bodyPr/>
          <a:lstStyle/>
          <a:p>
            <a:r>
              <a:rPr lang="en-US" dirty="0"/>
              <a:t>Zero:</a:t>
            </a:r>
          </a:p>
          <a:p>
            <a:pPr lvl="1"/>
            <a:r>
              <a:rPr lang="en-US" dirty="0"/>
              <a:t>Exponent: </a:t>
            </a:r>
            <a:r>
              <a:rPr lang="en-US" dirty="0">
                <a:solidFill>
                  <a:srgbClr val="FF0000"/>
                </a:solidFill>
              </a:rPr>
              <a:t>All</a:t>
            </a:r>
            <a:r>
              <a:rPr lang="en-US" dirty="0"/>
              <a:t> </a:t>
            </a:r>
            <a:r>
              <a:rPr lang="en-US" dirty="0">
                <a:solidFill>
                  <a:srgbClr val="FF0000"/>
                </a:solidFill>
              </a:rPr>
              <a:t>zeros</a:t>
            </a:r>
          </a:p>
          <a:p>
            <a:pPr lvl="1"/>
            <a:r>
              <a:rPr lang="en-US" dirty="0"/>
              <a:t>Fraction: </a:t>
            </a:r>
            <a:r>
              <a:rPr lang="en-US" dirty="0">
                <a:solidFill>
                  <a:srgbClr val="FF0000"/>
                </a:solidFill>
              </a:rPr>
              <a:t>All</a:t>
            </a:r>
            <a:r>
              <a:rPr lang="en-US" dirty="0"/>
              <a:t> </a:t>
            </a:r>
            <a:r>
              <a:rPr lang="en-US" dirty="0">
                <a:solidFill>
                  <a:srgbClr val="FF0000"/>
                </a:solidFill>
              </a:rPr>
              <a:t>zeros</a:t>
            </a:r>
          </a:p>
          <a:p>
            <a:pPr lvl="1"/>
            <a:r>
              <a:rPr lang="en-US" dirty="0"/>
              <a:t>+0 and -0 are different numbers but they are equal!</a:t>
            </a:r>
          </a:p>
          <a:p>
            <a:r>
              <a:rPr lang="en-US" dirty="0"/>
              <a:t>Infinity:</a:t>
            </a:r>
          </a:p>
          <a:p>
            <a:pPr lvl="1"/>
            <a:r>
              <a:rPr lang="en-US" dirty="0"/>
              <a:t>Exponent: </a:t>
            </a:r>
            <a:r>
              <a:rPr lang="en-US" dirty="0">
                <a:solidFill>
                  <a:srgbClr val="FF0000"/>
                </a:solidFill>
              </a:rPr>
              <a:t>All</a:t>
            </a:r>
            <a:r>
              <a:rPr lang="en-US" dirty="0"/>
              <a:t> </a:t>
            </a:r>
            <a:r>
              <a:rPr lang="en-US" dirty="0">
                <a:solidFill>
                  <a:srgbClr val="FF0000"/>
                </a:solidFill>
              </a:rPr>
              <a:t>ones</a:t>
            </a:r>
          </a:p>
          <a:p>
            <a:pPr lvl="1"/>
            <a:r>
              <a:rPr lang="en-US" dirty="0"/>
              <a:t>Fraction: </a:t>
            </a:r>
            <a:r>
              <a:rPr lang="en-US" dirty="0">
                <a:solidFill>
                  <a:srgbClr val="FF0000"/>
                </a:solidFill>
              </a:rPr>
              <a:t>All</a:t>
            </a:r>
            <a:r>
              <a:rPr lang="en-US" dirty="0"/>
              <a:t> </a:t>
            </a:r>
            <a:r>
              <a:rPr lang="en-US" dirty="0">
                <a:solidFill>
                  <a:srgbClr val="FF0000"/>
                </a:solidFill>
              </a:rPr>
              <a:t>zeros</a:t>
            </a:r>
          </a:p>
        </p:txBody>
      </p:sp>
      <p:sp>
        <p:nvSpPr>
          <p:cNvPr id="5" name="Content Placeholder 4"/>
          <p:cNvSpPr>
            <a:spLocks noGrp="1"/>
          </p:cNvSpPr>
          <p:nvPr>
            <p:ph sz="half" idx="2"/>
          </p:nvPr>
        </p:nvSpPr>
        <p:spPr/>
        <p:txBody>
          <a:bodyPr/>
          <a:lstStyle/>
          <a:p>
            <a:r>
              <a:rPr lang="en-US" dirty="0"/>
              <a:t>Not a number (</a:t>
            </a:r>
            <a:r>
              <a:rPr lang="en-US" dirty="0" err="1"/>
              <a:t>NaN</a:t>
            </a:r>
            <a:r>
              <a:rPr lang="en-US" dirty="0"/>
              <a:t>):</a:t>
            </a:r>
          </a:p>
          <a:p>
            <a:pPr lvl="1"/>
            <a:r>
              <a:rPr lang="en-US" dirty="0"/>
              <a:t>Exponent: </a:t>
            </a:r>
            <a:r>
              <a:rPr lang="en-US" dirty="0">
                <a:solidFill>
                  <a:srgbClr val="FF0000"/>
                </a:solidFill>
              </a:rPr>
              <a:t>All ones</a:t>
            </a:r>
          </a:p>
          <a:p>
            <a:pPr lvl="1"/>
            <a:r>
              <a:rPr lang="en-US" dirty="0"/>
              <a:t>Fraction: non-zero fraction.</a:t>
            </a:r>
          </a:p>
          <a:p>
            <a:pPr>
              <a:buFont typeface="Wingdings 2" pitchFamily="18" charset="2"/>
              <a:buNone/>
            </a:pPr>
            <a:endParaRPr lang="en-US" sz="3200" dirty="0">
              <a:solidFill>
                <a:srgbClr val="FF0000"/>
              </a:solidFill>
            </a:endParaRPr>
          </a:p>
        </p:txBody>
      </p:sp>
      <p:sp>
        <p:nvSpPr>
          <p:cNvPr id="52229" name="Rectangle 5"/>
          <p:cNvSpPr>
            <a:spLocks noChangeArrowheads="1"/>
          </p:cNvSpPr>
          <p:nvPr/>
        </p:nvSpPr>
        <p:spPr bwMode="auto">
          <a:xfrm>
            <a:off x="1219200" y="5846762"/>
            <a:ext cx="7467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t>http://steve.hollasch.net/cgindex/coding/ieeefloat.html</a:t>
            </a:r>
          </a:p>
        </p:txBody>
      </p:sp>
      <p:sp>
        <p:nvSpPr>
          <p:cNvPr id="3" name="Date Placeholder 2"/>
          <p:cNvSpPr>
            <a:spLocks noGrp="1"/>
          </p:cNvSpPr>
          <p:nvPr>
            <p:ph type="dt" sz="quarter" idx="10"/>
          </p:nvPr>
        </p:nvSpPr>
        <p:spPr/>
        <p:txBody>
          <a:bodyPr/>
          <a:lstStyle/>
          <a:p>
            <a:pPr>
              <a:defRPr/>
            </a:pPr>
            <a:r>
              <a:rPr lang="en-GB"/>
              <a:t>2021</a:t>
            </a:r>
            <a:endParaRPr lang="tr-TR"/>
          </a:p>
        </p:txBody>
      </p:sp>
      <p:sp>
        <p:nvSpPr>
          <p:cNvPr id="7" name="Footer Placeholder 6"/>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425DBE3D-C1F1-43A0-892F-4413005B5DC8}" type="slidenum">
              <a:rPr lang="tr-TR" smtClean="0"/>
              <a:pPr>
                <a:defRPr/>
              </a:pPr>
              <a:t>55</a:t>
            </a:fld>
            <a:endParaRPr lang="tr-TR"/>
          </a:p>
        </p:txBody>
      </p:sp>
    </p:spTree>
    <p:extLst>
      <p:ext uri="{BB962C8B-B14F-4D97-AF65-F5344CB8AC3E}">
        <p14:creationId xmlns:p14="http://schemas.microsoft.com/office/powerpoint/2010/main" val="4047858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IEEE 32bit Floating-Point Number Representation</a:t>
            </a:r>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827088" y="1844675"/>
                <a:ext cx="7859712" cy="4281488"/>
              </a:xfrm>
            </p:spPr>
            <p:txBody>
              <a:bodyPr/>
              <a:lstStyle/>
              <a:p>
                <a:r>
                  <a:rPr lang="en-US" dirty="0"/>
                  <a:t>What is the maximum positive IEEE floating point value that can be stored?</a:t>
                </a:r>
              </a:p>
              <a:p>
                <a:pPr lvl="1"/>
                <a:r>
                  <a:rPr lang="en-US" dirty="0"/>
                  <a:t>Just less than 2</a:t>
                </a:r>
                <a:r>
                  <a:rPr lang="en-US" baseline="30000" dirty="0"/>
                  <a:t>128</a:t>
                </a:r>
                <a:r>
                  <a:rPr lang="en-US" dirty="0"/>
                  <a:t> </a:t>
                </a:r>
                <a:r>
                  <a:rPr lang="en-US" dirty="0">
                    <a:solidFill>
                      <a:srgbClr val="FF0000"/>
                    </a:solidFill>
                  </a:rPr>
                  <a:t>[</a:t>
                </a:r>
                <a14:m>
                  <m:oMath xmlns:m="http://schemas.openxmlformats.org/officeDocument/2006/math">
                    <m:d>
                      <m:dPr>
                        <m:ctrlPr>
                          <a:rPr lang="en-US" i="1" dirty="0" smtClean="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2−</m:t>
                        </m:r>
                        <m:sSup>
                          <m:sSupPr>
                            <m:ctrlPr>
                              <a:rPr lang="en-US" i="1" dirty="0">
                                <a:solidFill>
                                  <a:srgbClr val="FF0000"/>
                                </a:solidFill>
                                <a:latin typeface="Cambria Math" panose="02040503050406030204" pitchFamily="18" charset="0"/>
                              </a:rPr>
                            </m:ctrlPr>
                          </m:sSupPr>
                          <m:e>
                            <m:r>
                              <a:rPr lang="en-US" i="1" dirty="0">
                                <a:solidFill>
                                  <a:srgbClr val="FF0000"/>
                                </a:solidFill>
                                <a:latin typeface="Cambria Math" panose="02040503050406030204" pitchFamily="18" charset="0"/>
                              </a:rPr>
                              <m:t>2</m:t>
                            </m:r>
                          </m:e>
                          <m:sup>
                            <m:r>
                              <a:rPr lang="en-US" b="0" i="1" dirty="0" smtClean="0">
                                <a:solidFill>
                                  <a:srgbClr val="FF0000"/>
                                </a:solidFill>
                                <a:latin typeface="Cambria Math" panose="02040503050406030204" pitchFamily="18" charset="0"/>
                              </a:rPr>
                              <m:t>−23</m:t>
                            </m:r>
                          </m:sup>
                        </m:sSup>
                      </m:e>
                    </m:d>
                    <m:r>
                      <a:rPr lang="en-US" b="0" i="1" dirty="0" smtClean="0">
                        <a:solidFill>
                          <a:srgbClr val="FF0000"/>
                        </a:solidFill>
                        <a:latin typeface="Cambria Math" panose="02040503050406030204" pitchFamily="18" charset="0"/>
                      </a:rPr>
                      <m:t>×</m:t>
                    </m:r>
                    <m:sSup>
                      <m:sSupPr>
                        <m:ctrlPr>
                          <a:rPr lang="en-US" i="1" dirty="0" smtClean="0">
                            <a:solidFill>
                              <a:srgbClr val="FF0000"/>
                            </a:solidFill>
                            <a:latin typeface="Cambria Math" panose="02040503050406030204" pitchFamily="18" charset="0"/>
                          </a:rPr>
                        </m:ctrlPr>
                      </m:sSupPr>
                      <m:e>
                        <m:r>
                          <a:rPr lang="en-US" i="1" dirty="0" smtClean="0">
                            <a:solidFill>
                              <a:srgbClr val="FF0000"/>
                            </a:solidFill>
                            <a:latin typeface="Cambria Math" panose="02040503050406030204" pitchFamily="18" charset="0"/>
                          </a:rPr>
                          <m:t>2</m:t>
                        </m:r>
                      </m:e>
                      <m:sup>
                        <m:r>
                          <a:rPr lang="en-US" i="1" dirty="0" smtClean="0">
                            <a:solidFill>
                              <a:srgbClr val="FF0000"/>
                            </a:solidFill>
                            <a:latin typeface="Cambria Math" panose="02040503050406030204" pitchFamily="18" charset="0"/>
                          </a:rPr>
                          <m:t>127</m:t>
                        </m:r>
                      </m:sup>
                    </m:sSup>
                  </m:oMath>
                </a14:m>
                <a:r>
                  <a:rPr lang="en-US" dirty="0">
                    <a:solidFill>
                      <a:srgbClr val="FF0000"/>
                    </a:solidFill>
                  </a:rPr>
                  <a:t> </a:t>
                </a:r>
                <a:r>
                  <a:rPr lang="en-US" dirty="0"/>
                  <a:t>to be specific]</a:t>
                </a:r>
              </a:p>
              <a:p>
                <a:pPr lvl="1"/>
                <a:r>
                  <a:rPr lang="en-US" dirty="0"/>
                  <a:t>Why? 2</a:t>
                </a:r>
                <a:r>
                  <a:rPr lang="en-US" baseline="30000" dirty="0"/>
                  <a:t>128</a:t>
                </a:r>
                <a:r>
                  <a:rPr lang="en-US" dirty="0"/>
                  <a:t> is reserved for </a:t>
                </a:r>
                <a:r>
                  <a:rPr lang="en-US" dirty="0" err="1"/>
                  <a:t>NaN</a:t>
                </a:r>
                <a:r>
                  <a:rPr lang="en-US" dirty="0"/>
                  <a:t>.</a:t>
                </a:r>
              </a:p>
              <a:p>
                <a:pPr lvl="1"/>
                <a:endParaRPr lang="en-US" dirty="0"/>
              </a:p>
              <a:p>
                <a:r>
                  <a:rPr lang="en-US" dirty="0"/>
                  <a:t>Check out these useful links: </a:t>
                </a:r>
              </a:p>
              <a:p>
                <a:pPr lvl="1"/>
                <a:r>
                  <a:rPr lang="en-US" dirty="0">
                    <a:hlinkClick r:id="rId3"/>
                  </a:rPr>
                  <a:t>http://steve.hollasch.net/cgindex/coding/ieeefloat.html</a:t>
                </a:r>
                <a:endParaRPr lang="en-US" dirty="0"/>
              </a:p>
              <a:p>
                <a:pPr lvl="1"/>
                <a:r>
                  <a:rPr lang="en-US" dirty="0"/>
                  <a:t>http://babbage.cs.qc.cuny.edu/IEEE-754.old/Decimal.html</a:t>
                </a:r>
              </a:p>
              <a:p>
                <a:pPr marL="457200" lvl="1" indent="0">
                  <a:buNone/>
                </a:pPr>
                <a:endParaRPr lang="en-US" dirty="0"/>
              </a:p>
              <a:p>
                <a:pPr lvl="1"/>
                <a:endParaRPr lang="en-US" dirty="0"/>
              </a:p>
              <a:p>
                <a:pPr>
                  <a:buFont typeface="Wingdings 2" pitchFamily="18" charset="2"/>
                  <a:buNone/>
                </a:pPr>
                <a:endParaRPr lang="en-US" sz="3200" dirty="0">
                  <a:solidFill>
                    <a:srgbClr val="FF0000"/>
                  </a:solidFill>
                </a:endParaRPr>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827088" y="1844675"/>
                <a:ext cx="7859712" cy="4281488"/>
              </a:xfrm>
              <a:blipFill>
                <a:blip r:embed="rId4"/>
                <a:stretch>
                  <a:fillRect l="-310" t="-1425" r="-853"/>
                </a:stretch>
              </a:blipFill>
            </p:spPr>
            <p:txBody>
              <a:bodyPr/>
              <a:lstStyle/>
              <a:p>
                <a:r>
                  <a:rPr lang="en-US">
                    <a:noFill/>
                  </a:rPr>
                  <a:t> </a:t>
                </a:r>
              </a:p>
            </p:txBody>
          </p:sp>
        </mc:Fallback>
      </mc:AlternateContent>
      <p:sp>
        <p:nvSpPr>
          <p:cNvPr id="3" name="Date Placeholder 2"/>
          <p:cNvSpPr>
            <a:spLocks noGrp="1"/>
          </p:cNvSpPr>
          <p:nvPr>
            <p:ph type="dt" sz="quarter" idx="10"/>
          </p:nvPr>
        </p:nvSpPr>
        <p:spPr/>
        <p:txBody>
          <a:bodyPr/>
          <a:lstStyle/>
          <a:p>
            <a:pPr>
              <a:defRPr/>
            </a:pPr>
            <a:r>
              <a:rPr lang="en-GB"/>
              <a:t>2021</a:t>
            </a:r>
            <a:endParaRPr lang="tr-TR"/>
          </a:p>
        </p:txBody>
      </p:sp>
      <p:sp>
        <p:nvSpPr>
          <p:cNvPr id="7" name="Footer Placeholder 6"/>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425DBE3D-C1F1-43A0-892F-4413005B5DC8}" type="slidenum">
              <a:rPr lang="tr-TR" smtClean="0"/>
              <a:pPr>
                <a:defRPr/>
              </a:pPr>
              <a:t>56</a:t>
            </a:fld>
            <a:endParaRPr lang="tr-TR"/>
          </a:p>
        </p:txBody>
      </p:sp>
    </p:spTree>
    <p:extLst>
      <p:ext uri="{BB962C8B-B14F-4D97-AF65-F5344CB8AC3E}">
        <p14:creationId xmlns:p14="http://schemas.microsoft.com/office/powerpoint/2010/main" val="3724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IEEE 32bit Floating-Point Number Representation</a:t>
            </a:r>
          </a:p>
        </p:txBody>
      </p:sp>
      <p:sp>
        <p:nvSpPr>
          <p:cNvPr id="51203" name="Content Placeholder 3"/>
          <p:cNvSpPr>
            <a:spLocks noGrp="1"/>
          </p:cNvSpPr>
          <p:nvPr>
            <p:ph sz="half" idx="1"/>
          </p:nvPr>
        </p:nvSpPr>
        <p:spPr/>
        <p:txBody>
          <a:bodyPr/>
          <a:lstStyle/>
          <a:p>
            <a:r>
              <a:rPr lang="en-US" dirty="0"/>
              <a:t>Now consider 4.1:</a:t>
            </a:r>
          </a:p>
          <a:p>
            <a:pPr lvl="1"/>
            <a:r>
              <a:rPr lang="en-US" dirty="0"/>
              <a:t>4 =&gt; (100)</a:t>
            </a:r>
            <a:r>
              <a:rPr lang="en-US" baseline="-25000" dirty="0"/>
              <a:t>2</a:t>
            </a:r>
          </a:p>
          <a:p>
            <a:pPr lvl="1"/>
            <a:r>
              <a:rPr lang="en-US" dirty="0"/>
              <a:t>0.1 =&gt; </a:t>
            </a:r>
          </a:p>
          <a:p>
            <a:pPr lvl="2"/>
            <a:r>
              <a:rPr lang="en-US" dirty="0"/>
              <a:t>x 2 = 0.2 = </a:t>
            </a:r>
            <a:r>
              <a:rPr lang="en-US" dirty="0">
                <a:solidFill>
                  <a:srgbClr val="FF0000"/>
                </a:solidFill>
              </a:rPr>
              <a:t>0</a:t>
            </a:r>
            <a:r>
              <a:rPr lang="en-US" dirty="0"/>
              <a:t> + 0.2</a:t>
            </a:r>
          </a:p>
          <a:p>
            <a:pPr lvl="2"/>
            <a:r>
              <a:rPr lang="en-US" dirty="0"/>
              <a:t>x 2 = 0.4 = </a:t>
            </a:r>
            <a:r>
              <a:rPr lang="en-US" dirty="0">
                <a:solidFill>
                  <a:srgbClr val="FF0000"/>
                </a:solidFill>
              </a:rPr>
              <a:t>0</a:t>
            </a:r>
            <a:r>
              <a:rPr lang="en-US" dirty="0"/>
              <a:t> + 0.4</a:t>
            </a:r>
          </a:p>
          <a:p>
            <a:pPr lvl="2"/>
            <a:r>
              <a:rPr lang="en-US" dirty="0"/>
              <a:t>x 2 = 0.8 = </a:t>
            </a:r>
            <a:r>
              <a:rPr lang="en-US" dirty="0">
                <a:solidFill>
                  <a:srgbClr val="FF0000"/>
                </a:solidFill>
              </a:rPr>
              <a:t>0</a:t>
            </a:r>
            <a:r>
              <a:rPr lang="en-US" dirty="0"/>
              <a:t> + 0.8</a:t>
            </a:r>
          </a:p>
          <a:p>
            <a:pPr lvl="2"/>
            <a:r>
              <a:rPr lang="en-US" dirty="0"/>
              <a:t>x 2 = 1.6 = </a:t>
            </a:r>
            <a:r>
              <a:rPr lang="en-US" dirty="0">
                <a:solidFill>
                  <a:srgbClr val="FF0000"/>
                </a:solidFill>
              </a:rPr>
              <a:t>1</a:t>
            </a:r>
            <a:r>
              <a:rPr lang="en-US" dirty="0"/>
              <a:t> + 0.6</a:t>
            </a:r>
          </a:p>
          <a:p>
            <a:pPr lvl="2"/>
            <a:r>
              <a:rPr lang="en-US" dirty="0"/>
              <a:t>x 2 = 1.2 = </a:t>
            </a:r>
            <a:r>
              <a:rPr lang="en-US" dirty="0">
                <a:solidFill>
                  <a:srgbClr val="FF0000"/>
                </a:solidFill>
              </a:rPr>
              <a:t>1</a:t>
            </a:r>
            <a:r>
              <a:rPr lang="en-US" dirty="0"/>
              <a:t> + 0.2</a:t>
            </a:r>
          </a:p>
          <a:p>
            <a:pPr lvl="2"/>
            <a:r>
              <a:rPr lang="en-US" dirty="0"/>
              <a:t>x 2 = 0.4 = </a:t>
            </a:r>
            <a:r>
              <a:rPr lang="en-US" dirty="0">
                <a:solidFill>
                  <a:srgbClr val="FF0000"/>
                </a:solidFill>
              </a:rPr>
              <a:t>0</a:t>
            </a:r>
            <a:r>
              <a:rPr lang="en-US" dirty="0"/>
              <a:t> + 0.4</a:t>
            </a:r>
          </a:p>
          <a:p>
            <a:pPr lvl="2"/>
            <a:r>
              <a:rPr lang="en-US" dirty="0"/>
              <a:t>x 2 = 0.8 = </a:t>
            </a:r>
            <a:r>
              <a:rPr lang="en-US" dirty="0">
                <a:solidFill>
                  <a:srgbClr val="FF0000"/>
                </a:solidFill>
              </a:rPr>
              <a:t>0</a:t>
            </a:r>
            <a:r>
              <a:rPr lang="en-US" dirty="0"/>
              <a:t> + 0.8</a:t>
            </a:r>
          </a:p>
          <a:p>
            <a:pPr lvl="2"/>
            <a:r>
              <a:rPr lang="en-US" dirty="0"/>
              <a:t>…….</a:t>
            </a:r>
          </a:p>
        </p:txBody>
      </p:sp>
      <p:sp>
        <p:nvSpPr>
          <p:cNvPr id="5" name="Content Placeholder 4"/>
          <p:cNvSpPr>
            <a:spLocks noGrp="1"/>
          </p:cNvSpPr>
          <p:nvPr>
            <p:ph sz="half" idx="2"/>
          </p:nvPr>
        </p:nvSpPr>
        <p:spPr/>
        <p:txBody>
          <a:bodyPr/>
          <a:lstStyle/>
          <a:p>
            <a:r>
              <a:rPr lang="en-US" sz="3200" dirty="0"/>
              <a:t>So,</a:t>
            </a:r>
          </a:p>
          <a:p>
            <a:pPr lvl="1"/>
            <a:r>
              <a:rPr lang="en-US" sz="2800" dirty="0">
                <a:solidFill>
                  <a:srgbClr val="FF0000"/>
                </a:solidFill>
              </a:rPr>
              <a:t>Representing a fraction which is a multiple of 1/2</a:t>
            </a:r>
            <a:r>
              <a:rPr lang="en-US" sz="2800" baseline="30000" dirty="0">
                <a:solidFill>
                  <a:srgbClr val="FF0000"/>
                </a:solidFill>
              </a:rPr>
              <a:t>n</a:t>
            </a:r>
            <a:r>
              <a:rPr lang="en-US" sz="2800" dirty="0">
                <a:solidFill>
                  <a:srgbClr val="FF0000"/>
                </a:solidFill>
              </a:rPr>
              <a:t> is lossless.</a:t>
            </a:r>
          </a:p>
          <a:p>
            <a:pPr lvl="1"/>
            <a:r>
              <a:rPr lang="en-US" sz="2800" dirty="0"/>
              <a:t>Representing a fraction which is not a multiple of 1/2</a:t>
            </a:r>
            <a:r>
              <a:rPr lang="en-US" sz="2800" baseline="30000" dirty="0"/>
              <a:t>n</a:t>
            </a:r>
            <a:r>
              <a:rPr lang="en-US" sz="2800" dirty="0"/>
              <a:t> leads to </a:t>
            </a:r>
            <a:r>
              <a:rPr lang="en-US" sz="2800" dirty="0">
                <a:solidFill>
                  <a:srgbClr val="FF0000"/>
                </a:solidFill>
              </a:rPr>
              <a:t>precision loss.</a:t>
            </a:r>
          </a:p>
        </p:txBody>
      </p:sp>
      <p:sp>
        <p:nvSpPr>
          <p:cNvPr id="3" name="Date Placeholder 2"/>
          <p:cNvSpPr>
            <a:spLocks noGrp="1"/>
          </p:cNvSpPr>
          <p:nvPr>
            <p:ph type="dt" sz="quarter" idx="10"/>
          </p:nvPr>
        </p:nvSpPr>
        <p:spPr/>
        <p:txBody>
          <a:bodyPr/>
          <a:lstStyle/>
          <a:p>
            <a:pPr>
              <a:defRPr/>
            </a:pPr>
            <a:r>
              <a:rPr lang="en-GB"/>
              <a:t>2021</a:t>
            </a:r>
            <a:endParaRPr lang="tr-TR"/>
          </a:p>
        </p:txBody>
      </p:sp>
      <p:sp>
        <p:nvSpPr>
          <p:cNvPr id="7" name="Footer Placeholder 6"/>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425DBE3D-C1F1-43A0-892F-4413005B5DC8}" type="slidenum">
              <a:rPr lang="tr-TR" smtClean="0"/>
              <a:pPr>
                <a:defRPr/>
              </a:pPr>
              <a:t>57</a:t>
            </a:fld>
            <a:endParaRPr lang="tr-TR"/>
          </a:p>
        </p:txBody>
      </p:sp>
    </p:spTree>
    <p:extLst>
      <p:ext uri="{BB962C8B-B14F-4D97-AF65-F5344CB8AC3E}">
        <p14:creationId xmlns:p14="http://schemas.microsoft.com/office/powerpoint/2010/main" val="3510501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808-C7E7-6245-A35B-9100B594BC5D}"/>
              </a:ext>
            </a:extLst>
          </p:cNvPr>
          <p:cNvSpPr>
            <a:spLocks noGrp="1"/>
          </p:cNvSpPr>
          <p:nvPr>
            <p:ph type="title"/>
          </p:nvPr>
        </p:nvSpPr>
        <p:spPr/>
        <p:txBody>
          <a:bodyPr/>
          <a:lstStyle/>
          <a:p>
            <a:r>
              <a:rPr lang="en-TR" dirty="0"/>
              <a:t>Representing Real Numbers: </a:t>
            </a:r>
            <a:r>
              <a:rPr lang="en-TR" dirty="0">
                <a:solidFill>
                  <a:srgbClr val="FF0000"/>
                </a:solidFill>
              </a:rPr>
              <a:t>Information Loss</a:t>
            </a:r>
          </a:p>
        </p:txBody>
      </p:sp>
      <p:sp>
        <p:nvSpPr>
          <p:cNvPr id="3" name="Content Placeholder 2">
            <a:extLst>
              <a:ext uri="{FF2B5EF4-FFF2-40B4-BE49-F238E27FC236}">
                <a16:creationId xmlns:a16="http://schemas.microsoft.com/office/drawing/2014/main" id="{84AF9EDB-E12A-F342-A1EE-85FEEB3CDF2D}"/>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6D12FF0F-1339-3A44-905A-2F4A7E95A5CD}"/>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35507BAA-8413-624E-BB7D-559E9714D06F}"/>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FF26B979-D536-6548-83B7-DBAD6F29CC6D}"/>
              </a:ext>
            </a:extLst>
          </p:cNvPr>
          <p:cNvSpPr>
            <a:spLocks noGrp="1"/>
          </p:cNvSpPr>
          <p:nvPr>
            <p:ph type="sldNum" sz="quarter" idx="12"/>
          </p:nvPr>
        </p:nvSpPr>
        <p:spPr/>
        <p:txBody>
          <a:bodyPr/>
          <a:lstStyle/>
          <a:p>
            <a:pPr>
              <a:defRPr/>
            </a:pPr>
            <a:fld id="{F1832DDB-9586-4B2A-9407-8E5513B0C8D2}" type="slidenum">
              <a:rPr lang="tr-TR" smtClean="0"/>
              <a:pPr>
                <a:defRPr/>
              </a:pPr>
              <a:t>58</a:t>
            </a:fld>
            <a:endParaRPr lang="tr-TR"/>
          </a:p>
        </p:txBody>
      </p:sp>
      <p:pic>
        <p:nvPicPr>
          <p:cNvPr id="7" name="Picture 6">
            <a:extLst>
              <a:ext uri="{FF2B5EF4-FFF2-40B4-BE49-F238E27FC236}">
                <a16:creationId xmlns:a16="http://schemas.microsoft.com/office/drawing/2014/main" id="{7ADDD66B-8034-4E4A-A77E-E73A2234D218}"/>
              </a:ext>
            </a:extLst>
          </p:cNvPr>
          <p:cNvPicPr>
            <a:picLocks noChangeAspect="1"/>
          </p:cNvPicPr>
          <p:nvPr/>
        </p:nvPicPr>
        <p:blipFill>
          <a:blip r:embed="rId2"/>
          <a:stretch>
            <a:fillRect/>
          </a:stretch>
        </p:blipFill>
        <p:spPr>
          <a:xfrm>
            <a:off x="-62" y="1599583"/>
            <a:ext cx="9144000" cy="542015"/>
          </a:xfrm>
          <a:prstGeom prst="rect">
            <a:avLst/>
          </a:prstGeom>
        </p:spPr>
      </p:pic>
      <p:pic>
        <p:nvPicPr>
          <p:cNvPr id="8" name="Picture 7">
            <a:extLst>
              <a:ext uri="{FF2B5EF4-FFF2-40B4-BE49-F238E27FC236}">
                <a16:creationId xmlns:a16="http://schemas.microsoft.com/office/drawing/2014/main" id="{0C968EC4-969F-1441-8BCC-7FA088EBE0DD}"/>
              </a:ext>
            </a:extLst>
          </p:cNvPr>
          <p:cNvPicPr>
            <a:picLocks noChangeAspect="1"/>
          </p:cNvPicPr>
          <p:nvPr/>
        </p:nvPicPr>
        <p:blipFill>
          <a:blip r:embed="rId3"/>
          <a:stretch>
            <a:fillRect/>
          </a:stretch>
        </p:blipFill>
        <p:spPr>
          <a:xfrm>
            <a:off x="-62" y="2485468"/>
            <a:ext cx="9144000" cy="993695"/>
          </a:xfrm>
          <a:prstGeom prst="rect">
            <a:avLst/>
          </a:prstGeom>
        </p:spPr>
      </p:pic>
      <p:pic>
        <p:nvPicPr>
          <p:cNvPr id="9" name="Picture 8">
            <a:extLst>
              <a:ext uri="{FF2B5EF4-FFF2-40B4-BE49-F238E27FC236}">
                <a16:creationId xmlns:a16="http://schemas.microsoft.com/office/drawing/2014/main" id="{5CA33FFB-CDE6-8C4F-8EF9-6CD5C5D5950A}"/>
              </a:ext>
            </a:extLst>
          </p:cNvPr>
          <p:cNvPicPr>
            <a:picLocks noChangeAspect="1"/>
          </p:cNvPicPr>
          <p:nvPr/>
        </p:nvPicPr>
        <p:blipFill>
          <a:blip r:embed="rId4"/>
          <a:stretch>
            <a:fillRect/>
          </a:stretch>
        </p:blipFill>
        <p:spPr>
          <a:xfrm>
            <a:off x="1701" y="3817363"/>
            <a:ext cx="9144000" cy="893322"/>
          </a:xfrm>
          <a:prstGeom prst="rect">
            <a:avLst/>
          </a:prstGeom>
        </p:spPr>
      </p:pic>
      <p:pic>
        <p:nvPicPr>
          <p:cNvPr id="10" name="Picture 9">
            <a:extLst>
              <a:ext uri="{FF2B5EF4-FFF2-40B4-BE49-F238E27FC236}">
                <a16:creationId xmlns:a16="http://schemas.microsoft.com/office/drawing/2014/main" id="{EDC1CD0A-7BE8-CB48-8C9F-E120C5FCDB22}"/>
              </a:ext>
            </a:extLst>
          </p:cNvPr>
          <p:cNvPicPr>
            <a:picLocks noChangeAspect="1"/>
          </p:cNvPicPr>
          <p:nvPr/>
        </p:nvPicPr>
        <p:blipFill>
          <a:blip r:embed="rId5"/>
          <a:stretch>
            <a:fillRect/>
          </a:stretch>
        </p:blipFill>
        <p:spPr>
          <a:xfrm>
            <a:off x="0" y="4940872"/>
            <a:ext cx="9144000" cy="1917128"/>
          </a:xfrm>
          <a:prstGeom prst="rect">
            <a:avLst/>
          </a:prstGeom>
        </p:spPr>
      </p:pic>
    </p:spTree>
    <p:extLst>
      <p:ext uri="{BB962C8B-B14F-4D97-AF65-F5344CB8AC3E}">
        <p14:creationId xmlns:p14="http://schemas.microsoft.com/office/powerpoint/2010/main" val="5897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808-C7E7-6245-A35B-9100B594BC5D}"/>
              </a:ext>
            </a:extLst>
          </p:cNvPr>
          <p:cNvSpPr>
            <a:spLocks noGrp="1"/>
          </p:cNvSpPr>
          <p:nvPr>
            <p:ph type="title"/>
          </p:nvPr>
        </p:nvSpPr>
        <p:spPr/>
        <p:txBody>
          <a:bodyPr/>
          <a:lstStyle/>
          <a:p>
            <a:r>
              <a:rPr lang="en-TR" dirty="0"/>
              <a:t>Representing Real Numbers: </a:t>
            </a:r>
            <a:r>
              <a:rPr lang="en-TR" dirty="0">
                <a:solidFill>
                  <a:srgbClr val="FF0000"/>
                </a:solidFill>
              </a:rPr>
              <a:t>Information Loss</a:t>
            </a:r>
          </a:p>
        </p:txBody>
      </p:sp>
      <p:sp>
        <p:nvSpPr>
          <p:cNvPr id="3" name="Content Placeholder 2">
            <a:extLst>
              <a:ext uri="{FF2B5EF4-FFF2-40B4-BE49-F238E27FC236}">
                <a16:creationId xmlns:a16="http://schemas.microsoft.com/office/drawing/2014/main" id="{84AF9EDB-E12A-F342-A1EE-85FEEB3CDF2D}"/>
              </a:ext>
            </a:extLst>
          </p:cNvPr>
          <p:cNvSpPr>
            <a:spLocks noGrp="1"/>
          </p:cNvSpPr>
          <p:nvPr>
            <p:ph idx="1"/>
          </p:nvPr>
        </p:nvSpPr>
        <p:spPr/>
        <p:txBody>
          <a:bodyPr/>
          <a:lstStyle/>
          <a:p>
            <a:r>
              <a:rPr lang="en-TR" dirty="0"/>
              <a:t>What can you do?</a:t>
            </a:r>
          </a:p>
          <a:p>
            <a:pPr marL="800100" lvl="1" indent="-342900">
              <a:buFont typeface="+mj-lt"/>
              <a:buAutoNum type="arabicPeriod"/>
            </a:pPr>
            <a:r>
              <a:rPr lang="en-US" sz="1800" dirty="0"/>
              <a:t>It is in your best interest to refrain from using floating points. If it is possible transform the problem to the integer domain.</a:t>
            </a:r>
          </a:p>
          <a:p>
            <a:pPr marL="800100" lvl="1" indent="-342900">
              <a:buFont typeface="+mj-lt"/>
              <a:buAutoNum type="arabicPeriod"/>
            </a:pPr>
            <a:r>
              <a:rPr lang="en-US" sz="1800" dirty="0"/>
              <a:t>Use the most precise type of floating point provided by your high-level language, some languages provide you with 64 bit or even 128 bit floats, use them.</a:t>
            </a:r>
          </a:p>
          <a:p>
            <a:pPr marL="800100" lvl="1" indent="-342900">
              <a:buFont typeface="+mj-lt"/>
              <a:buAutoNum type="arabicPeriod"/>
            </a:pPr>
            <a:r>
              <a:rPr lang="en-US" sz="1800" dirty="0"/>
              <a:t>Use less precision floating points only when you are in short of memory.</a:t>
            </a:r>
          </a:p>
          <a:p>
            <a:pPr marL="800100" lvl="1" indent="-342900">
              <a:buFont typeface="+mj-lt"/>
              <a:buAutoNum type="arabicPeriod"/>
            </a:pPr>
            <a:r>
              <a:rPr lang="en-US" sz="1800" dirty="0"/>
              <a:t>Subtracting two floating points close in value has a potential danger.</a:t>
            </a:r>
          </a:p>
          <a:p>
            <a:pPr marL="800100" lvl="1" indent="-342900">
              <a:buFont typeface="+mj-lt"/>
              <a:buAutoNum type="arabicPeriod"/>
            </a:pPr>
            <a:r>
              <a:rPr lang="en-US" sz="1800" dirty="0"/>
              <a:t>If you add or subtract two numbers which are magnitude-wise not comparable (one very big the other very small), it is likely that you will lose the proper contribution of the smaller one. Especially when you iterate the operation (repeat it many times), the error will accumulate.</a:t>
            </a:r>
          </a:p>
          <a:p>
            <a:pPr marL="800100" lvl="1" indent="-342900">
              <a:buFont typeface="+mj-lt"/>
              <a:buAutoNum type="arabicPeriod"/>
            </a:pPr>
            <a:r>
              <a:rPr lang="en-US" sz="1800" dirty="0"/>
              <a:t>You are strongly advised to use well-known, commonly used scientific computing libraries instead of coding floating point algorithms by yourself.</a:t>
            </a:r>
          </a:p>
          <a:p>
            <a:pPr marL="457200" lvl="1" indent="0">
              <a:buNone/>
            </a:pPr>
            <a:endParaRPr lang="en-TR" dirty="0"/>
          </a:p>
        </p:txBody>
      </p:sp>
      <p:sp>
        <p:nvSpPr>
          <p:cNvPr id="4" name="Date Placeholder 3">
            <a:extLst>
              <a:ext uri="{FF2B5EF4-FFF2-40B4-BE49-F238E27FC236}">
                <a16:creationId xmlns:a16="http://schemas.microsoft.com/office/drawing/2014/main" id="{6D12FF0F-1339-3A44-905A-2F4A7E95A5CD}"/>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35507BAA-8413-624E-BB7D-559E9714D06F}"/>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FF26B979-D536-6548-83B7-DBAD6F29CC6D}"/>
              </a:ext>
            </a:extLst>
          </p:cNvPr>
          <p:cNvSpPr>
            <a:spLocks noGrp="1"/>
          </p:cNvSpPr>
          <p:nvPr>
            <p:ph type="sldNum" sz="quarter" idx="12"/>
          </p:nvPr>
        </p:nvSpPr>
        <p:spPr/>
        <p:txBody>
          <a:bodyPr/>
          <a:lstStyle/>
          <a:p>
            <a:pPr>
              <a:defRPr/>
            </a:pPr>
            <a:fld id="{F1832DDB-9586-4B2A-9407-8E5513B0C8D2}" type="slidenum">
              <a:rPr lang="tr-TR" smtClean="0"/>
              <a:pPr>
                <a:defRPr/>
              </a:pPr>
              <a:t>59</a:t>
            </a:fld>
            <a:endParaRPr lang="tr-TR"/>
          </a:p>
        </p:txBody>
      </p:sp>
    </p:spTree>
    <p:extLst>
      <p:ext uri="{BB962C8B-B14F-4D97-AF65-F5344CB8AC3E}">
        <p14:creationId xmlns:p14="http://schemas.microsoft.com/office/powerpoint/2010/main" val="266507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A3FC-86A6-FA4D-AB33-01F02028F732}"/>
              </a:ext>
            </a:extLst>
          </p:cNvPr>
          <p:cNvSpPr>
            <a:spLocks noGrp="1"/>
          </p:cNvSpPr>
          <p:nvPr>
            <p:ph type="title"/>
          </p:nvPr>
        </p:nvSpPr>
        <p:spPr/>
        <p:txBody>
          <a:bodyPr/>
          <a:lstStyle/>
          <a:p>
            <a:r>
              <a:rPr lang="en-US" dirty="0"/>
              <a:t>Fetch, decode, execute cycle</a:t>
            </a:r>
          </a:p>
        </p:txBody>
      </p:sp>
      <p:sp>
        <p:nvSpPr>
          <p:cNvPr id="3" name="Content Placeholder 2">
            <a:extLst>
              <a:ext uri="{FF2B5EF4-FFF2-40B4-BE49-F238E27FC236}">
                <a16:creationId xmlns:a16="http://schemas.microsoft.com/office/drawing/2014/main" id="{D953067F-DF65-BC46-B8B2-035C741AD384}"/>
              </a:ext>
            </a:extLst>
          </p:cNvPr>
          <p:cNvSpPr>
            <a:spLocks noGrp="1"/>
          </p:cNvSpPr>
          <p:nvPr>
            <p:ph idx="1"/>
          </p:nvPr>
        </p:nvSpPr>
        <p:spPr>
          <a:xfrm>
            <a:off x="529208" y="1624012"/>
            <a:ext cx="4690864" cy="4525963"/>
          </a:xfrm>
        </p:spPr>
        <p:txBody>
          <a:bodyPr/>
          <a:lstStyle/>
          <a:p>
            <a:r>
              <a:rPr lang="en-US" sz="2800" dirty="0"/>
              <a:t>Fetch</a:t>
            </a:r>
          </a:p>
          <a:p>
            <a:pPr lvl="1"/>
            <a:r>
              <a:rPr lang="en-US" sz="2400" dirty="0"/>
              <a:t>Retrieve the next instruction from the memory</a:t>
            </a:r>
          </a:p>
          <a:p>
            <a:r>
              <a:rPr lang="en-US" sz="2800" dirty="0"/>
              <a:t>Decode</a:t>
            </a:r>
          </a:p>
          <a:p>
            <a:pPr lvl="1"/>
            <a:r>
              <a:rPr lang="en-US" sz="2400" dirty="0"/>
              <a:t>Look at the opcode of the instruction and decode what actions should be performed.</a:t>
            </a:r>
          </a:p>
          <a:p>
            <a:r>
              <a:rPr lang="en-US" sz="2800" dirty="0"/>
              <a:t>Execute</a:t>
            </a:r>
          </a:p>
          <a:p>
            <a:pPr lvl="1"/>
            <a:r>
              <a:rPr lang="en-US" sz="2400" dirty="0"/>
              <a:t>Execute the actions identified in the decode phase.</a:t>
            </a:r>
          </a:p>
        </p:txBody>
      </p:sp>
      <p:sp>
        <p:nvSpPr>
          <p:cNvPr id="4" name="Date Placeholder 3">
            <a:extLst>
              <a:ext uri="{FF2B5EF4-FFF2-40B4-BE49-F238E27FC236}">
                <a16:creationId xmlns:a16="http://schemas.microsoft.com/office/drawing/2014/main" id="{9494EB95-618A-104C-A078-3DD5F4B49B81}"/>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B70F007B-9936-C648-A711-69F49BE526C7}"/>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B2EB1FBE-A5ED-8247-968F-7A73E5A80993}"/>
              </a:ext>
            </a:extLst>
          </p:cNvPr>
          <p:cNvSpPr>
            <a:spLocks noGrp="1"/>
          </p:cNvSpPr>
          <p:nvPr>
            <p:ph type="sldNum" sz="quarter" idx="12"/>
          </p:nvPr>
        </p:nvSpPr>
        <p:spPr/>
        <p:txBody>
          <a:bodyPr/>
          <a:lstStyle/>
          <a:p>
            <a:pPr>
              <a:defRPr/>
            </a:pPr>
            <a:fld id="{F1832DDB-9586-4B2A-9407-8E5513B0C8D2}" type="slidenum">
              <a:rPr lang="tr-TR" smtClean="0"/>
              <a:pPr>
                <a:defRPr/>
              </a:pPr>
              <a:t>6</a:t>
            </a:fld>
            <a:endParaRPr lang="tr-TR"/>
          </a:p>
        </p:txBody>
      </p:sp>
      <p:pic>
        <p:nvPicPr>
          <p:cNvPr id="6146" name="Picture 2">
            <a:extLst>
              <a:ext uri="{FF2B5EF4-FFF2-40B4-BE49-F238E27FC236}">
                <a16:creationId xmlns:a16="http://schemas.microsoft.com/office/drawing/2014/main" id="{0D5A76E7-2F80-D54F-890C-7E916298A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844824"/>
            <a:ext cx="3638134" cy="36980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8DE0D6E-7F18-4C49-BE0D-DF39A6453BBB}"/>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333196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808-C7E7-6245-A35B-9100B594BC5D}"/>
              </a:ext>
            </a:extLst>
          </p:cNvPr>
          <p:cNvSpPr>
            <a:spLocks noGrp="1"/>
          </p:cNvSpPr>
          <p:nvPr>
            <p:ph type="title"/>
          </p:nvPr>
        </p:nvSpPr>
        <p:spPr/>
        <p:txBody>
          <a:bodyPr/>
          <a:lstStyle/>
          <a:p>
            <a:r>
              <a:rPr lang="en-TR" dirty="0"/>
              <a:t>Numbers in Python</a:t>
            </a:r>
          </a:p>
        </p:txBody>
      </p:sp>
      <p:sp>
        <p:nvSpPr>
          <p:cNvPr id="3" name="Content Placeholder 2">
            <a:extLst>
              <a:ext uri="{FF2B5EF4-FFF2-40B4-BE49-F238E27FC236}">
                <a16:creationId xmlns:a16="http://schemas.microsoft.com/office/drawing/2014/main" id="{84AF9EDB-E12A-F342-A1EE-85FEEB3CDF2D}"/>
              </a:ext>
            </a:extLst>
          </p:cNvPr>
          <p:cNvSpPr>
            <a:spLocks noGrp="1"/>
          </p:cNvSpPr>
          <p:nvPr>
            <p:ph idx="1"/>
          </p:nvPr>
        </p:nvSpPr>
        <p:spPr/>
        <p:txBody>
          <a:bodyPr/>
          <a:lstStyle/>
          <a:p>
            <a:r>
              <a:rPr lang="en-US" dirty="0"/>
              <a:t>I</a:t>
            </a:r>
            <a:r>
              <a:rPr lang="en-TR" dirty="0"/>
              <a:t>ntegers</a:t>
            </a:r>
          </a:p>
          <a:p>
            <a:r>
              <a:rPr lang="en-US" dirty="0"/>
              <a:t>F</a:t>
            </a:r>
            <a:r>
              <a:rPr lang="en-TR" dirty="0"/>
              <a:t>loating point numbers</a:t>
            </a:r>
          </a:p>
          <a:p>
            <a:r>
              <a:rPr lang="en-US" dirty="0"/>
              <a:t>C</a:t>
            </a:r>
            <a:r>
              <a:rPr lang="en-TR" dirty="0"/>
              <a:t>omplex numbers</a:t>
            </a:r>
          </a:p>
          <a:p>
            <a:endParaRPr lang="en-TR" dirty="0"/>
          </a:p>
        </p:txBody>
      </p:sp>
      <p:sp>
        <p:nvSpPr>
          <p:cNvPr id="4" name="Date Placeholder 3">
            <a:extLst>
              <a:ext uri="{FF2B5EF4-FFF2-40B4-BE49-F238E27FC236}">
                <a16:creationId xmlns:a16="http://schemas.microsoft.com/office/drawing/2014/main" id="{6D12FF0F-1339-3A44-905A-2F4A7E95A5CD}"/>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35507BAA-8413-624E-BB7D-559E9714D06F}"/>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FF26B979-D536-6548-83B7-DBAD6F29CC6D}"/>
              </a:ext>
            </a:extLst>
          </p:cNvPr>
          <p:cNvSpPr>
            <a:spLocks noGrp="1"/>
          </p:cNvSpPr>
          <p:nvPr>
            <p:ph type="sldNum" sz="quarter" idx="12"/>
          </p:nvPr>
        </p:nvSpPr>
        <p:spPr/>
        <p:txBody>
          <a:bodyPr/>
          <a:lstStyle/>
          <a:p>
            <a:pPr>
              <a:defRPr/>
            </a:pPr>
            <a:fld id="{F1832DDB-9586-4B2A-9407-8E5513B0C8D2}" type="slidenum">
              <a:rPr lang="tr-TR" smtClean="0"/>
              <a:pPr>
                <a:defRPr/>
              </a:pPr>
              <a:t>60</a:t>
            </a:fld>
            <a:endParaRPr lang="tr-TR"/>
          </a:p>
        </p:txBody>
      </p:sp>
    </p:spTree>
    <p:extLst>
      <p:ext uri="{BB962C8B-B14F-4D97-AF65-F5344CB8AC3E}">
        <p14:creationId xmlns:p14="http://schemas.microsoft.com/office/powerpoint/2010/main" val="946337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3808-C7E7-6245-A35B-9100B594BC5D}"/>
              </a:ext>
            </a:extLst>
          </p:cNvPr>
          <p:cNvSpPr>
            <a:spLocks noGrp="1"/>
          </p:cNvSpPr>
          <p:nvPr>
            <p:ph type="title"/>
          </p:nvPr>
        </p:nvSpPr>
        <p:spPr/>
        <p:txBody>
          <a:bodyPr/>
          <a:lstStyle/>
          <a:p>
            <a:r>
              <a:rPr lang="en-TR" dirty="0"/>
              <a:t>Representing Boolean Values</a:t>
            </a:r>
          </a:p>
        </p:txBody>
      </p:sp>
      <p:sp>
        <p:nvSpPr>
          <p:cNvPr id="3" name="Content Placeholder 2">
            <a:extLst>
              <a:ext uri="{FF2B5EF4-FFF2-40B4-BE49-F238E27FC236}">
                <a16:creationId xmlns:a16="http://schemas.microsoft.com/office/drawing/2014/main" id="{84AF9EDB-E12A-F342-A1EE-85FEEB3CDF2D}"/>
              </a:ext>
            </a:extLst>
          </p:cNvPr>
          <p:cNvSpPr>
            <a:spLocks noGrp="1"/>
          </p:cNvSpPr>
          <p:nvPr>
            <p:ph idx="1"/>
          </p:nvPr>
        </p:nvSpPr>
        <p:spPr/>
        <p:txBody>
          <a:bodyPr/>
          <a:lstStyle/>
          <a:p>
            <a:pPr>
              <a:defRPr/>
            </a:pPr>
            <a:r>
              <a:rPr lang="en-US" dirty="0"/>
              <a:t>The CPU often needs to compare numbers, or data:</a:t>
            </a:r>
          </a:p>
          <a:p>
            <a:pPr lvl="1">
              <a:defRPr/>
            </a:pPr>
            <a:r>
              <a:rPr lang="en-US" dirty="0"/>
              <a:t> 3 &gt;</a:t>
            </a:r>
            <a:r>
              <a:rPr lang="en-US" baseline="30000" dirty="0"/>
              <a:t>?</a:t>
            </a:r>
            <a:r>
              <a:rPr lang="en-US" dirty="0"/>
              <a:t> 4</a:t>
            </a:r>
          </a:p>
          <a:p>
            <a:pPr lvl="1">
              <a:defRPr/>
            </a:pPr>
            <a:r>
              <a:rPr lang="en-US" dirty="0"/>
              <a:t> 125  =</a:t>
            </a:r>
            <a:r>
              <a:rPr lang="en-US" baseline="30000" dirty="0"/>
              <a:t>?</a:t>
            </a:r>
            <a:r>
              <a:rPr lang="en-US" dirty="0"/>
              <a:t> 1000/8</a:t>
            </a:r>
          </a:p>
          <a:p>
            <a:pPr lvl="1">
              <a:defRPr/>
            </a:pPr>
            <a:r>
              <a:rPr lang="en-US" dirty="0"/>
              <a:t> 3  ≤</a:t>
            </a:r>
            <a:r>
              <a:rPr lang="en-US" baseline="30000" dirty="0"/>
              <a:t>?</a:t>
            </a:r>
            <a:r>
              <a:rPr lang="en-US" dirty="0"/>
              <a:t>  12345.34545/12324356.0</a:t>
            </a:r>
          </a:p>
          <a:p>
            <a:pPr>
              <a:defRPr/>
            </a:pPr>
            <a:r>
              <a:rPr lang="en-US" dirty="0"/>
              <a:t>We have the truth values for representing the answers to such comparisons:</a:t>
            </a:r>
          </a:p>
          <a:p>
            <a:pPr lvl="1">
              <a:defRPr/>
            </a:pPr>
            <a:r>
              <a:rPr lang="en-US" dirty="0"/>
              <a:t>If correct:             TRUE, True, true, T, 1</a:t>
            </a:r>
          </a:p>
          <a:p>
            <a:pPr lvl="1">
              <a:defRPr/>
            </a:pPr>
            <a:r>
              <a:rPr lang="en-US" dirty="0"/>
              <a:t>If not correct:      FALSE, False, false, F, 0</a:t>
            </a:r>
          </a:p>
          <a:p>
            <a:endParaRPr lang="en-TR" dirty="0"/>
          </a:p>
        </p:txBody>
      </p:sp>
      <p:sp>
        <p:nvSpPr>
          <p:cNvPr id="4" name="Date Placeholder 3">
            <a:extLst>
              <a:ext uri="{FF2B5EF4-FFF2-40B4-BE49-F238E27FC236}">
                <a16:creationId xmlns:a16="http://schemas.microsoft.com/office/drawing/2014/main" id="{6D12FF0F-1339-3A44-905A-2F4A7E95A5CD}"/>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35507BAA-8413-624E-BB7D-559E9714D06F}"/>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FF26B979-D536-6548-83B7-DBAD6F29CC6D}"/>
              </a:ext>
            </a:extLst>
          </p:cNvPr>
          <p:cNvSpPr>
            <a:spLocks noGrp="1"/>
          </p:cNvSpPr>
          <p:nvPr>
            <p:ph type="sldNum" sz="quarter" idx="12"/>
          </p:nvPr>
        </p:nvSpPr>
        <p:spPr/>
        <p:txBody>
          <a:bodyPr/>
          <a:lstStyle/>
          <a:p>
            <a:pPr>
              <a:defRPr/>
            </a:pPr>
            <a:fld id="{F1832DDB-9586-4B2A-9407-8E5513B0C8D2}" type="slidenum">
              <a:rPr lang="tr-TR" smtClean="0"/>
              <a:pPr>
                <a:defRPr/>
              </a:pPr>
              <a:t>61</a:t>
            </a:fld>
            <a:endParaRPr lang="tr-TR"/>
          </a:p>
        </p:txBody>
      </p:sp>
    </p:spTree>
    <p:extLst>
      <p:ext uri="{BB962C8B-B14F-4D97-AF65-F5344CB8AC3E}">
        <p14:creationId xmlns:p14="http://schemas.microsoft.com/office/powerpoint/2010/main" val="32457472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539552" y="1412776"/>
            <a:ext cx="8352928" cy="4145533"/>
          </a:xfrm>
        </p:spPr>
        <p:txBody>
          <a:bodyPr/>
          <a:lstStyle/>
          <a:p>
            <a:pPr lvl="1">
              <a:spcBef>
                <a:spcPct val="50000"/>
              </a:spcBef>
            </a:pPr>
            <a:r>
              <a:rPr lang="en-US" dirty="0"/>
              <a:t>ASCII </a:t>
            </a:r>
            <a:r>
              <a:rPr lang="en-US" sz="2400" dirty="0">
                <a:solidFill>
                  <a:schemeClr val="bg1">
                    <a:lumMod val="65000"/>
                  </a:schemeClr>
                </a:solidFill>
              </a:rPr>
              <a:t>(American Standard Code for Information Interchange) </a:t>
            </a:r>
            <a:r>
              <a:rPr lang="en-US" dirty="0"/>
              <a:t>code set</a:t>
            </a:r>
          </a:p>
          <a:p>
            <a:pPr lvl="2">
              <a:spcBef>
                <a:spcPct val="50000"/>
              </a:spcBef>
            </a:pPr>
            <a:r>
              <a:rPr lang="en-US" dirty="0"/>
              <a:t>Originally: 7 bits per character; 128 character codes</a:t>
            </a:r>
          </a:p>
          <a:p>
            <a:pPr lvl="1">
              <a:spcBef>
                <a:spcPct val="50000"/>
              </a:spcBef>
            </a:pPr>
            <a:r>
              <a:rPr lang="en-US" dirty="0"/>
              <a:t>Unicode code set</a:t>
            </a:r>
          </a:p>
          <a:p>
            <a:pPr lvl="2">
              <a:spcBef>
                <a:spcPct val="50000"/>
              </a:spcBef>
            </a:pPr>
            <a:r>
              <a:rPr lang="en-US" dirty="0"/>
              <a:t>16 bits per character</a:t>
            </a:r>
          </a:p>
          <a:p>
            <a:pPr lvl="1">
              <a:spcBef>
                <a:spcPct val="50000"/>
              </a:spcBef>
            </a:pPr>
            <a:r>
              <a:rPr lang="en-US" dirty="0"/>
              <a:t>UTF-8 (Universal Character Set Transformation Format) code set.</a:t>
            </a:r>
          </a:p>
          <a:p>
            <a:pPr lvl="2">
              <a:spcBef>
                <a:spcPct val="50000"/>
              </a:spcBef>
            </a:pPr>
            <a:r>
              <a:rPr lang="en-US" dirty="0"/>
              <a:t>Variable number of 8-bits.</a:t>
            </a:r>
          </a:p>
        </p:txBody>
      </p:sp>
      <p:sp>
        <p:nvSpPr>
          <p:cNvPr id="64519" name="Rectangle 7"/>
          <p:cNvSpPr>
            <a:spLocks noGrp="1" noChangeArrowheads="1"/>
          </p:cNvSpPr>
          <p:nvPr>
            <p:ph type="title"/>
          </p:nvPr>
        </p:nvSpPr>
        <p:spPr>
          <a:xfrm>
            <a:off x="457200" y="274638"/>
            <a:ext cx="8686800" cy="922114"/>
          </a:xfrm>
        </p:spPr>
        <p:txBody>
          <a:bodyPr>
            <a:normAutofit fontScale="90000"/>
          </a:bodyPr>
          <a:lstStyle/>
          <a:p>
            <a:pPr>
              <a:defRPr/>
            </a:pPr>
            <a:r>
              <a:rPr lang="en-US" dirty="0"/>
              <a:t>Binary Representation of Textual Information</a:t>
            </a:r>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4" name="Footer Placeholder 3"/>
          <p:cNvSpPr>
            <a:spLocks noGrp="1"/>
          </p:cNvSpPr>
          <p:nvPr>
            <p:ph type="ftr" sz="quarter" idx="11"/>
          </p:nvPr>
        </p:nvSpPr>
        <p:spPr/>
        <p:txBody>
          <a:bodyPr/>
          <a:lstStyle/>
          <a:p>
            <a:pPr>
              <a:defRPr/>
            </a:pPr>
            <a:r>
              <a:rPr lang="sv-SE"/>
              <a:t>S. Kalkan - CEng 240</a:t>
            </a:r>
            <a:endParaRPr lang="tr-TR"/>
          </a:p>
        </p:txBody>
      </p:sp>
      <p:sp>
        <p:nvSpPr>
          <p:cNvPr id="5" name="Slide Number Placeholder 4"/>
          <p:cNvSpPr>
            <a:spLocks noGrp="1"/>
          </p:cNvSpPr>
          <p:nvPr>
            <p:ph type="sldNum" sz="quarter" idx="12"/>
          </p:nvPr>
        </p:nvSpPr>
        <p:spPr/>
        <p:txBody>
          <a:bodyPr/>
          <a:lstStyle/>
          <a:p>
            <a:pPr>
              <a:defRPr/>
            </a:pPr>
            <a:fld id="{1ED1BFB6-5B17-4E81-BF2C-A796E08D3CA2}" type="slidenum">
              <a:rPr lang="tr-TR" smtClean="0"/>
              <a:pPr>
                <a:defRPr/>
              </a:pPr>
              <a:t>62</a:t>
            </a:fld>
            <a:endParaRPr lang="tr-TR"/>
          </a:p>
        </p:txBody>
      </p:sp>
    </p:spTree>
    <p:extLst>
      <p:ext uri="{BB962C8B-B14F-4D97-AF65-F5344CB8AC3E}">
        <p14:creationId xmlns:p14="http://schemas.microsoft.com/office/powerpoint/2010/main" val="1360527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xfrm>
            <a:off x="457200" y="131763"/>
            <a:ext cx="8686800" cy="715962"/>
          </a:xfrm>
        </p:spPr>
        <p:txBody>
          <a:bodyPr/>
          <a:lstStyle/>
          <a:p>
            <a:r>
              <a:rPr lang="en-US" sz="2200" i="1" dirty="0"/>
              <a:t>Binary Representation of Textual Information (cont’d)</a:t>
            </a:r>
            <a:endParaRPr lang="en-US" dirty="0"/>
          </a:p>
        </p:txBody>
      </p:sp>
      <p:sp>
        <p:nvSpPr>
          <p:cNvPr id="19461" name="Rectangle 5"/>
          <p:cNvSpPr>
            <a:spLocks noChangeArrowheads="1"/>
          </p:cNvSpPr>
          <p:nvPr/>
        </p:nvSpPr>
        <p:spPr bwMode="auto">
          <a:xfrm>
            <a:off x="131763" y="847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graphicFrame>
        <p:nvGraphicFramePr>
          <p:cNvPr id="152680" name="Group 104"/>
          <p:cNvGraphicFramePr>
            <a:graphicFrameLocks noGrp="1"/>
          </p:cNvGraphicFramePr>
          <p:nvPr/>
        </p:nvGraphicFramePr>
        <p:xfrm>
          <a:off x="1891416" y="710984"/>
          <a:ext cx="2271712" cy="5524500"/>
        </p:xfrm>
        <a:graphic>
          <a:graphicData uri="http://schemas.openxmlformats.org/drawingml/2006/table">
            <a:tbl>
              <a:tblPr/>
              <a:tblGrid>
                <a:gridCol w="793750">
                  <a:extLst>
                    <a:ext uri="{9D8B030D-6E8A-4147-A177-3AD203B41FA5}">
                      <a16:colId xmlns:a16="http://schemas.microsoft.com/office/drawing/2014/main" val="20000"/>
                    </a:ext>
                  </a:extLst>
                </a:gridCol>
                <a:gridCol w="958850">
                  <a:extLst>
                    <a:ext uri="{9D8B030D-6E8A-4147-A177-3AD203B41FA5}">
                      <a16:colId xmlns:a16="http://schemas.microsoft.com/office/drawing/2014/main" val="20001"/>
                    </a:ext>
                  </a:extLst>
                </a:gridCol>
                <a:gridCol w="519112">
                  <a:extLst>
                    <a:ext uri="{9D8B030D-6E8A-4147-A177-3AD203B41FA5}">
                      <a16:colId xmlns:a16="http://schemas.microsoft.com/office/drawing/2014/main" val="20002"/>
                    </a:ext>
                  </a:extLst>
                </a:gridCol>
              </a:tblGrid>
              <a:tr h="2762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Decimal</a:t>
                      </a:r>
                      <a:endParaRPr kumimoji="0" lang="en-US" sz="12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Binary</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Val.</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48</a:t>
                      </a:r>
                      <a:endParaRPr kumimoji="0" lang="en-US" sz="12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00110000</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49</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00110001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50</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00110010</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2</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51</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00110011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3</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52</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00110100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4</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53</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00110101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54</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00110110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55</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00110111</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7</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56</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00111000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8</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57</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00111001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9</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58</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00111010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59</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00111011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60</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00111100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&lt;</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61</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00111101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62</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00111110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&gt;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63</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00111111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64</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01000000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65</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01000001</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5">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66</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01000010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B</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19548" name="Rectangle 105"/>
          <p:cNvSpPr>
            <a:spLocks noChangeArrowheads="1"/>
          </p:cNvSpPr>
          <p:nvPr/>
        </p:nvSpPr>
        <p:spPr bwMode="auto">
          <a:xfrm>
            <a:off x="4527550" y="6524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graphicFrame>
        <p:nvGraphicFramePr>
          <p:cNvPr id="152770" name="Group 194"/>
          <p:cNvGraphicFramePr>
            <a:graphicFrameLocks noGrp="1"/>
          </p:cNvGraphicFramePr>
          <p:nvPr/>
        </p:nvGraphicFramePr>
        <p:xfrm>
          <a:off x="4444116" y="710984"/>
          <a:ext cx="2843212" cy="5524500"/>
        </p:xfrm>
        <a:graphic>
          <a:graphicData uri="http://schemas.openxmlformats.org/drawingml/2006/table">
            <a:tbl>
              <a:tblPr/>
              <a:tblGrid>
                <a:gridCol w="947737">
                  <a:extLst>
                    <a:ext uri="{9D8B030D-6E8A-4147-A177-3AD203B41FA5}">
                      <a16:colId xmlns:a16="http://schemas.microsoft.com/office/drawing/2014/main" val="20000"/>
                    </a:ext>
                  </a:extLst>
                </a:gridCol>
                <a:gridCol w="947738">
                  <a:extLst>
                    <a:ext uri="{9D8B030D-6E8A-4147-A177-3AD203B41FA5}">
                      <a16:colId xmlns:a16="http://schemas.microsoft.com/office/drawing/2014/main" val="20001"/>
                    </a:ext>
                  </a:extLst>
                </a:gridCol>
                <a:gridCol w="947737">
                  <a:extLst>
                    <a:ext uri="{9D8B030D-6E8A-4147-A177-3AD203B41FA5}">
                      <a16:colId xmlns:a16="http://schemas.microsoft.com/office/drawing/2014/main" val="20002"/>
                    </a:ext>
                  </a:extLst>
                </a:gridCol>
              </a:tblGrid>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Hex.</a:t>
                      </a:r>
                      <a:endParaRPr kumimoji="0" lang="en-US" sz="12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Unicode</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err="1">
                          <a:ln>
                            <a:noFill/>
                          </a:ln>
                          <a:solidFill>
                            <a:srgbClr val="000000"/>
                          </a:solidFill>
                          <a:effectLst/>
                          <a:latin typeface="Verdana" pitchFamily="34" charset="0"/>
                        </a:rPr>
                        <a:t>Charac</a:t>
                      </a: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0x30</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0</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0x31</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1</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0x32</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0x0032</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2</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0x33</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0x0033</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3</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0x34</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0x0034</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4</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0x35</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0x0035</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5</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0x36</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0x0036</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6</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0x37</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0x0037</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7</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0x38</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0x0038</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8</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0x39</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0x0039</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9</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0x3A</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0x003A</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0x3B</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0x003B</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0x3C</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0x003C</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&lt;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0x3D</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0x003D</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0x3E</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0x003E</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&gt;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0x3F</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0x003F</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0x40</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0x0040</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0x41</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0x0041</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A</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76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0x42</a:t>
                      </a:r>
                      <a:endParaRPr kumimoji="0" lang="en-US" sz="12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a:ln>
                            <a:noFill/>
                          </a:ln>
                          <a:solidFill>
                            <a:srgbClr val="000000"/>
                          </a:solidFill>
                          <a:effectLst/>
                          <a:latin typeface="Verdana" pitchFamily="34" charset="0"/>
                        </a:rPr>
                        <a:t>0x0042</a:t>
                      </a:r>
                      <a:endParaRPr kumimoji="0" lang="en-US" sz="12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200" b="0" i="0" u="none" strike="noStrike" cap="none" normalizeH="0" baseline="0" dirty="0">
                          <a:ln>
                            <a:noFill/>
                          </a:ln>
                          <a:solidFill>
                            <a:srgbClr val="000000"/>
                          </a:solidFill>
                          <a:effectLst/>
                          <a:latin typeface="Verdana" pitchFamily="34" charset="0"/>
                        </a:rPr>
                        <a:t>B</a:t>
                      </a:r>
                      <a:endParaRPr kumimoji="0" lang="en-US" sz="12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
        <p:nvSpPr>
          <p:cNvPr id="19635" name="Rectangle 195"/>
          <p:cNvSpPr>
            <a:spLocks noChangeArrowheads="1"/>
          </p:cNvSpPr>
          <p:nvPr/>
        </p:nvSpPr>
        <p:spPr bwMode="auto">
          <a:xfrm>
            <a:off x="581728" y="2909672"/>
            <a:ext cx="11544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ASCII</a:t>
            </a:r>
          </a:p>
          <a:p>
            <a:r>
              <a:rPr lang="en-US" dirty="0">
                <a:solidFill>
                  <a:srgbClr val="FF0000"/>
                </a:solidFill>
              </a:rPr>
              <a:t>7 bits </a:t>
            </a:r>
            <a:r>
              <a:rPr lang="en-US" dirty="0"/>
              <a:t>long</a:t>
            </a:r>
          </a:p>
        </p:txBody>
      </p:sp>
      <p:sp>
        <p:nvSpPr>
          <p:cNvPr id="19636" name="Rectangle 196"/>
          <p:cNvSpPr>
            <a:spLocks noChangeArrowheads="1"/>
          </p:cNvSpPr>
          <p:nvPr/>
        </p:nvSpPr>
        <p:spPr bwMode="auto">
          <a:xfrm>
            <a:off x="7387341" y="2849347"/>
            <a:ext cx="12715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Unicode</a:t>
            </a:r>
          </a:p>
          <a:p>
            <a:r>
              <a:rPr lang="en-US" dirty="0">
                <a:solidFill>
                  <a:srgbClr val="FF0000"/>
                </a:solidFill>
              </a:rPr>
              <a:t>16 bits </a:t>
            </a:r>
            <a:r>
              <a:rPr lang="en-US" dirty="0"/>
              <a:t>long</a:t>
            </a:r>
          </a:p>
        </p:txBody>
      </p:sp>
      <p:sp>
        <p:nvSpPr>
          <p:cNvPr id="19637" name="Rectangle 197"/>
          <p:cNvSpPr>
            <a:spLocks noChangeArrowheads="1"/>
          </p:cNvSpPr>
          <p:nvPr/>
        </p:nvSpPr>
        <p:spPr bwMode="auto">
          <a:xfrm>
            <a:off x="7865178" y="4890872"/>
            <a:ext cx="946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i="1" u="sng"/>
              <a:t>Partial </a:t>
            </a:r>
          </a:p>
          <a:p>
            <a:r>
              <a:rPr lang="en-US" i="1" u="sng"/>
              <a:t>listings </a:t>
            </a:r>
          </a:p>
          <a:p>
            <a:r>
              <a:rPr lang="en-US" i="1" u="sng"/>
              <a:t>only!</a:t>
            </a:r>
            <a:endParaRPr lang="en-US"/>
          </a:p>
        </p:txBody>
      </p:sp>
      <p:sp>
        <p:nvSpPr>
          <p:cNvPr id="2" name="Date Placeholder 1"/>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63</a:t>
            </a:fld>
            <a:endParaRPr lang="tr-TR"/>
          </a:p>
        </p:txBody>
      </p:sp>
    </p:spTree>
    <p:extLst>
      <p:ext uri="{BB962C8B-B14F-4D97-AF65-F5344CB8AC3E}">
        <p14:creationId xmlns:p14="http://schemas.microsoft.com/office/powerpoint/2010/main" val="616828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lstStyle/>
          <a:p>
            <a:r>
              <a:rPr lang="en-US" dirty="0"/>
              <a:t>UTF-8 Illustrated</a:t>
            </a:r>
            <a:endParaRPr lang="en-GB" dirty="0"/>
          </a:p>
        </p:txBody>
      </p:sp>
      <p:graphicFrame>
        <p:nvGraphicFramePr>
          <p:cNvPr id="7" name="Content Placeholder 6"/>
          <p:cNvGraphicFramePr>
            <a:graphicFrameLocks noGrp="1"/>
          </p:cNvGraphicFramePr>
          <p:nvPr>
            <p:ph idx="1"/>
          </p:nvPr>
        </p:nvGraphicFramePr>
        <p:xfrm>
          <a:off x="662880" y="1052736"/>
          <a:ext cx="8229600" cy="2590800"/>
        </p:xfrm>
        <a:graphic>
          <a:graphicData uri="http://schemas.openxmlformats.org/drawingml/2006/table">
            <a:tbl>
              <a:tblPr/>
              <a:tblGrid>
                <a:gridCol w="658416">
                  <a:extLst>
                    <a:ext uri="{9D8B030D-6E8A-4147-A177-3AD203B41FA5}">
                      <a16:colId xmlns:a16="http://schemas.microsoft.com/office/drawing/2014/main" val="20000"/>
                    </a:ext>
                  </a:extLst>
                </a:gridCol>
                <a:gridCol w="1285800">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018456">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0">
                <a:tc>
                  <a:txBody>
                    <a:bodyPr/>
                    <a:lstStyle/>
                    <a:p>
                      <a:r>
                        <a:rPr lang="en-GB" sz="1600" dirty="0"/>
                        <a:t>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Last code point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Byte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GB" sz="1600" dirty="0"/>
                        <a: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U+007F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0xxxxxxx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GB" sz="160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U+07FF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110xxxxx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GB" sz="160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1110xxxx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GB" sz="160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U+1FFFFF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11110xxx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lang="en-GB" sz="1600"/>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U+3FFFFFF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111110xx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lang="en-GB" sz="1600"/>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U+7FFFFFFF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1111110x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10xxxxxx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pPr>
              <a:defRPr/>
            </a:pPr>
            <a:r>
              <a:rPr lang="en-GB"/>
              <a:t>2021</a:t>
            </a:r>
            <a:endParaRPr lang="tr-TR"/>
          </a:p>
        </p:txBody>
      </p:sp>
      <p:graphicFrame>
        <p:nvGraphicFramePr>
          <p:cNvPr id="9" name="Content Placeholder 6"/>
          <p:cNvGraphicFramePr>
            <a:graphicFrameLocks/>
          </p:cNvGraphicFramePr>
          <p:nvPr/>
        </p:nvGraphicFramePr>
        <p:xfrm>
          <a:off x="683568" y="4509120"/>
          <a:ext cx="8147247" cy="1676400"/>
        </p:xfrm>
        <a:graphic>
          <a:graphicData uri="http://schemas.openxmlformats.org/drawingml/2006/table">
            <a:tbl>
              <a:tblPr/>
              <a:tblGrid>
                <a:gridCol w="428263">
                  <a:extLst>
                    <a:ext uri="{9D8B030D-6E8A-4147-A177-3AD203B41FA5}">
                      <a16:colId xmlns:a16="http://schemas.microsoft.com/office/drawing/2014/main" val="20000"/>
                    </a:ext>
                  </a:extLst>
                </a:gridCol>
                <a:gridCol w="1070657">
                  <a:extLst>
                    <a:ext uri="{9D8B030D-6E8A-4147-A177-3AD203B41FA5}">
                      <a16:colId xmlns:a16="http://schemas.microsoft.com/office/drawing/2014/main" val="20001"/>
                    </a:ext>
                  </a:extLst>
                </a:gridCol>
                <a:gridCol w="2640954">
                  <a:extLst>
                    <a:ext uri="{9D8B030D-6E8A-4147-A177-3AD203B41FA5}">
                      <a16:colId xmlns:a16="http://schemas.microsoft.com/office/drawing/2014/main" val="20002"/>
                    </a:ext>
                  </a:extLst>
                </a:gridCol>
                <a:gridCol w="4007373">
                  <a:extLst>
                    <a:ext uri="{9D8B030D-6E8A-4147-A177-3AD203B41FA5}">
                      <a16:colId xmlns:a16="http://schemas.microsoft.com/office/drawing/2014/main" val="20003"/>
                    </a:ext>
                  </a:extLst>
                </a:gridCol>
              </a:tblGrid>
              <a:tr h="0">
                <a:tc gridSpan="2">
                  <a:txBody>
                    <a:bodyPr/>
                    <a:lstStyle/>
                    <a:p>
                      <a:pPr algn="ctr"/>
                      <a:r>
                        <a:rPr lang="en-GB" sz="1600" dirty="0"/>
                        <a:t>Character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GB"/>
                    </a:p>
                  </a:txBody>
                  <a:tcPr/>
                </a:tc>
                <a:tc>
                  <a:txBody>
                    <a:bodyPr/>
                    <a:lstStyle/>
                    <a:p>
                      <a:pPr algn="ctr"/>
                      <a:r>
                        <a:rPr lang="en-GB" sz="1600" dirty="0"/>
                        <a:t>Binary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1600" dirty="0"/>
                        <a:t>Binary UTF-8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r>
                        <a:rPr lang="en-GB" sz="1600" dirty="0">
                          <a:hlinkClick r:id="rId2" tooltip="$"/>
                        </a:rPr>
                        <a:t>$</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dirty="0"/>
                        <a:t>U+0024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solidFill>
                            <a:srgbClr val="FF0000"/>
                          </a:solidFill>
                          <a:effectLst/>
                        </a:rPr>
                        <a:t>0100100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effectLst/>
                        </a:rPr>
                        <a:t>0</a:t>
                      </a:r>
                      <a:r>
                        <a:rPr lang="en-GB" sz="1600" dirty="0">
                          <a:solidFill>
                            <a:srgbClr val="FF0000"/>
                          </a:solidFill>
                          <a:effectLst/>
                        </a:rPr>
                        <a:t>0100100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r>
                        <a:rPr lang="en-GB" sz="1600">
                          <a:hlinkClick r:id="rId3" tooltip="¢"/>
                        </a:rPr>
                        <a:t>¢</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dirty="0"/>
                        <a:t>U+00A2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solidFill>
                            <a:srgbClr val="008000"/>
                          </a:solidFill>
                          <a:effectLst/>
                        </a:rPr>
                        <a:t>00010</a:t>
                      </a:r>
                      <a:r>
                        <a:rPr lang="en-GB" sz="1600" dirty="0">
                          <a:solidFill>
                            <a:srgbClr val="FF0000"/>
                          </a:solidFill>
                          <a:effectLst/>
                        </a:rPr>
                        <a:t>100010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effectLst/>
                        </a:rPr>
                        <a:t>110</a:t>
                      </a:r>
                      <a:r>
                        <a:rPr lang="en-GB" sz="1600" dirty="0">
                          <a:solidFill>
                            <a:srgbClr val="008000"/>
                          </a:solidFill>
                          <a:effectLst/>
                        </a:rPr>
                        <a:t>00010</a:t>
                      </a:r>
                      <a:r>
                        <a:rPr lang="en-GB" sz="1600" dirty="0">
                          <a:effectLst/>
                        </a:rPr>
                        <a:t> 10</a:t>
                      </a:r>
                      <a:r>
                        <a:rPr lang="en-GB" sz="1600" dirty="0">
                          <a:solidFill>
                            <a:srgbClr val="FF0000"/>
                          </a:solidFill>
                          <a:effectLst/>
                        </a:rPr>
                        <a:t>100010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r>
                        <a:rPr lang="en-GB" sz="1600">
                          <a:hlinkClick r:id="rId4" tooltip="€"/>
                        </a:rPr>
                        <a:t>€</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a:t>U+20AC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solidFill>
                            <a:srgbClr val="0000FF"/>
                          </a:solidFill>
                          <a:effectLst/>
                        </a:rPr>
                        <a:t>0010</a:t>
                      </a:r>
                      <a:r>
                        <a:rPr lang="en-GB" sz="1600" dirty="0">
                          <a:solidFill>
                            <a:srgbClr val="008000"/>
                          </a:solidFill>
                          <a:effectLst/>
                        </a:rPr>
                        <a:t>000010</a:t>
                      </a:r>
                      <a:r>
                        <a:rPr lang="en-GB" sz="1600" dirty="0">
                          <a:solidFill>
                            <a:srgbClr val="FF0000"/>
                          </a:solidFill>
                          <a:effectLst/>
                        </a:rPr>
                        <a:t>101100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effectLst/>
                        </a:rPr>
                        <a:t>1110</a:t>
                      </a:r>
                      <a:r>
                        <a:rPr lang="en-GB" sz="1600" dirty="0">
                          <a:solidFill>
                            <a:srgbClr val="0000FF"/>
                          </a:solidFill>
                          <a:effectLst/>
                        </a:rPr>
                        <a:t>0010</a:t>
                      </a:r>
                      <a:r>
                        <a:rPr lang="en-GB" sz="1600" dirty="0">
                          <a:effectLst/>
                        </a:rPr>
                        <a:t> 10</a:t>
                      </a:r>
                      <a:r>
                        <a:rPr lang="en-GB" sz="1600" dirty="0">
                          <a:solidFill>
                            <a:srgbClr val="008000"/>
                          </a:solidFill>
                          <a:effectLst/>
                        </a:rPr>
                        <a:t>000010</a:t>
                      </a:r>
                      <a:r>
                        <a:rPr lang="en-GB" sz="1600" dirty="0">
                          <a:effectLst/>
                        </a:rPr>
                        <a:t> 10</a:t>
                      </a:r>
                      <a:r>
                        <a:rPr lang="en-GB" sz="1600" dirty="0">
                          <a:solidFill>
                            <a:srgbClr val="FF0000"/>
                          </a:solidFill>
                          <a:effectLst/>
                        </a:rPr>
                        <a:t>101100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r>
                        <a:rPr lang="en-GB" sz="1600">
                          <a:hlinkClick r:id="rId5" tooltip="Chinese character"/>
                        </a:rPr>
                        <a:t>𤭢</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1600"/>
                        <a:t>U+24B62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a:solidFill>
                            <a:srgbClr val="C000C0"/>
                          </a:solidFill>
                          <a:effectLst/>
                        </a:rPr>
                        <a:t>000</a:t>
                      </a:r>
                      <a:r>
                        <a:rPr lang="en-GB" sz="1600">
                          <a:solidFill>
                            <a:srgbClr val="0000FF"/>
                          </a:solidFill>
                          <a:effectLst/>
                        </a:rPr>
                        <a:t>100100</a:t>
                      </a:r>
                      <a:r>
                        <a:rPr lang="en-GB" sz="1600">
                          <a:solidFill>
                            <a:srgbClr val="008000"/>
                          </a:solidFill>
                          <a:effectLst/>
                        </a:rPr>
                        <a:t>101101</a:t>
                      </a:r>
                      <a:r>
                        <a:rPr lang="en-GB" sz="1600">
                          <a:solidFill>
                            <a:srgbClr val="FF0000"/>
                          </a:solidFill>
                          <a:effectLst/>
                        </a:rPr>
                        <a:t>100010</a:t>
                      </a:r>
                      <a:endParaRPr lang="en-GB" sz="16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GB" sz="1600" dirty="0">
                          <a:effectLst/>
                        </a:rPr>
                        <a:t>11110</a:t>
                      </a:r>
                      <a:r>
                        <a:rPr lang="en-GB" sz="1600" dirty="0">
                          <a:solidFill>
                            <a:srgbClr val="C000C0"/>
                          </a:solidFill>
                          <a:effectLst/>
                        </a:rPr>
                        <a:t>000</a:t>
                      </a:r>
                      <a:r>
                        <a:rPr lang="en-GB" sz="1600" dirty="0">
                          <a:effectLst/>
                        </a:rPr>
                        <a:t> 10</a:t>
                      </a:r>
                      <a:r>
                        <a:rPr lang="en-GB" sz="1600" dirty="0">
                          <a:solidFill>
                            <a:srgbClr val="0000FF"/>
                          </a:solidFill>
                          <a:effectLst/>
                        </a:rPr>
                        <a:t>100100</a:t>
                      </a:r>
                      <a:r>
                        <a:rPr lang="en-GB" sz="1600" dirty="0">
                          <a:effectLst/>
                        </a:rPr>
                        <a:t> 10</a:t>
                      </a:r>
                      <a:r>
                        <a:rPr lang="en-GB" sz="1600" dirty="0">
                          <a:solidFill>
                            <a:srgbClr val="008000"/>
                          </a:solidFill>
                          <a:effectLst/>
                        </a:rPr>
                        <a:t>101101</a:t>
                      </a:r>
                      <a:r>
                        <a:rPr lang="en-GB" sz="1600" dirty="0">
                          <a:effectLst/>
                        </a:rPr>
                        <a:t> 10</a:t>
                      </a:r>
                      <a:r>
                        <a:rPr lang="en-GB" sz="1600" dirty="0">
                          <a:solidFill>
                            <a:srgbClr val="FF0000"/>
                          </a:solidFill>
                          <a:effectLst/>
                        </a:rPr>
                        <a:t>100010</a:t>
                      </a:r>
                      <a:endParaRPr lang="en-GB"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pPr>
              <a:defRPr/>
            </a:pPr>
            <a:r>
              <a:rPr lang="sv-SE"/>
              <a:t>S. Kalkan - CEng 240</a:t>
            </a:r>
            <a:endParaRPr lang="tr-TR"/>
          </a:p>
        </p:txBody>
      </p:sp>
      <p:sp>
        <p:nvSpPr>
          <p:cNvPr id="8" name="Slide Number Placeholder 7"/>
          <p:cNvSpPr>
            <a:spLocks noGrp="1"/>
          </p:cNvSpPr>
          <p:nvPr>
            <p:ph type="sldNum" sz="quarter" idx="12"/>
          </p:nvPr>
        </p:nvSpPr>
        <p:spPr/>
        <p:txBody>
          <a:bodyPr/>
          <a:lstStyle/>
          <a:p>
            <a:pPr>
              <a:defRPr/>
            </a:pPr>
            <a:fld id="{1ED1BFB6-5B17-4E81-BF2C-A796E08D3CA2}" type="slidenum">
              <a:rPr lang="tr-TR" smtClean="0"/>
              <a:pPr>
                <a:defRPr/>
              </a:pPr>
              <a:t>64</a:t>
            </a:fld>
            <a:endParaRPr lang="tr-TR"/>
          </a:p>
        </p:txBody>
      </p:sp>
    </p:spTree>
    <p:extLst>
      <p:ext uri="{BB962C8B-B14F-4D97-AF65-F5344CB8AC3E}">
        <p14:creationId xmlns:p14="http://schemas.microsoft.com/office/powerpoint/2010/main" val="3406137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9"/>
            <a:ext cx="8229600" cy="562074"/>
          </a:xfrm>
        </p:spPr>
        <p:txBody>
          <a:bodyPr/>
          <a:lstStyle/>
          <a:p>
            <a:r>
              <a:rPr lang="en-US" dirty="0"/>
              <a:t>How about a text?</a:t>
            </a:r>
          </a:p>
        </p:txBody>
      </p:sp>
      <p:sp>
        <p:nvSpPr>
          <p:cNvPr id="3" name="Content Placeholder 2"/>
          <p:cNvSpPr>
            <a:spLocks noGrp="1"/>
          </p:cNvSpPr>
          <p:nvPr>
            <p:ph idx="1"/>
          </p:nvPr>
        </p:nvSpPr>
        <p:spPr>
          <a:xfrm>
            <a:off x="457200" y="1196751"/>
            <a:ext cx="8229600" cy="4929411"/>
          </a:xfrm>
        </p:spPr>
        <p:txBody>
          <a:bodyPr/>
          <a:lstStyle/>
          <a:p>
            <a:pPr>
              <a:defRPr/>
            </a:pPr>
            <a:r>
              <a:rPr lang="en-US" sz="2800" dirty="0"/>
              <a:t>Text in a computer has two alternative representations:</a:t>
            </a:r>
          </a:p>
          <a:p>
            <a:pPr marL="514350" indent="-514350">
              <a:buFont typeface="+mj-lt"/>
              <a:buAutoNum type="arabicPeriod"/>
              <a:defRPr/>
            </a:pPr>
            <a:r>
              <a:rPr lang="en-US" sz="2500" dirty="0"/>
              <a:t>A fixed-length number representing the length of the text followed by the binary values of the characters in the text.</a:t>
            </a:r>
          </a:p>
          <a:p>
            <a:pPr marL="914400" lvl="1" indent="-514350">
              <a:defRPr/>
            </a:pPr>
            <a:r>
              <a:rPr lang="en-US" sz="2500" dirty="0"/>
              <a:t>Ex: “ABC” =&gt; </a:t>
            </a:r>
          </a:p>
          <a:p>
            <a:pPr marL="400050" lvl="1" indent="0">
              <a:buFont typeface="Wingdings" pitchFamily="2" charset="2"/>
              <a:buNone/>
              <a:defRPr/>
            </a:pPr>
            <a:r>
              <a:rPr lang="en-US" sz="2500" dirty="0"/>
              <a:t>   00000011 </a:t>
            </a:r>
            <a:r>
              <a:rPr lang="en-US" sz="2500" dirty="0">
                <a:solidFill>
                  <a:srgbClr val="FF0000"/>
                </a:solidFill>
              </a:rPr>
              <a:t>01000001</a:t>
            </a:r>
            <a:r>
              <a:rPr lang="en-US" sz="2500" dirty="0"/>
              <a:t> </a:t>
            </a:r>
            <a:r>
              <a:rPr lang="en-US" sz="2500" dirty="0">
                <a:solidFill>
                  <a:schemeClr val="tx2"/>
                </a:solidFill>
              </a:rPr>
              <a:t>01000001</a:t>
            </a:r>
            <a:r>
              <a:rPr lang="en-US" sz="2500" dirty="0"/>
              <a:t> </a:t>
            </a:r>
            <a:r>
              <a:rPr lang="en-US" sz="2500" dirty="0">
                <a:solidFill>
                  <a:schemeClr val="accent2"/>
                </a:solidFill>
              </a:rPr>
              <a:t>01000001 </a:t>
            </a:r>
            <a:r>
              <a:rPr lang="en-US" sz="2500" dirty="0"/>
              <a:t>(3 ‘A’ ‘B’ ‘C’)</a:t>
            </a:r>
          </a:p>
          <a:p>
            <a:pPr marL="514350" indent="-514350">
              <a:buFont typeface="+mj-lt"/>
              <a:buAutoNum type="arabicPeriod"/>
              <a:defRPr/>
            </a:pPr>
            <a:r>
              <a:rPr lang="en-US" sz="2500" dirty="0"/>
              <a:t>Binary values of the characters in the text ended with a unique marker, like “00000000” which has no value in the ASCII table.</a:t>
            </a:r>
          </a:p>
          <a:p>
            <a:pPr marL="914400" lvl="1" indent="-514350">
              <a:defRPr/>
            </a:pPr>
            <a:r>
              <a:rPr lang="en-US" sz="2500" dirty="0"/>
              <a:t>Ex: “ABC” =&gt; </a:t>
            </a:r>
          </a:p>
          <a:p>
            <a:pPr marL="400050" lvl="1" indent="0">
              <a:buFont typeface="Wingdings" pitchFamily="2" charset="2"/>
              <a:buNone/>
              <a:defRPr/>
            </a:pPr>
            <a:r>
              <a:rPr lang="en-US" sz="2500" dirty="0">
                <a:solidFill>
                  <a:srgbClr val="FF0000"/>
                </a:solidFill>
              </a:rPr>
              <a:t>01000001</a:t>
            </a:r>
            <a:r>
              <a:rPr lang="en-US" sz="2500" dirty="0"/>
              <a:t> </a:t>
            </a:r>
            <a:r>
              <a:rPr lang="en-US" sz="2500" dirty="0">
                <a:solidFill>
                  <a:schemeClr val="tx2"/>
                </a:solidFill>
              </a:rPr>
              <a:t>01000001</a:t>
            </a:r>
            <a:r>
              <a:rPr lang="en-US" sz="2500" dirty="0"/>
              <a:t> </a:t>
            </a:r>
            <a:r>
              <a:rPr lang="en-US" sz="2500" dirty="0">
                <a:solidFill>
                  <a:schemeClr val="accent2"/>
                </a:solidFill>
              </a:rPr>
              <a:t>01000001 </a:t>
            </a:r>
            <a:r>
              <a:rPr lang="en-US" sz="2500" dirty="0"/>
              <a:t>00000000 (‘A’ ‘B’ ‘C’ END)</a:t>
            </a:r>
          </a:p>
          <a:p>
            <a:pPr marL="914400" lvl="1" indent="-514350">
              <a:defRPr/>
            </a:pPr>
            <a:endParaRPr lang="en-US" sz="2400" dirty="0"/>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5" name="Footer Placeholder 4"/>
          <p:cNvSpPr>
            <a:spLocks noGrp="1"/>
          </p:cNvSpPr>
          <p:nvPr>
            <p:ph type="ftr" sz="quarter" idx="11"/>
          </p:nvPr>
        </p:nvSpPr>
        <p:spPr/>
        <p:txBody>
          <a:bodyPr/>
          <a:lstStyle/>
          <a:p>
            <a:pPr>
              <a:defRPr/>
            </a:pPr>
            <a:r>
              <a:rPr lang="sv-SE"/>
              <a:t>S. Kalkan - CEng 240</a:t>
            </a:r>
            <a:endParaRPr lang="tr-TR"/>
          </a:p>
        </p:txBody>
      </p:sp>
      <p:sp>
        <p:nvSpPr>
          <p:cNvPr id="6" name="Slide Number Placeholder 5"/>
          <p:cNvSpPr>
            <a:spLocks noGrp="1"/>
          </p:cNvSpPr>
          <p:nvPr>
            <p:ph type="sldNum" sz="quarter" idx="12"/>
          </p:nvPr>
        </p:nvSpPr>
        <p:spPr/>
        <p:txBody>
          <a:bodyPr/>
          <a:lstStyle/>
          <a:p>
            <a:pPr>
              <a:defRPr/>
            </a:pPr>
            <a:fld id="{1ED1BFB6-5B17-4E81-BF2C-A796E08D3CA2}" type="slidenum">
              <a:rPr lang="tr-TR" smtClean="0"/>
              <a:pPr>
                <a:defRPr/>
              </a:pPr>
              <a:t>65</a:t>
            </a:fld>
            <a:endParaRPr lang="tr-TR"/>
          </a:p>
        </p:txBody>
      </p:sp>
    </p:spTree>
    <p:extLst>
      <p:ext uri="{BB962C8B-B14F-4D97-AF65-F5344CB8AC3E}">
        <p14:creationId xmlns:p14="http://schemas.microsoft.com/office/powerpoint/2010/main" val="3541159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p:nvPr/>
        </p:nvCxnSpPr>
        <p:spPr>
          <a:xfrm flipV="1">
            <a:off x="9024938" y="1489075"/>
            <a:ext cx="0" cy="20923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7497763" y="1446213"/>
            <a:ext cx="0" cy="20923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2532" name="Title 1"/>
          <p:cNvSpPr>
            <a:spLocks noGrp="1"/>
          </p:cNvSpPr>
          <p:nvPr>
            <p:ph type="title"/>
          </p:nvPr>
        </p:nvSpPr>
        <p:spPr/>
        <p:txBody>
          <a:bodyPr/>
          <a:lstStyle/>
          <a:p>
            <a:r>
              <a:rPr lang="en-US" dirty="0"/>
              <a:t>Containers</a:t>
            </a:r>
          </a:p>
        </p:txBody>
      </p:sp>
      <p:sp>
        <p:nvSpPr>
          <p:cNvPr id="3" name="Content Placeholder 2"/>
          <p:cNvSpPr>
            <a:spLocks noGrp="1"/>
          </p:cNvSpPr>
          <p:nvPr>
            <p:ph idx="1"/>
          </p:nvPr>
        </p:nvSpPr>
        <p:spPr>
          <a:xfrm>
            <a:off x="457200" y="1600200"/>
            <a:ext cx="6172200" cy="4525963"/>
          </a:xfrm>
        </p:spPr>
        <p:txBody>
          <a:bodyPr>
            <a:normAutofit fontScale="92500"/>
          </a:bodyPr>
          <a:lstStyle/>
          <a:p>
            <a:pPr>
              <a:defRPr/>
            </a:pPr>
            <a:r>
              <a:rPr lang="en-US" dirty="0"/>
              <a:t>If you have lots and lots of one type of data (for example, the ages of all the people in Turkey):</a:t>
            </a:r>
          </a:p>
          <a:p>
            <a:pPr lvl="1">
              <a:defRPr/>
            </a:pPr>
            <a:r>
              <a:rPr lang="en-US" dirty="0"/>
              <a:t>You can store them into memory consecutively (supported by most PLs)</a:t>
            </a:r>
          </a:p>
          <a:p>
            <a:pPr lvl="2">
              <a:defRPr/>
            </a:pPr>
            <a:r>
              <a:rPr lang="en-US" dirty="0"/>
              <a:t>This is called </a:t>
            </a:r>
            <a:r>
              <a:rPr lang="en-US" i="1" dirty="0"/>
              <a:t>array</a:t>
            </a:r>
            <a:r>
              <a:rPr lang="en-US" dirty="0"/>
              <a:t>s.</a:t>
            </a:r>
          </a:p>
          <a:p>
            <a:pPr lvl="1">
              <a:defRPr/>
            </a:pPr>
            <a:r>
              <a:rPr lang="en-US" dirty="0"/>
              <a:t>Easy to access an element. Nth element:</a:t>
            </a:r>
          </a:p>
          <a:p>
            <a:pPr lvl="2">
              <a:defRPr/>
            </a:pPr>
            <a:r>
              <a:rPr lang="en-US" dirty="0"/>
              <a:t>&lt;Starting-address&gt;+ (N-1)*&lt;Word Width&gt;</a:t>
            </a:r>
          </a:p>
          <a:p>
            <a:pPr lvl="2">
              <a:defRPr/>
            </a:pPr>
            <a:r>
              <a:rPr lang="en-US" dirty="0"/>
              <a:t>Ex: 2nd element is at 128 + (2-1) * 4 = 132</a:t>
            </a:r>
          </a:p>
          <a:p>
            <a:pPr lvl="1">
              <a:defRPr/>
            </a:pPr>
            <a:endParaRPr lang="en-US" dirty="0"/>
          </a:p>
        </p:txBody>
      </p:sp>
      <p:graphicFrame>
        <p:nvGraphicFramePr>
          <p:cNvPr id="4" name="Table 3"/>
          <p:cNvGraphicFramePr>
            <a:graphicFrameLocks noGrp="1"/>
          </p:cNvGraphicFramePr>
          <p:nvPr/>
        </p:nvGraphicFramePr>
        <p:xfrm>
          <a:off x="7510463" y="2833688"/>
          <a:ext cx="1524000" cy="3881440"/>
        </p:xfrm>
        <a:graphic>
          <a:graphicData uri="http://schemas.openxmlformats.org/drawingml/2006/table">
            <a:tbl>
              <a:tblPr bandRow="1">
                <a:tableStyleId>{5C22544A-7EE6-4342-B048-85BDC9FD1C3A}</a:tableStyleId>
              </a:tblPr>
              <a:tblGrid>
                <a:gridCol w="1524000">
                  <a:extLst>
                    <a:ext uri="{9D8B030D-6E8A-4147-A177-3AD203B41FA5}">
                      <a16:colId xmlns:a16="http://schemas.microsoft.com/office/drawing/2014/main" val="20000"/>
                    </a:ext>
                  </a:extLst>
                </a:gridCol>
              </a:tblGrid>
              <a:tr h="485180">
                <a:tc>
                  <a:txBody>
                    <a:bodyPr/>
                    <a:lstStyle/>
                    <a:p>
                      <a:pPr algn="ct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5180">
                <a:tc>
                  <a:txBody>
                    <a:bodyPr/>
                    <a:lstStyle/>
                    <a:p>
                      <a:pPr algn="ct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85180">
                <a:tc>
                  <a:txBody>
                    <a:bodyPr/>
                    <a:lstStyle/>
                    <a:p>
                      <a:pPr algn="ctr"/>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5180">
                <a:tc>
                  <a:txBody>
                    <a:bodyPr/>
                    <a:lstStyle/>
                    <a:p>
                      <a:pPr algn="ctr"/>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5180">
                <a:tc>
                  <a:txBody>
                    <a:bodyPr/>
                    <a:lstStyle/>
                    <a:p>
                      <a:pPr algn="ctr"/>
                      <a:r>
                        <a:rPr lang="en-US" sz="1800" dirty="0"/>
                        <a:t>….</a:t>
                      </a:r>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85180">
                <a:tc>
                  <a:txBody>
                    <a:bodyPr/>
                    <a:lstStyle/>
                    <a:p>
                      <a:pPr algn="ctr"/>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85180">
                <a:tc>
                  <a:txBody>
                    <a:bodyPr/>
                    <a:lstStyle/>
                    <a:p>
                      <a:pPr algn="ctr"/>
                      <a:endParaRPr lang="en-US" sz="180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85180">
                <a:tc>
                  <a:txBody>
                    <a:bodyPr/>
                    <a:lstStyle/>
                    <a:p>
                      <a:pPr algn="ctr"/>
                      <a:endParaRPr lang="en-US" sz="1800" dirty="0"/>
                    </a:p>
                  </a:txBody>
                  <a:tcPr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a:spLocks noChangeArrowheads="1"/>
          </p:cNvSpPr>
          <p:nvPr/>
        </p:nvSpPr>
        <p:spPr bwMode="auto">
          <a:xfrm>
            <a:off x="6899275" y="2909888"/>
            <a:ext cx="534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128</a:t>
            </a:r>
          </a:p>
        </p:txBody>
      </p:sp>
      <p:sp>
        <p:nvSpPr>
          <p:cNvPr id="6" name="TextBox 5"/>
          <p:cNvSpPr txBox="1">
            <a:spLocks noChangeArrowheads="1"/>
          </p:cNvSpPr>
          <p:nvPr/>
        </p:nvSpPr>
        <p:spPr bwMode="auto">
          <a:xfrm>
            <a:off x="6519863" y="2300288"/>
            <a:ext cx="933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Address</a:t>
            </a:r>
          </a:p>
        </p:txBody>
      </p:sp>
      <p:sp>
        <p:nvSpPr>
          <p:cNvPr id="7" name="TextBox 6"/>
          <p:cNvSpPr txBox="1">
            <a:spLocks noChangeArrowheads="1"/>
          </p:cNvSpPr>
          <p:nvPr/>
        </p:nvSpPr>
        <p:spPr bwMode="auto">
          <a:xfrm>
            <a:off x="6900863" y="3352800"/>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132</a:t>
            </a:r>
          </a:p>
        </p:txBody>
      </p:sp>
      <p:sp>
        <p:nvSpPr>
          <p:cNvPr id="8" name="TextBox 7"/>
          <p:cNvSpPr txBox="1">
            <a:spLocks noChangeArrowheads="1"/>
          </p:cNvSpPr>
          <p:nvPr/>
        </p:nvSpPr>
        <p:spPr bwMode="auto">
          <a:xfrm>
            <a:off x="6900863" y="3835400"/>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136</a:t>
            </a:r>
          </a:p>
        </p:txBody>
      </p:sp>
      <p:sp>
        <p:nvSpPr>
          <p:cNvPr id="9" name="TextBox 8"/>
          <p:cNvSpPr txBox="1">
            <a:spLocks noChangeArrowheads="1"/>
          </p:cNvSpPr>
          <p:nvPr/>
        </p:nvSpPr>
        <p:spPr bwMode="auto">
          <a:xfrm>
            <a:off x="6900863" y="4368800"/>
            <a:ext cx="53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140</a:t>
            </a:r>
          </a:p>
        </p:txBody>
      </p:sp>
      <p:sp>
        <p:nvSpPr>
          <p:cNvPr id="10" name="TextBox 9"/>
          <p:cNvSpPr txBox="1">
            <a:spLocks noChangeArrowheads="1"/>
          </p:cNvSpPr>
          <p:nvPr/>
        </p:nvSpPr>
        <p:spPr bwMode="auto">
          <a:xfrm>
            <a:off x="7772400" y="1446213"/>
            <a:ext cx="984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en-US"/>
              <a:t>Width = </a:t>
            </a:r>
          </a:p>
          <a:p>
            <a:pPr algn="ctr" eaLnBrk="1" hangingPunct="1"/>
            <a:r>
              <a:rPr lang="en-US"/>
              <a:t>4 bytes</a:t>
            </a:r>
          </a:p>
        </p:txBody>
      </p:sp>
      <p:cxnSp>
        <p:nvCxnSpPr>
          <p:cNvPr id="19" name="Straight Connector 18"/>
          <p:cNvCxnSpPr>
            <a:endCxn id="10" idx="1"/>
          </p:cNvCxnSpPr>
          <p:nvPr/>
        </p:nvCxnSpPr>
        <p:spPr>
          <a:xfrm>
            <a:off x="7497763" y="1768475"/>
            <a:ext cx="274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742363" y="1768475"/>
            <a:ext cx="27463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pPr>
              <a:defRPr/>
            </a:pPr>
            <a:r>
              <a:rPr lang="en-GB"/>
              <a:t>2021</a:t>
            </a:r>
            <a:endParaRPr lang="tr-TR"/>
          </a:p>
        </p:txBody>
      </p:sp>
      <p:sp>
        <p:nvSpPr>
          <p:cNvPr id="11" name="Footer Placeholder 10">
            <a:extLst>
              <a:ext uri="{FF2B5EF4-FFF2-40B4-BE49-F238E27FC236}">
                <a16:creationId xmlns:a16="http://schemas.microsoft.com/office/drawing/2014/main" id="{DD350E75-EA9F-4C4E-B941-0B333F422FD4}"/>
              </a:ext>
            </a:extLst>
          </p:cNvPr>
          <p:cNvSpPr>
            <a:spLocks noGrp="1"/>
          </p:cNvSpPr>
          <p:nvPr>
            <p:ph type="ftr" sz="quarter" idx="11"/>
          </p:nvPr>
        </p:nvSpPr>
        <p:spPr/>
        <p:txBody>
          <a:bodyPr/>
          <a:lstStyle/>
          <a:p>
            <a:pPr>
              <a:defRPr/>
            </a:pPr>
            <a:r>
              <a:rPr lang="sv-SE"/>
              <a:t>S. Kalkan - CEng 240</a:t>
            </a:r>
            <a:endParaRPr lang="tr-TR"/>
          </a:p>
        </p:txBody>
      </p:sp>
      <p:sp>
        <p:nvSpPr>
          <p:cNvPr id="12" name="Slide Number Placeholder 11">
            <a:extLst>
              <a:ext uri="{FF2B5EF4-FFF2-40B4-BE49-F238E27FC236}">
                <a16:creationId xmlns:a16="http://schemas.microsoft.com/office/drawing/2014/main" id="{34BC656B-774F-0F4F-BF9F-4FB76882F0B0}"/>
              </a:ext>
            </a:extLst>
          </p:cNvPr>
          <p:cNvSpPr>
            <a:spLocks noGrp="1"/>
          </p:cNvSpPr>
          <p:nvPr>
            <p:ph type="sldNum" sz="quarter" idx="12"/>
          </p:nvPr>
        </p:nvSpPr>
        <p:spPr/>
        <p:txBody>
          <a:bodyPr/>
          <a:lstStyle/>
          <a:p>
            <a:pPr>
              <a:defRPr/>
            </a:pPr>
            <a:fld id="{F1832DDB-9586-4B2A-9407-8E5513B0C8D2}" type="slidenum">
              <a:rPr lang="tr-TR" smtClean="0"/>
              <a:pPr>
                <a:defRPr/>
              </a:pPr>
              <a:t>66</a:t>
            </a:fld>
            <a:endParaRPr lang="tr-TR"/>
          </a:p>
        </p:txBody>
      </p:sp>
    </p:spTree>
    <p:extLst>
      <p:ext uri="{BB962C8B-B14F-4D97-AF65-F5344CB8AC3E}">
        <p14:creationId xmlns:p14="http://schemas.microsoft.com/office/powerpoint/2010/main" val="3716818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4114800" cy="1143000"/>
          </a:xfrm>
        </p:spPr>
        <p:txBody>
          <a:bodyPr/>
          <a:lstStyle/>
          <a:p>
            <a:r>
              <a:rPr lang="en-US" dirty="0"/>
              <a:t>Containers</a:t>
            </a:r>
          </a:p>
        </p:txBody>
      </p:sp>
      <p:sp>
        <p:nvSpPr>
          <p:cNvPr id="3" name="Content Placeholder 2"/>
          <p:cNvSpPr>
            <a:spLocks noGrp="1"/>
          </p:cNvSpPr>
          <p:nvPr>
            <p:ph idx="1"/>
          </p:nvPr>
        </p:nvSpPr>
        <p:spPr>
          <a:xfrm>
            <a:off x="611188" y="1446213"/>
            <a:ext cx="3201987" cy="4525962"/>
          </a:xfrm>
        </p:spPr>
        <p:txBody>
          <a:bodyPr>
            <a:normAutofit lnSpcReduction="10000"/>
          </a:bodyPr>
          <a:lstStyle/>
          <a:p>
            <a:pPr>
              <a:defRPr/>
            </a:pPr>
            <a:r>
              <a:rPr lang="en-US" sz="2400" dirty="0"/>
              <a:t>What if you have to make a lot of deletions and insertions in the middle of an array?</a:t>
            </a:r>
          </a:p>
          <a:p>
            <a:pPr>
              <a:defRPr/>
            </a:pPr>
            <a:r>
              <a:rPr lang="en-US" sz="2400" dirty="0"/>
              <a:t>Then, you have to store your data in blocks/units such that each unit has the starting address of the next unit/block.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8" y="0"/>
            <a:ext cx="367665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pPr>
              <a:defRPr/>
            </a:pPr>
            <a:r>
              <a:rPr lang="en-GB"/>
              <a:t>2021</a:t>
            </a:r>
            <a:endParaRPr lang="tr-TR"/>
          </a:p>
        </p:txBody>
      </p:sp>
      <p:grpSp>
        <p:nvGrpSpPr>
          <p:cNvPr id="18" name="Group 17"/>
          <p:cNvGrpSpPr>
            <a:grpSpLocks/>
          </p:cNvGrpSpPr>
          <p:nvPr/>
        </p:nvGrpSpPr>
        <p:grpSpPr bwMode="auto">
          <a:xfrm>
            <a:off x="990600" y="3505200"/>
            <a:ext cx="8077200" cy="3324225"/>
            <a:chOff x="990600" y="3504748"/>
            <a:chExt cx="8077200" cy="3324224"/>
          </a:xfrm>
        </p:grpSpPr>
        <p:pic>
          <p:nvPicPr>
            <p:cNvPr id="235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141" y="3504748"/>
              <a:ext cx="5051659" cy="332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p:nvPr/>
          </p:nvCxnSpPr>
          <p:spPr>
            <a:xfrm flipH="1">
              <a:off x="2438400" y="5714547"/>
              <a:ext cx="1828800" cy="533400"/>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23560" name="TextBox 12"/>
            <p:cNvSpPr txBox="1">
              <a:spLocks noChangeArrowheads="1"/>
            </p:cNvSpPr>
            <p:nvPr/>
          </p:nvSpPr>
          <p:spPr bwMode="auto">
            <a:xfrm>
              <a:off x="990600" y="6260067"/>
              <a:ext cx="1508105"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en-US"/>
                <a:t>Blocks of Data</a:t>
              </a:r>
            </a:p>
          </p:txBody>
        </p:sp>
        <p:cxnSp>
          <p:nvCxnSpPr>
            <p:cNvPr id="22" name="Straight Arrow Connector 21"/>
            <p:cNvCxnSpPr/>
            <p:nvPr/>
          </p:nvCxnSpPr>
          <p:spPr>
            <a:xfrm flipH="1">
              <a:off x="2590800" y="6133647"/>
              <a:ext cx="3124200" cy="266700"/>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FF273437-D2F8-3E48-9CE4-20DF51AAFF66}"/>
              </a:ext>
            </a:extLst>
          </p:cNvPr>
          <p:cNvSpPr>
            <a:spLocks noGrp="1"/>
          </p:cNvSpPr>
          <p:nvPr>
            <p:ph type="ftr" sz="quarter" idx="11"/>
          </p:nvPr>
        </p:nvSpPr>
        <p:spPr/>
        <p:txBody>
          <a:bodyPr/>
          <a:lstStyle/>
          <a:p>
            <a:pPr>
              <a:defRPr/>
            </a:pPr>
            <a:r>
              <a:rPr lang="sv-SE"/>
              <a:t>S. Kalkan - CEng 240</a:t>
            </a:r>
            <a:endParaRPr lang="tr-TR"/>
          </a:p>
        </p:txBody>
      </p:sp>
      <p:sp>
        <p:nvSpPr>
          <p:cNvPr id="5" name="Slide Number Placeholder 4">
            <a:extLst>
              <a:ext uri="{FF2B5EF4-FFF2-40B4-BE49-F238E27FC236}">
                <a16:creationId xmlns:a16="http://schemas.microsoft.com/office/drawing/2014/main" id="{6A590C2F-AA8A-4846-9999-CB415DE34EAC}"/>
              </a:ext>
            </a:extLst>
          </p:cNvPr>
          <p:cNvSpPr>
            <a:spLocks noGrp="1"/>
          </p:cNvSpPr>
          <p:nvPr>
            <p:ph type="sldNum" sz="quarter" idx="12"/>
          </p:nvPr>
        </p:nvSpPr>
        <p:spPr/>
        <p:txBody>
          <a:bodyPr/>
          <a:lstStyle/>
          <a:p>
            <a:pPr>
              <a:defRPr/>
            </a:pPr>
            <a:fld id="{F1832DDB-9586-4B2A-9407-8E5513B0C8D2}" type="slidenum">
              <a:rPr lang="tr-TR" smtClean="0"/>
              <a:pPr>
                <a:defRPr/>
              </a:pPr>
              <a:t>67</a:t>
            </a:fld>
            <a:endParaRPr lang="tr-TR"/>
          </a:p>
        </p:txBody>
      </p:sp>
    </p:spTree>
    <p:extLst>
      <p:ext uri="{BB962C8B-B14F-4D97-AF65-F5344CB8AC3E}">
        <p14:creationId xmlns:p14="http://schemas.microsoft.com/office/powerpoint/2010/main" val="422703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08E9-6C7E-E842-9986-59D763E4DC72}"/>
              </a:ext>
            </a:extLst>
          </p:cNvPr>
          <p:cNvSpPr>
            <a:spLocks noGrp="1"/>
          </p:cNvSpPr>
          <p:nvPr>
            <p:ph type="title"/>
          </p:nvPr>
        </p:nvSpPr>
        <p:spPr/>
        <p:txBody>
          <a:bodyPr/>
          <a:lstStyle/>
          <a:p>
            <a:r>
              <a:rPr lang="en-US" dirty="0"/>
              <a:t>Final Words:</a:t>
            </a:r>
            <a:br>
              <a:rPr lang="en-US" dirty="0"/>
            </a:br>
            <a:r>
              <a:rPr lang="en-US" dirty="0"/>
              <a:t>Important Concepts</a:t>
            </a:r>
          </a:p>
        </p:txBody>
      </p:sp>
      <p:sp>
        <p:nvSpPr>
          <p:cNvPr id="3" name="Content Placeholder 2">
            <a:extLst>
              <a:ext uri="{FF2B5EF4-FFF2-40B4-BE49-F238E27FC236}">
                <a16:creationId xmlns:a16="http://schemas.microsoft.com/office/drawing/2014/main" id="{23A1551D-521E-4C41-AD05-B20AA6D7CD0C}"/>
              </a:ext>
            </a:extLst>
          </p:cNvPr>
          <p:cNvSpPr>
            <a:spLocks noGrp="1"/>
          </p:cNvSpPr>
          <p:nvPr>
            <p:ph idx="1"/>
          </p:nvPr>
        </p:nvSpPr>
        <p:spPr>
          <a:xfrm>
            <a:off x="457200" y="1988840"/>
            <a:ext cx="8229600" cy="4137323"/>
          </a:xfrm>
        </p:spPr>
        <p:txBody>
          <a:bodyPr/>
          <a:lstStyle/>
          <a:p>
            <a:r>
              <a:rPr lang="en-US" sz="2000" dirty="0"/>
              <a:t>The world of programming</a:t>
            </a:r>
          </a:p>
          <a:p>
            <a:pPr lvl="1"/>
            <a:r>
              <a:rPr lang="en-US" sz="1600" dirty="0"/>
              <a:t>How we solve problems using computers.</a:t>
            </a:r>
          </a:p>
          <a:p>
            <a:pPr lvl="1"/>
            <a:r>
              <a:rPr lang="en-US" sz="1600" dirty="0"/>
              <a:t>Algorithms: What they are, how we write them and how we compare them.</a:t>
            </a:r>
          </a:p>
          <a:p>
            <a:pPr lvl="1"/>
            <a:r>
              <a:rPr lang="en-US" sz="1600" dirty="0"/>
              <a:t>The spectrum of programming languages.</a:t>
            </a:r>
          </a:p>
          <a:p>
            <a:pPr lvl="1"/>
            <a:r>
              <a:rPr lang="en-US" sz="1600" dirty="0"/>
              <a:t>Pros and cons of low-level and high-level languages.</a:t>
            </a:r>
          </a:p>
          <a:p>
            <a:pPr lvl="1"/>
            <a:r>
              <a:rPr lang="en-US" sz="1600" dirty="0"/>
              <a:t>Interpretive vs. </a:t>
            </a:r>
            <a:r>
              <a:rPr lang="en-US" sz="1600" dirty="0" err="1"/>
              <a:t>compilative</a:t>
            </a:r>
            <a:r>
              <a:rPr lang="en-US" sz="1600" dirty="0"/>
              <a:t> approach to programming.</a:t>
            </a:r>
          </a:p>
          <a:p>
            <a:pPr lvl="1"/>
            <a:r>
              <a:rPr lang="en-US" sz="1600" dirty="0"/>
              <a:t>Programming paradigms.</a:t>
            </a:r>
          </a:p>
          <a:p>
            <a:r>
              <a:rPr lang="en-US" sz="2000" dirty="0"/>
              <a:t>Representation of data</a:t>
            </a:r>
          </a:p>
          <a:p>
            <a:pPr lvl="1"/>
            <a:r>
              <a:rPr lang="en-US" sz="1600" dirty="0"/>
              <a:t>Sign-magnitude notation and two’s complement representation for representing integers.</a:t>
            </a:r>
          </a:p>
          <a:p>
            <a:pPr lvl="1"/>
            <a:r>
              <a:rPr lang="en-US" sz="1600" dirty="0"/>
              <a:t>The IEEE754 standard for representing real numbers.</a:t>
            </a:r>
          </a:p>
          <a:p>
            <a:pPr lvl="1"/>
            <a:r>
              <a:rPr lang="en-US" sz="1600" dirty="0"/>
              <a:t>Precision loss in representing floating point numbers.</a:t>
            </a:r>
          </a:p>
          <a:p>
            <a:pPr lvl="1"/>
            <a:r>
              <a:rPr lang="en-US" sz="1600" dirty="0"/>
              <a:t>Representing characters with the ASCII table.</a:t>
            </a:r>
          </a:p>
          <a:p>
            <a:pPr lvl="1"/>
            <a:r>
              <a:rPr lang="en-US" sz="1600" dirty="0"/>
              <a:t>Representing truth values.</a:t>
            </a:r>
          </a:p>
        </p:txBody>
      </p:sp>
      <p:sp>
        <p:nvSpPr>
          <p:cNvPr id="4" name="Date Placeholder 3">
            <a:extLst>
              <a:ext uri="{FF2B5EF4-FFF2-40B4-BE49-F238E27FC236}">
                <a16:creationId xmlns:a16="http://schemas.microsoft.com/office/drawing/2014/main" id="{BD626B65-32BE-6C42-B472-3C436B83ABAC}"/>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BDDB88A2-DC1B-AF42-BF65-58F6D3B8C525}"/>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91E70A41-050D-DE4C-8F8A-B97B2C6779ED}"/>
              </a:ext>
            </a:extLst>
          </p:cNvPr>
          <p:cNvSpPr>
            <a:spLocks noGrp="1"/>
          </p:cNvSpPr>
          <p:nvPr>
            <p:ph type="sldNum" sz="quarter" idx="12"/>
          </p:nvPr>
        </p:nvSpPr>
        <p:spPr/>
        <p:txBody>
          <a:bodyPr/>
          <a:lstStyle/>
          <a:p>
            <a:pPr>
              <a:defRPr/>
            </a:pPr>
            <a:fld id="{F1832DDB-9586-4B2A-9407-8E5513B0C8D2}" type="slidenum">
              <a:rPr lang="tr-TR" smtClean="0"/>
              <a:pPr>
                <a:defRPr/>
              </a:pPr>
              <a:t>68</a:t>
            </a:fld>
            <a:endParaRPr lang="tr-TR"/>
          </a:p>
        </p:txBody>
      </p:sp>
    </p:spTree>
    <p:extLst>
      <p:ext uri="{BB962C8B-B14F-4D97-AF65-F5344CB8AC3E}">
        <p14:creationId xmlns:p14="http://schemas.microsoft.com/office/powerpoint/2010/main" val="377562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743C-B8CB-F24C-A73D-724B9946D1F8}"/>
              </a:ext>
            </a:extLst>
          </p:cNvPr>
          <p:cNvSpPr>
            <a:spLocks noGrp="1"/>
          </p:cNvSpPr>
          <p:nvPr>
            <p:ph type="title"/>
          </p:nvPr>
        </p:nvSpPr>
        <p:spPr/>
        <p:txBody>
          <a:bodyPr/>
          <a:lstStyle/>
          <a:p>
            <a:r>
              <a:rPr lang="en-US" dirty="0"/>
              <a:t>Final Words:</a:t>
            </a:r>
            <a:br>
              <a:rPr lang="en-US" dirty="0"/>
            </a:br>
            <a:r>
              <a:rPr lang="en-US" dirty="0"/>
              <a:t>Reading</a:t>
            </a:r>
          </a:p>
        </p:txBody>
      </p:sp>
      <p:sp>
        <p:nvSpPr>
          <p:cNvPr id="3" name="Content Placeholder 2">
            <a:extLst>
              <a:ext uri="{FF2B5EF4-FFF2-40B4-BE49-F238E27FC236}">
                <a16:creationId xmlns:a16="http://schemas.microsoft.com/office/drawing/2014/main" id="{3C8CCFB9-F312-A248-9CB1-A144394D92BB}"/>
              </a:ext>
            </a:extLst>
          </p:cNvPr>
          <p:cNvSpPr>
            <a:spLocks noGrp="1"/>
          </p:cNvSpPr>
          <p:nvPr>
            <p:ph idx="1"/>
          </p:nvPr>
        </p:nvSpPr>
        <p:spPr>
          <a:xfrm>
            <a:off x="457200" y="2060848"/>
            <a:ext cx="8229600" cy="4065315"/>
          </a:xfrm>
        </p:spPr>
        <p:txBody>
          <a:bodyPr/>
          <a:lstStyle/>
          <a:p>
            <a:r>
              <a:rPr lang="en-US" dirty="0"/>
              <a:t>The material at the end of the first chapter.</a:t>
            </a:r>
          </a:p>
          <a:p>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63D02681-46D0-FE4F-A02F-97AF0E954345}"/>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2AA36D61-55C7-C44E-ACB0-C1229035182C}"/>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3045BB92-728B-2245-A63B-F997A4A2BFD7}"/>
              </a:ext>
            </a:extLst>
          </p:cNvPr>
          <p:cNvSpPr>
            <a:spLocks noGrp="1"/>
          </p:cNvSpPr>
          <p:nvPr>
            <p:ph type="sldNum" sz="quarter" idx="12"/>
          </p:nvPr>
        </p:nvSpPr>
        <p:spPr/>
        <p:txBody>
          <a:bodyPr/>
          <a:lstStyle/>
          <a:p>
            <a:pPr>
              <a:defRPr/>
            </a:pPr>
            <a:fld id="{F1832DDB-9586-4B2A-9407-8E5513B0C8D2}" type="slidenum">
              <a:rPr lang="tr-TR" smtClean="0"/>
              <a:pPr>
                <a:defRPr/>
              </a:pPr>
              <a:t>69</a:t>
            </a:fld>
            <a:endParaRPr lang="tr-TR"/>
          </a:p>
        </p:txBody>
      </p:sp>
    </p:spTree>
    <p:extLst>
      <p:ext uri="{BB962C8B-B14F-4D97-AF65-F5344CB8AC3E}">
        <p14:creationId xmlns:p14="http://schemas.microsoft.com/office/powerpoint/2010/main" val="101715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A14B-DE67-3246-BD0A-455BC9AA057D}"/>
              </a:ext>
            </a:extLst>
          </p:cNvPr>
          <p:cNvSpPr>
            <a:spLocks noGrp="1"/>
          </p:cNvSpPr>
          <p:nvPr>
            <p:ph type="title"/>
          </p:nvPr>
        </p:nvSpPr>
        <p:spPr/>
        <p:txBody>
          <a:bodyPr/>
          <a:lstStyle/>
          <a:p>
            <a:r>
              <a:rPr lang="en-US" dirty="0"/>
              <a:t>OS</a:t>
            </a:r>
          </a:p>
        </p:txBody>
      </p:sp>
      <p:sp>
        <p:nvSpPr>
          <p:cNvPr id="3" name="Content Placeholder 2">
            <a:extLst>
              <a:ext uri="{FF2B5EF4-FFF2-40B4-BE49-F238E27FC236}">
                <a16:creationId xmlns:a16="http://schemas.microsoft.com/office/drawing/2014/main" id="{7F31E8DD-9380-C84D-995C-9A10259EB700}"/>
              </a:ext>
            </a:extLst>
          </p:cNvPr>
          <p:cNvSpPr>
            <a:spLocks noGrp="1"/>
          </p:cNvSpPr>
          <p:nvPr>
            <p:ph idx="1"/>
          </p:nvPr>
        </p:nvSpPr>
        <p:spPr>
          <a:xfrm>
            <a:off x="457200" y="3068960"/>
            <a:ext cx="8229600" cy="3057203"/>
          </a:xfrm>
        </p:spPr>
        <p:txBody>
          <a:bodyPr/>
          <a:lstStyle/>
          <a:p>
            <a:r>
              <a:rPr lang="en-US" sz="2800" dirty="0"/>
              <a:t>Memory management</a:t>
            </a:r>
          </a:p>
          <a:p>
            <a:r>
              <a:rPr lang="en-US" sz="2800" dirty="0"/>
              <a:t>Process management</a:t>
            </a:r>
          </a:p>
          <a:p>
            <a:r>
              <a:rPr lang="en-US" sz="2800" dirty="0"/>
              <a:t>Device management</a:t>
            </a:r>
          </a:p>
          <a:p>
            <a:r>
              <a:rPr lang="en-US" sz="2800" dirty="0"/>
              <a:t>File management</a:t>
            </a:r>
          </a:p>
          <a:p>
            <a:r>
              <a:rPr lang="en-US" sz="2800" dirty="0"/>
              <a:t>Security</a:t>
            </a:r>
          </a:p>
          <a:p>
            <a:r>
              <a:rPr lang="en-US" sz="2800" dirty="0"/>
              <a:t>User interface</a:t>
            </a:r>
          </a:p>
        </p:txBody>
      </p:sp>
      <p:sp>
        <p:nvSpPr>
          <p:cNvPr id="4" name="Date Placeholder 3">
            <a:extLst>
              <a:ext uri="{FF2B5EF4-FFF2-40B4-BE49-F238E27FC236}">
                <a16:creationId xmlns:a16="http://schemas.microsoft.com/office/drawing/2014/main" id="{72C7D7E1-FBA1-2742-BA89-CED977137AEB}"/>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DE2BF3C1-FDB8-634B-8C3E-0F02D65055F8}"/>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0266D0A6-D647-B241-8828-1996F1A6CD01}"/>
              </a:ext>
            </a:extLst>
          </p:cNvPr>
          <p:cNvSpPr>
            <a:spLocks noGrp="1"/>
          </p:cNvSpPr>
          <p:nvPr>
            <p:ph type="sldNum" sz="quarter" idx="12"/>
          </p:nvPr>
        </p:nvSpPr>
        <p:spPr/>
        <p:txBody>
          <a:bodyPr/>
          <a:lstStyle/>
          <a:p>
            <a:pPr>
              <a:defRPr/>
            </a:pPr>
            <a:fld id="{F1832DDB-9586-4B2A-9407-8E5513B0C8D2}" type="slidenum">
              <a:rPr lang="tr-TR" smtClean="0"/>
              <a:pPr>
                <a:defRPr/>
              </a:pPr>
              <a:t>7</a:t>
            </a:fld>
            <a:endParaRPr lang="tr-TR"/>
          </a:p>
        </p:txBody>
      </p:sp>
      <p:pic>
        <p:nvPicPr>
          <p:cNvPr id="7" name="Picture 7" descr="SchnGerst_f06[1]">
            <a:extLst>
              <a:ext uri="{FF2B5EF4-FFF2-40B4-BE49-F238E27FC236}">
                <a16:creationId xmlns:a16="http://schemas.microsoft.com/office/drawing/2014/main" id="{5BDB8DF7-CCF0-254E-BD89-5594C6BFE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1689"/>
          <a:stretch>
            <a:fillRect/>
          </a:stretch>
        </p:blipFill>
        <p:spPr bwMode="auto">
          <a:xfrm>
            <a:off x="1524000" y="1350411"/>
            <a:ext cx="6624638"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997E273-9B08-784C-9A90-C698B237D489}"/>
              </a:ext>
            </a:extLst>
          </p:cNvPr>
          <p:cNvSpPr/>
          <p:nvPr/>
        </p:nvSpPr>
        <p:spPr>
          <a:xfrm>
            <a:off x="5781395" y="2807350"/>
            <a:ext cx="3384376" cy="523220"/>
          </a:xfrm>
          <a:prstGeom prst="rect">
            <a:avLst/>
          </a:prstGeom>
        </p:spPr>
        <p:txBody>
          <a:bodyPr wrap="square">
            <a:spAutoFit/>
          </a:bodyPr>
          <a:lstStyle/>
          <a:p>
            <a:pPr eaLnBrk="1" hangingPunct="1"/>
            <a:r>
              <a:rPr lang="en-GB" altLang="en-US" sz="1400" dirty="0"/>
              <a:t>From: “</a:t>
            </a:r>
            <a:r>
              <a:rPr lang="en-US" altLang="en-US" sz="1400" dirty="0"/>
              <a:t>Invitation to Computer Science” book by G. M. Schneider, J. L. </a:t>
            </a:r>
            <a:r>
              <a:rPr lang="en-US" altLang="en-US" sz="1400" dirty="0" err="1"/>
              <a:t>Gersting</a:t>
            </a:r>
            <a:r>
              <a:rPr lang="en-US" altLang="en-US" sz="1400" dirty="0"/>
              <a:t> </a:t>
            </a:r>
            <a:endParaRPr lang="en-US" sz="1400" dirty="0"/>
          </a:p>
        </p:txBody>
      </p:sp>
      <p:sp>
        <p:nvSpPr>
          <p:cNvPr id="9" name="TextBox 8">
            <a:extLst>
              <a:ext uri="{FF2B5EF4-FFF2-40B4-BE49-F238E27FC236}">
                <a16:creationId xmlns:a16="http://schemas.microsoft.com/office/drawing/2014/main" id="{7888C417-D845-F344-9A01-E93EE35DCDBA}"/>
              </a:ext>
            </a:extLst>
          </p:cNvPr>
          <p:cNvSpPr txBox="1"/>
          <p:nvPr/>
        </p:nvSpPr>
        <p:spPr>
          <a:xfrm rot="18279423">
            <a:off x="73626" y="1078035"/>
            <a:ext cx="2482859" cy="369332"/>
          </a:xfrm>
          <a:prstGeom prst="rect">
            <a:avLst/>
          </a:prstGeom>
          <a:noFill/>
        </p:spPr>
        <p:txBody>
          <a:bodyPr wrap="none" rtlCol="0">
            <a:spAutoFit/>
          </a:bodyPr>
          <a:lstStyle/>
          <a:p>
            <a:r>
              <a:rPr lang="en-TR" b="1" dirty="0">
                <a:solidFill>
                  <a:srgbClr val="FF0000"/>
                </a:solidFill>
              </a:rPr>
              <a:t>Previously on CENG240!</a:t>
            </a:r>
          </a:p>
        </p:txBody>
      </p:sp>
    </p:spTree>
    <p:extLst>
      <p:ext uri="{BB962C8B-B14F-4D97-AF65-F5344CB8AC3E}">
        <p14:creationId xmlns:p14="http://schemas.microsoft.com/office/powerpoint/2010/main" val="20939724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41A3-61EE-9B42-9804-7FD8997CC122}"/>
              </a:ext>
            </a:extLst>
          </p:cNvPr>
          <p:cNvSpPr>
            <a:spLocks noGrp="1"/>
          </p:cNvSpPr>
          <p:nvPr>
            <p:ph type="title"/>
          </p:nvPr>
        </p:nvSpPr>
        <p:spPr>
          <a:xfrm>
            <a:off x="722313" y="2708920"/>
            <a:ext cx="7772400" cy="1362075"/>
          </a:xfrm>
        </p:spPr>
        <p:txBody>
          <a:bodyPr/>
          <a:lstStyle/>
          <a:p>
            <a:pPr algn="ctr"/>
            <a:r>
              <a:rPr lang="en-US" b="0" dirty="0"/>
              <a:t>that’s all folks!</a:t>
            </a:r>
            <a:br>
              <a:rPr lang="en-US" b="0" dirty="0"/>
            </a:br>
            <a:r>
              <a:rPr lang="en-US" b="0" dirty="0"/>
              <a:t>Stay healthy</a:t>
            </a:r>
          </a:p>
        </p:txBody>
      </p:sp>
      <p:sp>
        <p:nvSpPr>
          <p:cNvPr id="4" name="Date Placeholder 3">
            <a:extLst>
              <a:ext uri="{FF2B5EF4-FFF2-40B4-BE49-F238E27FC236}">
                <a16:creationId xmlns:a16="http://schemas.microsoft.com/office/drawing/2014/main" id="{C0A16447-A45A-C44D-A956-7ECEC3406493}"/>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1EBFAEF4-C816-6243-8997-A5C2ADC4BB0A}"/>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451AB1AC-6DBD-1045-8333-6ACC210545C4}"/>
              </a:ext>
            </a:extLst>
          </p:cNvPr>
          <p:cNvSpPr>
            <a:spLocks noGrp="1"/>
          </p:cNvSpPr>
          <p:nvPr>
            <p:ph type="sldNum" sz="quarter" idx="12"/>
          </p:nvPr>
        </p:nvSpPr>
        <p:spPr/>
        <p:txBody>
          <a:bodyPr/>
          <a:lstStyle/>
          <a:p>
            <a:pPr>
              <a:defRPr/>
            </a:pPr>
            <a:fld id="{99C9FD42-DF67-4B78-BBAD-81AFF5ED3697}" type="slidenum">
              <a:rPr lang="tr-TR" smtClean="0"/>
              <a:pPr>
                <a:defRPr/>
              </a:pPr>
              <a:t>70</a:t>
            </a:fld>
            <a:endParaRPr lang="tr-TR"/>
          </a:p>
        </p:txBody>
      </p:sp>
    </p:spTree>
    <p:extLst>
      <p:ext uri="{BB962C8B-B14F-4D97-AF65-F5344CB8AC3E}">
        <p14:creationId xmlns:p14="http://schemas.microsoft.com/office/powerpoint/2010/main" val="35739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dirty="0"/>
              <a:t>This Week</a:t>
            </a:r>
            <a:endParaRPr lang="tr-TR" altLang="en-US" dirty="0"/>
          </a:p>
        </p:txBody>
      </p:sp>
      <p:sp>
        <p:nvSpPr>
          <p:cNvPr id="3075" name="Content Placeholder 2"/>
          <p:cNvSpPr>
            <a:spLocks noGrp="1"/>
          </p:cNvSpPr>
          <p:nvPr>
            <p:ph idx="1"/>
          </p:nvPr>
        </p:nvSpPr>
        <p:spPr/>
        <p:txBody>
          <a:bodyPr/>
          <a:lstStyle/>
          <a:p>
            <a:pPr eaLnBrk="1" hangingPunct="1"/>
            <a:r>
              <a:rPr lang="en-US" altLang="en-US" sz="2800" dirty="0"/>
              <a:t>A Broad Look at Programming and PL (CH2)</a:t>
            </a:r>
          </a:p>
          <a:p>
            <a:pPr lvl="1" eaLnBrk="1" hangingPunct="1"/>
            <a:r>
              <a:rPr lang="en-US" altLang="en-US" sz="2400" dirty="0"/>
              <a:t>Concept of Algorithm, Comparing algorithms, World of PLs, Low-High level PL, Interpreter vs Compiler, Programming Paradigms, Python as a PL</a:t>
            </a:r>
          </a:p>
          <a:p>
            <a:pPr eaLnBrk="1" hangingPunct="1"/>
            <a:endParaRPr lang="en-US" altLang="en-US" sz="2800" dirty="0"/>
          </a:p>
          <a:p>
            <a:pPr eaLnBrk="1" hangingPunct="1"/>
            <a:r>
              <a:rPr lang="en-US" altLang="en-US" sz="2800" dirty="0"/>
              <a:t>Representation of data in computers (CH3)</a:t>
            </a:r>
          </a:p>
          <a:p>
            <a:pPr lvl="1" eaLnBrk="1" hangingPunct="1"/>
            <a:r>
              <a:rPr lang="en-US" altLang="en-US" sz="2400" dirty="0"/>
              <a:t>Two’s complement representation of integers, IEEE floating-point representation, Information loss with Floating Points, representation of characters, text and Boolean.</a:t>
            </a:r>
          </a:p>
          <a:p>
            <a:pPr eaLnBrk="1" hangingPunct="1"/>
            <a:endParaRPr lang="en-US" altLang="en-US" sz="2800" dirty="0"/>
          </a:p>
          <a:p>
            <a:pPr eaLnBrk="1" hangingPunct="1"/>
            <a:endParaRPr lang="tr-TR" altLang="en-US" sz="2800" dirty="0"/>
          </a:p>
        </p:txBody>
      </p:sp>
      <p:sp>
        <p:nvSpPr>
          <p:cNvPr id="4" name="Date Placeholder 3"/>
          <p:cNvSpPr>
            <a:spLocks noGrp="1"/>
          </p:cNvSpPr>
          <p:nvPr>
            <p:ph type="dt" sz="quarter" idx="10"/>
          </p:nvPr>
        </p:nvSpPr>
        <p:spPr/>
        <p:txBody>
          <a:bodyPr/>
          <a:lstStyle/>
          <a:p>
            <a:pPr>
              <a:defRPr/>
            </a:pPr>
            <a:r>
              <a:rPr lang="en-GB"/>
              <a:t>2021</a:t>
            </a:r>
            <a:endParaRPr lang="tr-TR"/>
          </a:p>
        </p:txBody>
      </p:sp>
      <p:sp>
        <p:nvSpPr>
          <p:cNvPr id="2" name="Footer Placeholder 1">
            <a:extLst>
              <a:ext uri="{FF2B5EF4-FFF2-40B4-BE49-F238E27FC236}">
                <a16:creationId xmlns:a16="http://schemas.microsoft.com/office/drawing/2014/main" id="{4F65DC04-37C1-4649-8FEC-0C57A49CA517}"/>
              </a:ext>
            </a:extLst>
          </p:cNvPr>
          <p:cNvSpPr>
            <a:spLocks noGrp="1"/>
          </p:cNvSpPr>
          <p:nvPr>
            <p:ph type="ftr" sz="quarter" idx="11"/>
          </p:nvPr>
        </p:nvSpPr>
        <p:spPr/>
        <p:txBody>
          <a:bodyPr/>
          <a:lstStyle/>
          <a:p>
            <a:pPr>
              <a:defRPr/>
            </a:pPr>
            <a:r>
              <a:rPr lang="sv-SE"/>
              <a:t>S. Kalkan - CEng 240</a:t>
            </a:r>
            <a:endParaRPr lang="tr-TR"/>
          </a:p>
        </p:txBody>
      </p:sp>
      <p:sp>
        <p:nvSpPr>
          <p:cNvPr id="3" name="Slide Number Placeholder 2">
            <a:extLst>
              <a:ext uri="{FF2B5EF4-FFF2-40B4-BE49-F238E27FC236}">
                <a16:creationId xmlns:a16="http://schemas.microsoft.com/office/drawing/2014/main" id="{20BE69E3-9B7D-AD40-B4C2-488A14F334E5}"/>
              </a:ext>
            </a:extLst>
          </p:cNvPr>
          <p:cNvSpPr>
            <a:spLocks noGrp="1"/>
          </p:cNvSpPr>
          <p:nvPr>
            <p:ph type="sldNum" sz="quarter" idx="12"/>
          </p:nvPr>
        </p:nvSpPr>
        <p:spPr/>
        <p:txBody>
          <a:bodyPr/>
          <a:lstStyle/>
          <a:p>
            <a:pPr>
              <a:defRPr/>
            </a:pPr>
            <a:fld id="{F1832DDB-9586-4B2A-9407-8E5513B0C8D2}" type="slidenum">
              <a:rPr lang="tr-TR" smtClean="0"/>
              <a:pPr>
                <a:defRPr/>
              </a:pPr>
              <a:t>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5BC5-9872-4743-A611-3FC1A0720A7E}"/>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D8F763A7-8223-304C-B5C4-9666D6F3D931}"/>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2CB3C9B4-15F8-7643-971D-F3E9AFF1BA04}"/>
              </a:ext>
            </a:extLst>
          </p:cNvPr>
          <p:cNvSpPr>
            <a:spLocks noGrp="1"/>
          </p:cNvSpPr>
          <p:nvPr>
            <p:ph type="dt" sz="half" idx="10"/>
          </p:nvPr>
        </p:nvSpPr>
        <p:spPr/>
        <p:txBody>
          <a:bodyPr/>
          <a:lstStyle/>
          <a:p>
            <a:pPr>
              <a:defRPr/>
            </a:pPr>
            <a:r>
              <a:rPr lang="en-GB"/>
              <a:t>2021</a:t>
            </a:r>
            <a:endParaRPr lang="tr-TR"/>
          </a:p>
        </p:txBody>
      </p:sp>
      <p:sp>
        <p:nvSpPr>
          <p:cNvPr id="5" name="Footer Placeholder 4">
            <a:extLst>
              <a:ext uri="{FF2B5EF4-FFF2-40B4-BE49-F238E27FC236}">
                <a16:creationId xmlns:a16="http://schemas.microsoft.com/office/drawing/2014/main" id="{55EAC834-2D04-3D4E-9CC7-664BD997EBD0}"/>
              </a:ext>
            </a:extLst>
          </p:cNvPr>
          <p:cNvSpPr>
            <a:spLocks noGrp="1"/>
          </p:cNvSpPr>
          <p:nvPr>
            <p:ph type="ftr" sz="quarter" idx="11"/>
          </p:nvPr>
        </p:nvSpPr>
        <p:spPr/>
        <p:txBody>
          <a:bodyPr/>
          <a:lstStyle/>
          <a:p>
            <a:pPr>
              <a:defRPr/>
            </a:pPr>
            <a:r>
              <a:rPr lang="sv-SE"/>
              <a:t>S. Kalkan - CEng 240</a:t>
            </a:r>
            <a:endParaRPr lang="tr-TR"/>
          </a:p>
        </p:txBody>
      </p:sp>
      <p:sp>
        <p:nvSpPr>
          <p:cNvPr id="6" name="Slide Number Placeholder 5">
            <a:extLst>
              <a:ext uri="{FF2B5EF4-FFF2-40B4-BE49-F238E27FC236}">
                <a16:creationId xmlns:a16="http://schemas.microsoft.com/office/drawing/2014/main" id="{ED8C2564-16BE-644D-A067-10E166C769E2}"/>
              </a:ext>
            </a:extLst>
          </p:cNvPr>
          <p:cNvSpPr>
            <a:spLocks noGrp="1"/>
          </p:cNvSpPr>
          <p:nvPr>
            <p:ph type="sldNum" sz="quarter" idx="12"/>
          </p:nvPr>
        </p:nvSpPr>
        <p:spPr/>
        <p:txBody>
          <a:bodyPr/>
          <a:lstStyle/>
          <a:p>
            <a:pPr>
              <a:defRPr/>
            </a:pPr>
            <a:fld id="{F1832DDB-9586-4B2A-9407-8E5513B0C8D2}" type="slidenum">
              <a:rPr lang="tr-TR" smtClean="0"/>
              <a:pPr>
                <a:defRPr/>
              </a:pPr>
              <a:t>9</a:t>
            </a:fld>
            <a:endParaRPr lang="tr-TR"/>
          </a:p>
        </p:txBody>
      </p:sp>
      <p:pic>
        <p:nvPicPr>
          <p:cNvPr id="7" name="Picture 2">
            <a:extLst>
              <a:ext uri="{FF2B5EF4-FFF2-40B4-BE49-F238E27FC236}">
                <a16:creationId xmlns:a16="http://schemas.microsoft.com/office/drawing/2014/main" id="{C51DAA38-05ED-D048-A03A-8AFD654C7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758" y="1124744"/>
            <a:ext cx="6642484" cy="475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832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2014</TotalTime>
  <Words>4661</Words>
  <Application>Microsoft Office PowerPoint</Application>
  <PresentationFormat>On-screen Show (4:3)</PresentationFormat>
  <Paragraphs>1020</Paragraphs>
  <Slides>70</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Cambria Math</vt:lpstr>
      <vt:lpstr>Roboto</vt:lpstr>
      <vt:lpstr>Verdana</vt:lpstr>
      <vt:lpstr>Wingdings</vt:lpstr>
      <vt:lpstr>Wingdings 2</vt:lpstr>
      <vt:lpstr>Office Theme</vt:lpstr>
      <vt:lpstr>CEng 240 – Spring 2021 Week 2</vt:lpstr>
      <vt:lpstr>What is a computer?</vt:lpstr>
      <vt:lpstr>What is programming?</vt:lpstr>
      <vt:lpstr>Von Neumann Architecture</vt:lpstr>
      <vt:lpstr>Memory</vt:lpstr>
      <vt:lpstr>Fetch, decode, execute cycle</vt:lpstr>
      <vt:lpstr>OS</vt:lpstr>
      <vt:lpstr>This Week</vt:lpstr>
      <vt:lpstr>PowerPoint Presentation</vt:lpstr>
      <vt:lpstr>A Broad Look at Programming and PL (CH2)  </vt:lpstr>
      <vt:lpstr>What does ‘algorithm’ mean?</vt:lpstr>
      <vt:lpstr>A formal definition of algorithm</vt:lpstr>
      <vt:lpstr>What is an algorithm?</vt:lpstr>
      <vt:lpstr>Valid Operations in Algorithms</vt:lpstr>
      <vt:lpstr>PowerPoint Presentation</vt:lpstr>
      <vt:lpstr>An example algorithm  from our daily lives</vt:lpstr>
      <vt:lpstr>Describing algorithms</vt:lpstr>
      <vt:lpstr>Describing algorithms</vt:lpstr>
      <vt:lpstr>Comparing Algorithms</vt:lpstr>
      <vt:lpstr>Comparing Algorithms</vt:lpstr>
      <vt:lpstr>The World of Programming Languages</vt:lpstr>
      <vt:lpstr>Interpreter vs. Compiler</vt:lpstr>
      <vt:lpstr>Interpreter vs. Compiler</vt:lpstr>
      <vt:lpstr>PL Paradigms</vt:lpstr>
      <vt:lpstr>Meet</vt:lpstr>
      <vt:lpstr>PowerPoint Presentation</vt:lpstr>
      <vt:lpstr>PowerPoint Presentation</vt:lpstr>
      <vt:lpstr>PowerPoint Presentation</vt:lpstr>
      <vt:lpstr>PowerPoint Presentation</vt:lpstr>
      <vt:lpstr>PowerPoint Presentation</vt:lpstr>
      <vt:lpstr>PowerPoint Presentation</vt:lpstr>
      <vt:lpstr>Representation of data in computers (CH3)  </vt:lpstr>
      <vt:lpstr>Data Representation</vt:lpstr>
      <vt:lpstr>Binary Representation of Numeric Information</vt:lpstr>
      <vt:lpstr>Decimal-to-binary Conversion</vt:lpstr>
      <vt:lpstr>Binary Representation of Numeric Information (continued)</vt:lpstr>
      <vt:lpstr>Binary Representation of Numeric Information (continued)</vt:lpstr>
      <vt:lpstr>Arithmetic in Computers is Modular</vt:lpstr>
      <vt:lpstr>Binary Representation of Numeric Information (continued)</vt:lpstr>
      <vt:lpstr>Binary Representation of Numeric Information (continued)</vt:lpstr>
      <vt:lpstr>Binary Representation of Numeric Information (continued)</vt:lpstr>
      <vt:lpstr>Binary Representation of Numeric Information (continued)</vt:lpstr>
      <vt:lpstr>Why does Two’s Complement work?</vt:lpstr>
      <vt:lpstr>Why does Two’s Complement work?</vt:lpstr>
      <vt:lpstr>Why does Two’s  Complement work?</vt:lpstr>
      <vt:lpstr>Binary Representation of Real Numbers</vt:lpstr>
      <vt:lpstr>Binary Representation of Real Numbers</vt:lpstr>
      <vt:lpstr>Binary Representation of Real Numbers</vt:lpstr>
      <vt:lpstr>Binary Representation of Real Numbers</vt:lpstr>
      <vt:lpstr>Binary Representation of Real Numbers</vt:lpstr>
      <vt:lpstr>Binary Representation of Real Numbers</vt:lpstr>
      <vt:lpstr>IEEE 32bit Floating-Point Number Representation</vt:lpstr>
      <vt:lpstr>IEEE 32bit Floating-Point Number Representation</vt:lpstr>
      <vt:lpstr>Why add bias to the exponent?</vt:lpstr>
      <vt:lpstr>IEEE 32bit Floating-Point Number Representation</vt:lpstr>
      <vt:lpstr>IEEE 32bit Floating-Point Number Representation</vt:lpstr>
      <vt:lpstr>IEEE 32bit Floating-Point Number Representation</vt:lpstr>
      <vt:lpstr>Representing Real Numbers: Information Loss</vt:lpstr>
      <vt:lpstr>Representing Real Numbers: Information Loss</vt:lpstr>
      <vt:lpstr>Numbers in Python</vt:lpstr>
      <vt:lpstr>Representing Boolean Values</vt:lpstr>
      <vt:lpstr>Binary Representation of Textual Information</vt:lpstr>
      <vt:lpstr>Binary Representation of Textual Information (cont’d)</vt:lpstr>
      <vt:lpstr>UTF-8 Illustrated</vt:lpstr>
      <vt:lpstr>How about a text?</vt:lpstr>
      <vt:lpstr>Containers</vt:lpstr>
      <vt:lpstr>Containers</vt:lpstr>
      <vt:lpstr>Final Words: Important Concepts</vt:lpstr>
      <vt:lpstr>Final Words: Reading</vt:lpstr>
      <vt:lpstr>that’s all folks! Stay healthy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Ceng 111 – Fall 2011 Week 1b</dc:title>
  <dc:creator>Sinan</dc:creator>
  <cp:lastModifiedBy>hazal moğultay</cp:lastModifiedBy>
  <cp:revision>283</cp:revision>
  <dcterms:created xsi:type="dcterms:W3CDTF">2011-09-27T12:40:10Z</dcterms:created>
  <dcterms:modified xsi:type="dcterms:W3CDTF">2024-09-22T17:06:06Z</dcterms:modified>
</cp:coreProperties>
</file>