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47" r:id="rId3"/>
    <p:sldId id="327" r:id="rId4"/>
    <p:sldId id="328" r:id="rId5"/>
    <p:sldId id="331" r:id="rId6"/>
    <p:sldId id="332" r:id="rId7"/>
    <p:sldId id="333" r:id="rId8"/>
    <p:sldId id="334" r:id="rId9"/>
    <p:sldId id="330" r:id="rId10"/>
    <p:sldId id="426" r:id="rId11"/>
    <p:sldId id="434" r:id="rId12"/>
    <p:sldId id="440" r:id="rId13"/>
    <p:sldId id="445" r:id="rId14"/>
    <p:sldId id="345" r:id="rId15"/>
    <p:sldId id="450" r:id="rId16"/>
    <p:sldId id="700" r:id="rId17"/>
    <p:sldId id="721" r:id="rId18"/>
    <p:sldId id="612" r:id="rId19"/>
    <p:sldId id="613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  <p:sldId id="713" r:id="rId32"/>
    <p:sldId id="714" r:id="rId33"/>
    <p:sldId id="715" r:id="rId34"/>
    <p:sldId id="716" r:id="rId35"/>
    <p:sldId id="717" r:id="rId36"/>
    <p:sldId id="718" r:id="rId37"/>
    <p:sldId id="719" r:id="rId38"/>
    <p:sldId id="722" r:id="rId39"/>
    <p:sldId id="701" r:id="rId40"/>
    <p:sldId id="724" r:id="rId41"/>
    <p:sldId id="725" r:id="rId42"/>
    <p:sldId id="728" r:id="rId43"/>
    <p:sldId id="727" r:id="rId44"/>
    <p:sldId id="726" r:id="rId45"/>
    <p:sldId id="729" r:id="rId46"/>
    <p:sldId id="723" r:id="rId47"/>
    <p:sldId id="324" r:id="rId48"/>
    <p:sldId id="301" r:id="rId49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/>
    <p:restoredTop sz="86019" autoAdjust="0"/>
  </p:normalViewPr>
  <p:slideViewPr>
    <p:cSldViewPr showGuides="1">
      <p:cViewPr varScale="1">
        <p:scale>
          <a:sx n="74" d="100"/>
          <a:sy n="74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3CF6A5A5-8AF5-1E40-AABF-80181756EDE9}"/>
    <pc:docChg chg="custSel addSld delSld modSld sldOrd">
      <pc:chgData name="Sinan Kalkan" userId="6c97b2d2-1092-497b-8c76-002b8d208c49" providerId="ADAL" clId="{3CF6A5A5-8AF5-1E40-AABF-80181756EDE9}" dt="2021-03-24T12:32:51.749" v="1179"/>
      <pc:docMkLst>
        <pc:docMk/>
      </pc:docMkLst>
      <pc:sldChg chg="modSp mod">
        <pc:chgData name="Sinan Kalkan" userId="6c97b2d2-1092-497b-8c76-002b8d208c49" providerId="ADAL" clId="{3CF6A5A5-8AF5-1E40-AABF-80181756EDE9}" dt="2021-03-23T11:55:42.421" v="8" actId="20577"/>
        <pc:sldMkLst>
          <pc:docMk/>
          <pc:sldMk cId="0" sldId="256"/>
        </pc:sldMkLst>
        <pc:spChg chg="mod">
          <ac:chgData name="Sinan Kalkan" userId="6c97b2d2-1092-497b-8c76-002b8d208c49" providerId="ADAL" clId="{3CF6A5A5-8AF5-1E40-AABF-80181756EDE9}" dt="2021-03-23T11:55:42.421" v="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3CF6A5A5-8AF5-1E40-AABF-80181756EDE9}" dt="2021-03-23T11:55:10.646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 modAnim">
        <pc:chgData name="Sinan Kalkan" userId="6c97b2d2-1092-497b-8c76-002b8d208c49" providerId="ADAL" clId="{3CF6A5A5-8AF5-1E40-AABF-80181756EDE9}" dt="2021-03-23T11:59:00.106" v="72" actId="20577"/>
        <pc:sldMkLst>
          <pc:docMk/>
          <pc:sldMk cId="0" sldId="257"/>
        </pc:sldMkLst>
        <pc:spChg chg="mod">
          <ac:chgData name="Sinan Kalkan" userId="6c97b2d2-1092-497b-8c76-002b8d208c49" providerId="ADAL" clId="{3CF6A5A5-8AF5-1E40-AABF-80181756EDE9}" dt="2021-03-23T11:59:00.106" v="7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addSp modSp mod ord">
        <pc:chgData name="Sinan Kalkan" userId="6c97b2d2-1092-497b-8c76-002b8d208c49" providerId="ADAL" clId="{3CF6A5A5-8AF5-1E40-AABF-80181756EDE9}" dt="2021-03-23T11:58:12.868" v="54" actId="1076"/>
        <pc:sldMkLst>
          <pc:docMk/>
          <pc:sldMk cId="356769789" sldId="302"/>
        </pc:sldMkLst>
        <pc:spChg chg="add mod">
          <ac:chgData name="Sinan Kalkan" userId="6c97b2d2-1092-497b-8c76-002b8d208c49" providerId="ADAL" clId="{3CF6A5A5-8AF5-1E40-AABF-80181756EDE9}" dt="2021-03-23T11:58:12.868" v="54" actId="1076"/>
          <ac:spMkLst>
            <pc:docMk/>
            <pc:sldMk cId="356769789" sldId="302"/>
            <ac:spMk id="8" creationId="{A15EB5EA-427B-4448-B127-2F545C99B7CF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2277477844" sldId="303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2298762377" sldId="304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125031063" sldId="305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642407774" sldId="307"/>
        </pc:sldMkLst>
      </pc:sldChg>
      <pc:sldChg chg="addSp modSp ord">
        <pc:chgData name="Sinan Kalkan" userId="6c97b2d2-1092-497b-8c76-002b8d208c49" providerId="ADAL" clId="{3CF6A5A5-8AF5-1E40-AABF-80181756EDE9}" dt="2021-03-23T11:58:19.581" v="56"/>
        <pc:sldMkLst>
          <pc:docMk/>
          <pc:sldMk cId="2343286728" sldId="309"/>
        </pc:sldMkLst>
        <pc:spChg chg="add mod">
          <ac:chgData name="Sinan Kalkan" userId="6c97b2d2-1092-497b-8c76-002b8d208c49" providerId="ADAL" clId="{3CF6A5A5-8AF5-1E40-AABF-80181756EDE9}" dt="2021-03-23T11:58:19.581" v="56"/>
          <ac:spMkLst>
            <pc:docMk/>
            <pc:sldMk cId="2343286728" sldId="309"/>
            <ac:spMk id="8" creationId="{42C0A026-6BB8-7741-97FC-3A8666A023BF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594347983" sldId="310"/>
        </pc:sldMkLst>
      </pc:sldChg>
      <pc:sldChg chg="addSp modSp ord">
        <pc:chgData name="Sinan Kalkan" userId="6c97b2d2-1092-497b-8c76-002b8d208c49" providerId="ADAL" clId="{3CF6A5A5-8AF5-1E40-AABF-80181756EDE9}" dt="2021-03-23T11:58:23.805" v="58"/>
        <pc:sldMkLst>
          <pc:docMk/>
          <pc:sldMk cId="3331969829" sldId="311"/>
        </pc:sldMkLst>
        <pc:spChg chg="add mod">
          <ac:chgData name="Sinan Kalkan" userId="6c97b2d2-1092-497b-8c76-002b8d208c49" providerId="ADAL" clId="{3CF6A5A5-8AF5-1E40-AABF-80181756EDE9}" dt="2021-03-23T11:58:23.805" v="58"/>
          <ac:spMkLst>
            <pc:docMk/>
            <pc:sldMk cId="3331969829" sldId="311"/>
            <ac:spMk id="8" creationId="{F8DE0D6E-7F18-4C49-BE0D-DF39A6453BBB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1942772235" sldId="312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2472691962" sldId="313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1403869939" sldId="314"/>
        </pc:sldMkLst>
      </pc:sldChg>
      <pc:sldChg chg="addSp modSp ord">
        <pc:chgData name="Sinan Kalkan" userId="6c97b2d2-1092-497b-8c76-002b8d208c49" providerId="ADAL" clId="{3CF6A5A5-8AF5-1E40-AABF-80181756EDE9}" dt="2021-03-23T11:58:15.289" v="55"/>
        <pc:sldMkLst>
          <pc:docMk/>
          <pc:sldMk cId="686788617" sldId="315"/>
        </pc:sldMkLst>
        <pc:spChg chg="add mod">
          <ac:chgData name="Sinan Kalkan" userId="6c97b2d2-1092-497b-8c76-002b8d208c49" providerId="ADAL" clId="{3CF6A5A5-8AF5-1E40-AABF-80181756EDE9}" dt="2021-03-23T11:58:15.289" v="55"/>
          <ac:spMkLst>
            <pc:docMk/>
            <pc:sldMk cId="686788617" sldId="315"/>
            <ac:spMk id="9" creationId="{9C6AEDA8-C56F-284A-B239-6BCA3DBBC722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3630418563" sldId="316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4049803438" sldId="317"/>
        </pc:sldMkLst>
      </pc:sldChg>
      <pc:sldChg chg="addSp modSp ord">
        <pc:chgData name="Sinan Kalkan" userId="6c97b2d2-1092-497b-8c76-002b8d208c49" providerId="ADAL" clId="{3CF6A5A5-8AF5-1E40-AABF-80181756EDE9}" dt="2021-03-23T11:58:22.137" v="57"/>
        <pc:sldMkLst>
          <pc:docMk/>
          <pc:sldMk cId="2947466763" sldId="318"/>
        </pc:sldMkLst>
        <pc:spChg chg="add mod">
          <ac:chgData name="Sinan Kalkan" userId="6c97b2d2-1092-497b-8c76-002b8d208c49" providerId="ADAL" clId="{3CF6A5A5-8AF5-1E40-AABF-80181756EDE9}" dt="2021-03-23T11:58:22.137" v="57"/>
          <ac:spMkLst>
            <pc:docMk/>
            <pc:sldMk cId="2947466763" sldId="318"/>
            <ac:spMk id="8" creationId="{8E2CD6B8-8EBD-1A41-9001-BC031D5F9BEA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2892380830" sldId="319"/>
        </pc:sldMkLst>
      </pc:sldChg>
      <pc:sldChg chg="addSp delSp modSp ord modAnim">
        <pc:chgData name="Sinan Kalkan" userId="6c97b2d2-1092-497b-8c76-002b8d208c49" providerId="ADAL" clId="{3CF6A5A5-8AF5-1E40-AABF-80181756EDE9}" dt="2021-03-23T11:59:45.209" v="79"/>
        <pc:sldMkLst>
          <pc:docMk/>
          <pc:sldMk cId="3826668592" sldId="320"/>
        </pc:sldMkLst>
        <pc:spChg chg="del">
          <ac:chgData name="Sinan Kalkan" userId="6c97b2d2-1092-497b-8c76-002b8d208c49" providerId="ADAL" clId="{3CF6A5A5-8AF5-1E40-AABF-80181756EDE9}" dt="2021-03-23T11:59:31.941" v="73" actId="478"/>
          <ac:spMkLst>
            <pc:docMk/>
            <pc:sldMk cId="3826668592" sldId="320"/>
            <ac:spMk id="7" creationId="{4C4B9FD1-9372-1C4A-BC15-AA0A8A85352E}"/>
          </ac:spMkLst>
        </pc:spChg>
        <pc:spChg chg="del">
          <ac:chgData name="Sinan Kalkan" userId="6c97b2d2-1092-497b-8c76-002b8d208c49" providerId="ADAL" clId="{3CF6A5A5-8AF5-1E40-AABF-80181756EDE9}" dt="2021-03-23T11:59:31.941" v="73" actId="478"/>
          <ac:spMkLst>
            <pc:docMk/>
            <pc:sldMk cId="3826668592" sldId="320"/>
            <ac:spMk id="9" creationId="{1007BB9D-C376-4244-BDAF-E0963F06D85B}"/>
          </ac:spMkLst>
        </pc:spChg>
        <pc:spChg chg="del">
          <ac:chgData name="Sinan Kalkan" userId="6c97b2d2-1092-497b-8c76-002b8d208c49" providerId="ADAL" clId="{3CF6A5A5-8AF5-1E40-AABF-80181756EDE9}" dt="2021-03-23T11:59:31.941" v="73" actId="478"/>
          <ac:spMkLst>
            <pc:docMk/>
            <pc:sldMk cId="3826668592" sldId="320"/>
            <ac:spMk id="10" creationId="{BEC7D098-26D7-484F-96D0-C85B9D3C6944}"/>
          </ac:spMkLst>
        </pc:spChg>
        <pc:spChg chg="add mod">
          <ac:chgData name="Sinan Kalkan" userId="6c97b2d2-1092-497b-8c76-002b8d208c49" providerId="ADAL" clId="{3CF6A5A5-8AF5-1E40-AABF-80181756EDE9}" dt="2021-03-23T11:59:45.209" v="79"/>
          <ac:spMkLst>
            <pc:docMk/>
            <pc:sldMk cId="3826668592" sldId="320"/>
            <ac:spMk id="13" creationId="{9EA8705F-C697-074F-BF59-34EE2FE269FB}"/>
          </ac:spMkLst>
        </pc:spChg>
        <pc:picChg chg="del">
          <ac:chgData name="Sinan Kalkan" userId="6c97b2d2-1092-497b-8c76-002b8d208c49" providerId="ADAL" clId="{3CF6A5A5-8AF5-1E40-AABF-80181756EDE9}" dt="2021-03-23T11:59:31.941" v="73" actId="478"/>
          <ac:picMkLst>
            <pc:docMk/>
            <pc:sldMk cId="3826668592" sldId="320"/>
            <ac:picMk id="8" creationId="{AA421382-C32F-A945-B650-01838B900027}"/>
          </ac:picMkLst>
        </pc:picChg>
        <pc:picChg chg="del">
          <ac:chgData name="Sinan Kalkan" userId="6c97b2d2-1092-497b-8c76-002b8d208c49" providerId="ADAL" clId="{3CF6A5A5-8AF5-1E40-AABF-80181756EDE9}" dt="2021-03-23T11:59:31.941" v="73" actId="478"/>
          <ac:picMkLst>
            <pc:docMk/>
            <pc:sldMk cId="3826668592" sldId="320"/>
            <ac:picMk id="11" creationId="{6EC9855F-B393-6445-8CA6-0750BF35BDDB}"/>
          </ac:picMkLst>
        </pc:picChg>
        <pc:picChg chg="add mod">
          <ac:chgData name="Sinan Kalkan" userId="6c97b2d2-1092-497b-8c76-002b8d208c49" providerId="ADAL" clId="{3CF6A5A5-8AF5-1E40-AABF-80181756EDE9}" dt="2021-03-23T11:59:40.738" v="78" actId="1076"/>
          <ac:picMkLst>
            <pc:docMk/>
            <pc:sldMk cId="3826668592" sldId="320"/>
            <ac:picMk id="1026" creationId="{3A633BAE-0C75-8B4A-BCDE-CD94E1BC0B6F}"/>
          </ac:picMkLst>
        </pc:pic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3123231378" sldId="321"/>
        </pc:sldMkLst>
      </pc:sldChg>
      <pc:sldChg chg="modSp mod">
        <pc:chgData name="Sinan Kalkan" userId="6c97b2d2-1092-497b-8c76-002b8d208c49" providerId="ADAL" clId="{3CF6A5A5-8AF5-1E40-AABF-80181756EDE9}" dt="2021-03-23T12:14:05.182" v="366" actId="6549"/>
        <pc:sldMkLst>
          <pc:docMk/>
          <pc:sldMk cId="1017154944" sldId="322"/>
        </pc:sldMkLst>
        <pc:spChg chg="mod">
          <ac:chgData name="Sinan Kalkan" userId="6c97b2d2-1092-497b-8c76-002b8d208c49" providerId="ADAL" clId="{3CF6A5A5-8AF5-1E40-AABF-80181756EDE9}" dt="2021-03-23T12:14:05.182" v="366" actId="6549"/>
          <ac:spMkLst>
            <pc:docMk/>
            <pc:sldMk cId="1017154944" sldId="322"/>
            <ac:spMk id="3" creationId="{3C8CCFB9-F312-A248-9CB1-A144394D92BB}"/>
          </ac:spMkLst>
        </pc:spChg>
      </pc:sldChg>
      <pc:sldChg chg="addSp modSp ord">
        <pc:chgData name="Sinan Kalkan" userId="6c97b2d2-1092-497b-8c76-002b8d208c49" providerId="ADAL" clId="{3CF6A5A5-8AF5-1E40-AABF-80181756EDE9}" dt="2021-03-23T11:58:26.708" v="59"/>
        <pc:sldMkLst>
          <pc:docMk/>
          <pc:sldMk cId="2093972450" sldId="323"/>
        </pc:sldMkLst>
        <pc:spChg chg="add mod">
          <ac:chgData name="Sinan Kalkan" userId="6c97b2d2-1092-497b-8c76-002b8d208c49" providerId="ADAL" clId="{3CF6A5A5-8AF5-1E40-AABF-80181756EDE9}" dt="2021-03-23T11:58:26.708" v="59"/>
          <ac:spMkLst>
            <pc:docMk/>
            <pc:sldMk cId="2093972450" sldId="323"/>
            <ac:spMk id="9" creationId="{7888C417-D845-F344-9A01-E93EE35DCDBA}"/>
          </ac:spMkLst>
        </pc:spChg>
      </pc:sldChg>
      <pc:sldChg chg="modSp mod modAnim">
        <pc:chgData name="Sinan Kalkan" userId="6c97b2d2-1092-497b-8c76-002b8d208c49" providerId="ADAL" clId="{3CF6A5A5-8AF5-1E40-AABF-80181756EDE9}" dt="2021-03-24T12:32:51.749" v="1179"/>
        <pc:sldMkLst>
          <pc:docMk/>
          <pc:sldMk cId="3775621098" sldId="324"/>
        </pc:sldMkLst>
        <pc:spChg chg="mod">
          <ac:chgData name="Sinan Kalkan" userId="6c97b2d2-1092-497b-8c76-002b8d208c49" providerId="ADAL" clId="{3CF6A5A5-8AF5-1E40-AABF-80181756EDE9}" dt="2021-03-24T12:32:42.174" v="1178" actId="6549"/>
          <ac:spMkLst>
            <pc:docMk/>
            <pc:sldMk cId="3775621098" sldId="324"/>
            <ac:spMk id="3" creationId="{23A1551D-521E-4C41-AD05-B20AA6D7CD0C}"/>
          </ac:spMkLst>
        </pc:spChg>
      </pc:sldChg>
      <pc:sldChg chg="new del">
        <pc:chgData name="Sinan Kalkan" userId="6c97b2d2-1092-497b-8c76-002b8d208c49" providerId="ADAL" clId="{3CF6A5A5-8AF5-1E40-AABF-80181756EDE9}" dt="2021-03-23T11:57:55.905" v="27" actId="2696"/>
        <pc:sldMkLst>
          <pc:docMk/>
          <pc:sldMk cId="1653926954" sldId="325"/>
        </pc:sldMkLst>
      </pc:sldChg>
      <pc:sldChg chg="addSp modSp new ord">
        <pc:chgData name="Sinan Kalkan" userId="6c97b2d2-1092-497b-8c76-002b8d208c49" providerId="ADAL" clId="{3CF6A5A5-8AF5-1E40-AABF-80181756EDE9}" dt="2021-03-23T12:04:15.524" v="224" actId="20578"/>
        <pc:sldMkLst>
          <pc:docMk/>
          <pc:sldMk cId="2641832194" sldId="325"/>
        </pc:sldMkLst>
        <pc:picChg chg="add mod">
          <ac:chgData name="Sinan Kalkan" userId="6c97b2d2-1092-497b-8c76-002b8d208c49" providerId="ADAL" clId="{3CF6A5A5-8AF5-1E40-AABF-80181756EDE9}" dt="2021-03-23T12:00:11.188" v="81" actId="1076"/>
          <ac:picMkLst>
            <pc:docMk/>
            <pc:sldMk cId="2641832194" sldId="325"/>
            <ac:picMk id="7" creationId="{C51DAA38-05ED-D048-A03A-8AFD654C7220}"/>
          </ac:picMkLst>
        </pc:picChg>
      </pc:sldChg>
      <pc:sldChg chg="modSp new del mod">
        <pc:chgData name="Sinan Kalkan" userId="6c97b2d2-1092-497b-8c76-002b8d208c49" providerId="ADAL" clId="{3CF6A5A5-8AF5-1E40-AABF-80181756EDE9}" dt="2021-03-24T11:43:07.126" v="656" actId="2696"/>
        <pc:sldMkLst>
          <pc:docMk/>
          <pc:sldMk cId="317228265" sldId="326"/>
        </pc:sldMkLst>
        <pc:spChg chg="mod">
          <ac:chgData name="Sinan Kalkan" userId="6c97b2d2-1092-497b-8c76-002b8d208c49" providerId="ADAL" clId="{3CF6A5A5-8AF5-1E40-AABF-80181756EDE9}" dt="2021-03-23T12:00:19.759" v="103" actId="20577"/>
          <ac:spMkLst>
            <pc:docMk/>
            <pc:sldMk cId="317228265" sldId="326"/>
            <ac:spMk id="2" creationId="{544CBA2D-83E2-6A48-99BE-E622236EFBA8}"/>
          </ac:spMkLst>
        </pc:spChg>
      </pc:sldChg>
      <pc:sldChg chg="addSp delSp modSp add mod">
        <pc:chgData name="Sinan Kalkan" userId="6c97b2d2-1092-497b-8c76-002b8d208c49" providerId="ADAL" clId="{3CF6A5A5-8AF5-1E40-AABF-80181756EDE9}" dt="2021-03-24T11:43:15.386" v="658" actId="20577"/>
        <pc:sldMkLst>
          <pc:docMk/>
          <pc:sldMk cId="589617683" sldId="327"/>
        </pc:sldMkLst>
        <pc:spChg chg="mod">
          <ac:chgData name="Sinan Kalkan" userId="6c97b2d2-1092-497b-8c76-002b8d208c49" providerId="ADAL" clId="{3CF6A5A5-8AF5-1E40-AABF-80181756EDE9}" dt="2021-03-23T12:01:00.428" v="125" actId="20577"/>
          <ac:spMkLst>
            <pc:docMk/>
            <pc:sldMk cId="589617683" sldId="327"/>
            <ac:spMk id="2" creationId="{544CBA2D-83E2-6A48-99BE-E622236EFBA8}"/>
          </ac:spMkLst>
        </pc:spChg>
        <pc:spChg chg="del">
          <ac:chgData name="Sinan Kalkan" userId="6c97b2d2-1092-497b-8c76-002b8d208c49" providerId="ADAL" clId="{3CF6A5A5-8AF5-1E40-AABF-80181756EDE9}" dt="2021-03-23T12:01:59.143" v="144" actId="478"/>
          <ac:spMkLst>
            <pc:docMk/>
            <pc:sldMk cId="589617683" sldId="327"/>
            <ac:spMk id="3" creationId="{844DEED8-542B-D64C-AF19-D18A89ED447A}"/>
          </ac:spMkLst>
        </pc:spChg>
        <pc:spChg chg="add del mod">
          <ac:chgData name="Sinan Kalkan" userId="6c97b2d2-1092-497b-8c76-002b8d208c49" providerId="ADAL" clId="{3CF6A5A5-8AF5-1E40-AABF-80181756EDE9}" dt="2021-03-23T12:01:03.637" v="127"/>
          <ac:spMkLst>
            <pc:docMk/>
            <pc:sldMk cId="589617683" sldId="327"/>
            <ac:spMk id="7" creationId="{2AE14D4A-88B8-C04F-A76A-2465F8AAA0F5}"/>
          </ac:spMkLst>
        </pc:spChg>
        <pc:spChg chg="add mod">
          <ac:chgData name="Sinan Kalkan" userId="6c97b2d2-1092-497b-8c76-002b8d208c49" providerId="ADAL" clId="{3CF6A5A5-8AF5-1E40-AABF-80181756EDE9}" dt="2021-03-23T12:02:31.822" v="153" actId="1076"/>
          <ac:spMkLst>
            <pc:docMk/>
            <pc:sldMk cId="589617683" sldId="327"/>
            <ac:spMk id="8" creationId="{3E02F671-6268-8C40-8ECB-484991D86F92}"/>
          </ac:spMkLst>
        </pc:spChg>
        <pc:spChg chg="add mod">
          <ac:chgData name="Sinan Kalkan" userId="6c97b2d2-1092-497b-8c76-002b8d208c49" providerId="ADAL" clId="{3CF6A5A5-8AF5-1E40-AABF-80181756EDE9}" dt="2021-03-24T11:43:15.386" v="658" actId="20577"/>
          <ac:spMkLst>
            <pc:docMk/>
            <pc:sldMk cId="589617683" sldId="327"/>
            <ac:spMk id="9" creationId="{7CE925DB-AAFC-414D-9645-692932904BB1}"/>
          </ac:spMkLst>
        </pc:spChg>
        <pc:spChg chg="add mod">
          <ac:chgData name="Sinan Kalkan" userId="6c97b2d2-1092-497b-8c76-002b8d208c49" providerId="ADAL" clId="{3CF6A5A5-8AF5-1E40-AABF-80181756EDE9}" dt="2021-03-23T12:02:52.117" v="194" actId="1076"/>
          <ac:spMkLst>
            <pc:docMk/>
            <pc:sldMk cId="589617683" sldId="327"/>
            <ac:spMk id="10" creationId="{5FB668EB-261F-8842-9B2F-0C1C68EEC281}"/>
          </ac:spMkLst>
        </pc:spChg>
      </pc:sldChg>
      <pc:sldChg chg="addSp delSp modSp add mod">
        <pc:chgData name="Sinan Kalkan" userId="6c97b2d2-1092-497b-8c76-002b8d208c49" providerId="ADAL" clId="{3CF6A5A5-8AF5-1E40-AABF-80181756EDE9}" dt="2021-03-23T12:03:26.503" v="218" actId="20577"/>
        <pc:sldMkLst>
          <pc:docMk/>
          <pc:sldMk cId="2184015151" sldId="328"/>
        </pc:sldMkLst>
        <pc:spChg chg="mod">
          <ac:chgData name="Sinan Kalkan" userId="6c97b2d2-1092-497b-8c76-002b8d208c49" providerId="ADAL" clId="{3CF6A5A5-8AF5-1E40-AABF-80181756EDE9}" dt="2021-03-23T12:03:17.582" v="201" actId="14100"/>
          <ac:spMkLst>
            <pc:docMk/>
            <pc:sldMk cId="2184015151" sldId="328"/>
            <ac:spMk id="2" creationId="{544CBA2D-83E2-6A48-99BE-E622236EFBA8}"/>
          </ac:spMkLst>
        </pc:spChg>
        <pc:spChg chg="del">
          <ac:chgData name="Sinan Kalkan" userId="6c97b2d2-1092-497b-8c76-002b8d208c49" providerId="ADAL" clId="{3CF6A5A5-8AF5-1E40-AABF-80181756EDE9}" dt="2021-03-23T12:03:06.174" v="196" actId="478"/>
          <ac:spMkLst>
            <pc:docMk/>
            <pc:sldMk cId="2184015151" sldId="328"/>
            <ac:spMk id="8" creationId="{3E02F671-6268-8C40-8ECB-484991D86F92}"/>
          </ac:spMkLst>
        </pc:spChg>
        <pc:spChg chg="del">
          <ac:chgData name="Sinan Kalkan" userId="6c97b2d2-1092-497b-8c76-002b8d208c49" providerId="ADAL" clId="{3CF6A5A5-8AF5-1E40-AABF-80181756EDE9}" dt="2021-03-23T12:03:06.174" v="196" actId="478"/>
          <ac:spMkLst>
            <pc:docMk/>
            <pc:sldMk cId="2184015151" sldId="328"/>
            <ac:spMk id="9" creationId="{7CE925DB-AAFC-414D-9645-692932904BB1}"/>
          </ac:spMkLst>
        </pc:spChg>
        <pc:spChg chg="mod">
          <ac:chgData name="Sinan Kalkan" userId="6c97b2d2-1092-497b-8c76-002b8d208c49" providerId="ADAL" clId="{3CF6A5A5-8AF5-1E40-AABF-80181756EDE9}" dt="2021-03-23T12:03:26.503" v="218" actId="20577"/>
          <ac:spMkLst>
            <pc:docMk/>
            <pc:sldMk cId="2184015151" sldId="328"/>
            <ac:spMk id="10" creationId="{5FB668EB-261F-8842-9B2F-0C1C68EEC281}"/>
          </ac:spMkLst>
        </pc:spChg>
        <pc:picChg chg="add mod">
          <ac:chgData name="Sinan Kalkan" userId="6c97b2d2-1092-497b-8c76-002b8d208c49" providerId="ADAL" clId="{3CF6A5A5-8AF5-1E40-AABF-80181756EDE9}" dt="2021-03-23T12:03:14.109" v="200" actId="1076"/>
          <ac:picMkLst>
            <pc:docMk/>
            <pc:sldMk cId="2184015151" sldId="328"/>
            <ac:picMk id="3074" creationId="{8D0E68A5-0DC3-894A-B2B4-5BB2119D02E4}"/>
          </ac:picMkLst>
        </pc:picChg>
      </pc:sldChg>
      <pc:sldChg chg="modSp new mod">
        <pc:chgData name="Sinan Kalkan" userId="6c97b2d2-1092-497b-8c76-002b8d208c49" providerId="ADAL" clId="{3CF6A5A5-8AF5-1E40-AABF-80181756EDE9}" dt="2021-03-23T12:04:08.991" v="223"/>
        <pc:sldMkLst>
          <pc:docMk/>
          <pc:sldMk cId="3165842955" sldId="329"/>
        </pc:sldMkLst>
        <pc:spChg chg="mod">
          <ac:chgData name="Sinan Kalkan" userId="6c97b2d2-1092-497b-8c76-002b8d208c49" providerId="ADAL" clId="{3CF6A5A5-8AF5-1E40-AABF-80181756EDE9}" dt="2021-03-23T12:04:07.615" v="222" actId="21"/>
          <ac:spMkLst>
            <pc:docMk/>
            <pc:sldMk cId="3165842955" sldId="329"/>
            <ac:spMk id="2" creationId="{A191F428-39D0-984D-BA09-99CDB77007FF}"/>
          </ac:spMkLst>
        </pc:spChg>
        <pc:spChg chg="mod">
          <ac:chgData name="Sinan Kalkan" userId="6c97b2d2-1092-497b-8c76-002b8d208c49" providerId="ADAL" clId="{3CF6A5A5-8AF5-1E40-AABF-80181756EDE9}" dt="2021-03-23T12:04:08.991" v="223"/>
          <ac:spMkLst>
            <pc:docMk/>
            <pc:sldMk cId="3165842955" sldId="329"/>
            <ac:spMk id="3" creationId="{585DA67C-3370-344E-B010-B9096783783F}"/>
          </ac:spMkLst>
        </pc:spChg>
      </pc:sldChg>
      <pc:sldChg chg="addSp modSp new mod">
        <pc:chgData name="Sinan Kalkan" userId="6c97b2d2-1092-497b-8c76-002b8d208c49" providerId="ADAL" clId="{3CF6A5A5-8AF5-1E40-AABF-80181756EDE9}" dt="2021-03-24T11:53:20.337" v="938" actId="1076"/>
        <pc:sldMkLst>
          <pc:docMk/>
          <pc:sldMk cId="1635448707" sldId="330"/>
        </pc:sldMkLst>
        <pc:spChg chg="mod">
          <ac:chgData name="Sinan Kalkan" userId="6c97b2d2-1092-497b-8c76-002b8d208c49" providerId="ADAL" clId="{3CF6A5A5-8AF5-1E40-AABF-80181756EDE9}" dt="2021-03-23T12:04:42.968" v="227" actId="21"/>
          <ac:spMkLst>
            <pc:docMk/>
            <pc:sldMk cId="1635448707" sldId="330"/>
            <ac:spMk id="2" creationId="{FB5E819B-AB94-5142-8CA1-572D4F5F9777}"/>
          </ac:spMkLst>
        </pc:spChg>
        <pc:spChg chg="mod">
          <ac:chgData name="Sinan Kalkan" userId="6c97b2d2-1092-497b-8c76-002b8d208c49" providerId="ADAL" clId="{3CF6A5A5-8AF5-1E40-AABF-80181756EDE9}" dt="2021-03-23T12:04:44.486" v="228"/>
          <ac:spMkLst>
            <pc:docMk/>
            <pc:sldMk cId="1635448707" sldId="330"/>
            <ac:spMk id="3" creationId="{9A6EA81B-E99F-8A49-8C22-82E55F7C1EA1}"/>
          </ac:spMkLst>
        </pc:spChg>
        <pc:picChg chg="add mod">
          <ac:chgData name="Sinan Kalkan" userId="6c97b2d2-1092-497b-8c76-002b8d208c49" providerId="ADAL" clId="{3CF6A5A5-8AF5-1E40-AABF-80181756EDE9}" dt="2021-03-24T11:53:20.337" v="938" actId="1076"/>
          <ac:picMkLst>
            <pc:docMk/>
            <pc:sldMk cId="1635448707" sldId="330"/>
            <ac:picMk id="7" creationId="{30B4B43F-2E5D-A44C-83CD-E6B9ADD3DDC6}"/>
          </ac:picMkLst>
        </pc:picChg>
        <pc:picChg chg="add mod">
          <ac:chgData name="Sinan Kalkan" userId="6c97b2d2-1092-497b-8c76-002b8d208c49" providerId="ADAL" clId="{3CF6A5A5-8AF5-1E40-AABF-80181756EDE9}" dt="2021-03-24T11:53:20.337" v="938" actId="1076"/>
          <ac:picMkLst>
            <pc:docMk/>
            <pc:sldMk cId="1635448707" sldId="330"/>
            <ac:picMk id="8" creationId="{F76D6AC2-3593-404B-AD2A-E8E689BD45DF}"/>
          </ac:picMkLst>
        </pc:picChg>
      </pc:sldChg>
      <pc:sldChg chg="modSp new mod modAnim">
        <pc:chgData name="Sinan Kalkan" userId="6c97b2d2-1092-497b-8c76-002b8d208c49" providerId="ADAL" clId="{3CF6A5A5-8AF5-1E40-AABF-80181756EDE9}" dt="2021-03-24T11:46:51.094" v="844"/>
        <pc:sldMkLst>
          <pc:docMk/>
          <pc:sldMk cId="91553592" sldId="331"/>
        </pc:sldMkLst>
        <pc:spChg chg="mod">
          <ac:chgData name="Sinan Kalkan" userId="6c97b2d2-1092-497b-8c76-002b8d208c49" providerId="ADAL" clId="{3CF6A5A5-8AF5-1E40-AABF-80181756EDE9}" dt="2021-03-23T12:05:14.315" v="249" actId="20577"/>
          <ac:spMkLst>
            <pc:docMk/>
            <pc:sldMk cId="91553592" sldId="331"/>
            <ac:spMk id="2" creationId="{8BA246A2-9841-4D41-A9FB-029FB28BF631}"/>
          </ac:spMkLst>
        </pc:spChg>
        <pc:spChg chg="mod">
          <ac:chgData name="Sinan Kalkan" userId="6c97b2d2-1092-497b-8c76-002b8d208c49" providerId="ADAL" clId="{3CF6A5A5-8AF5-1E40-AABF-80181756EDE9}" dt="2021-03-24T11:45:35.922" v="837" actId="20577"/>
          <ac:spMkLst>
            <pc:docMk/>
            <pc:sldMk cId="91553592" sldId="331"/>
            <ac:spMk id="3" creationId="{532FB675-D137-3540-BDE6-12EBD066D76E}"/>
          </ac:spMkLst>
        </pc:spChg>
      </pc:sldChg>
      <pc:sldChg chg="addSp modSp new mod">
        <pc:chgData name="Sinan Kalkan" userId="6c97b2d2-1092-497b-8c76-002b8d208c49" providerId="ADAL" clId="{3CF6A5A5-8AF5-1E40-AABF-80181756EDE9}" dt="2021-03-23T12:05:59.550" v="288" actId="1076"/>
        <pc:sldMkLst>
          <pc:docMk/>
          <pc:sldMk cId="3151099262" sldId="332"/>
        </pc:sldMkLst>
        <pc:spChg chg="mod">
          <ac:chgData name="Sinan Kalkan" userId="6c97b2d2-1092-497b-8c76-002b8d208c49" providerId="ADAL" clId="{3CF6A5A5-8AF5-1E40-AABF-80181756EDE9}" dt="2021-03-23T12:05:55.076" v="287" actId="1076"/>
          <ac:spMkLst>
            <pc:docMk/>
            <pc:sldMk cId="3151099262" sldId="332"/>
            <ac:spMk id="2" creationId="{5018A1E8-F282-2542-BC43-452D4BD4095B}"/>
          </ac:spMkLst>
        </pc:spChg>
        <pc:picChg chg="add mod">
          <ac:chgData name="Sinan Kalkan" userId="6c97b2d2-1092-497b-8c76-002b8d208c49" providerId="ADAL" clId="{3CF6A5A5-8AF5-1E40-AABF-80181756EDE9}" dt="2021-03-23T12:05:59.550" v="288" actId="1076"/>
          <ac:picMkLst>
            <pc:docMk/>
            <pc:sldMk cId="3151099262" sldId="332"/>
            <ac:picMk id="4098" creationId="{523D8FD6-C1AA-7149-B347-1773D29E7357}"/>
          </ac:picMkLst>
        </pc:picChg>
      </pc:sldChg>
      <pc:sldChg chg="addSp modSp new mod">
        <pc:chgData name="Sinan Kalkan" userId="6c97b2d2-1092-497b-8c76-002b8d208c49" providerId="ADAL" clId="{3CF6A5A5-8AF5-1E40-AABF-80181756EDE9}" dt="2021-03-23T12:06:37.463" v="294" actId="1076"/>
        <pc:sldMkLst>
          <pc:docMk/>
          <pc:sldMk cId="2615126409" sldId="333"/>
        </pc:sldMkLst>
        <pc:spChg chg="mod">
          <ac:chgData name="Sinan Kalkan" userId="6c97b2d2-1092-497b-8c76-002b8d208c49" providerId="ADAL" clId="{3CF6A5A5-8AF5-1E40-AABF-80181756EDE9}" dt="2021-03-23T12:06:22.538" v="291" actId="20577"/>
          <ac:spMkLst>
            <pc:docMk/>
            <pc:sldMk cId="2615126409" sldId="333"/>
            <ac:spMk id="2" creationId="{591C642C-35A6-414D-9886-8E87D2008190}"/>
          </ac:spMkLst>
        </pc:spChg>
        <pc:picChg chg="add mod">
          <ac:chgData name="Sinan Kalkan" userId="6c97b2d2-1092-497b-8c76-002b8d208c49" providerId="ADAL" clId="{3CF6A5A5-8AF5-1E40-AABF-80181756EDE9}" dt="2021-03-23T12:06:37.463" v="294" actId="1076"/>
          <ac:picMkLst>
            <pc:docMk/>
            <pc:sldMk cId="2615126409" sldId="333"/>
            <ac:picMk id="5122" creationId="{A1F8B28A-E3BB-7B46-9010-7A40A59C07F0}"/>
          </ac:picMkLst>
        </pc:picChg>
      </pc:sldChg>
      <pc:sldChg chg="addSp delSp modSp add">
        <pc:chgData name="Sinan Kalkan" userId="6c97b2d2-1092-497b-8c76-002b8d208c49" providerId="ADAL" clId="{3CF6A5A5-8AF5-1E40-AABF-80181756EDE9}" dt="2021-03-23T12:06:54.140" v="299" actId="1076"/>
        <pc:sldMkLst>
          <pc:docMk/>
          <pc:sldMk cId="2261003859" sldId="334"/>
        </pc:sldMkLst>
        <pc:picChg chg="del">
          <ac:chgData name="Sinan Kalkan" userId="6c97b2d2-1092-497b-8c76-002b8d208c49" providerId="ADAL" clId="{3CF6A5A5-8AF5-1E40-AABF-80181756EDE9}" dt="2021-03-23T12:06:44.183" v="296" actId="478"/>
          <ac:picMkLst>
            <pc:docMk/>
            <pc:sldMk cId="2261003859" sldId="334"/>
            <ac:picMk id="5122" creationId="{A1F8B28A-E3BB-7B46-9010-7A40A59C07F0}"/>
          </ac:picMkLst>
        </pc:picChg>
        <pc:picChg chg="add mod">
          <ac:chgData name="Sinan Kalkan" userId="6c97b2d2-1092-497b-8c76-002b8d208c49" providerId="ADAL" clId="{3CF6A5A5-8AF5-1E40-AABF-80181756EDE9}" dt="2021-03-23T12:06:54.140" v="299" actId="1076"/>
          <ac:picMkLst>
            <pc:docMk/>
            <pc:sldMk cId="2261003859" sldId="334"/>
            <ac:picMk id="7170" creationId="{F604B4A8-3F09-B446-8779-EDAC8FEE3C0E}"/>
          </ac:picMkLst>
        </pc:picChg>
      </pc:sldChg>
      <pc:sldChg chg="modSp new mod">
        <pc:chgData name="Sinan Kalkan" userId="6c97b2d2-1092-497b-8c76-002b8d208c49" providerId="ADAL" clId="{3CF6A5A5-8AF5-1E40-AABF-80181756EDE9}" dt="2021-03-24T11:48:00.528" v="932" actId="14100"/>
        <pc:sldMkLst>
          <pc:docMk/>
          <pc:sldMk cId="3442353499" sldId="335"/>
        </pc:sldMkLst>
        <pc:spChg chg="mod">
          <ac:chgData name="Sinan Kalkan" userId="6c97b2d2-1092-497b-8c76-002b8d208c49" providerId="ADAL" clId="{3CF6A5A5-8AF5-1E40-AABF-80181756EDE9}" dt="2021-03-23T12:07:15.166" v="312" actId="20577"/>
          <ac:spMkLst>
            <pc:docMk/>
            <pc:sldMk cId="3442353499" sldId="335"/>
            <ac:spMk id="2" creationId="{36C6DF76-11E4-6349-8387-315F4898C780}"/>
          </ac:spMkLst>
        </pc:spChg>
        <pc:spChg chg="mod">
          <ac:chgData name="Sinan Kalkan" userId="6c97b2d2-1092-497b-8c76-002b8d208c49" providerId="ADAL" clId="{3CF6A5A5-8AF5-1E40-AABF-80181756EDE9}" dt="2021-03-24T11:48:00.528" v="932" actId="14100"/>
          <ac:spMkLst>
            <pc:docMk/>
            <pc:sldMk cId="3442353499" sldId="335"/>
            <ac:spMk id="3" creationId="{DC6AA820-85D9-7548-A712-86CDD3573585}"/>
          </ac:spMkLst>
        </pc:spChg>
      </pc:sldChg>
      <pc:sldChg chg="modSp new del mod">
        <pc:chgData name="Sinan Kalkan" userId="6c97b2d2-1092-497b-8c76-002b8d208c49" providerId="ADAL" clId="{3CF6A5A5-8AF5-1E40-AABF-80181756EDE9}" dt="2021-03-24T11:48:41.191" v="934" actId="2696"/>
        <pc:sldMkLst>
          <pc:docMk/>
          <pc:sldMk cId="649598758" sldId="336"/>
        </pc:sldMkLst>
        <pc:spChg chg="mod">
          <ac:chgData name="Sinan Kalkan" userId="6c97b2d2-1092-497b-8c76-002b8d208c49" providerId="ADAL" clId="{3CF6A5A5-8AF5-1E40-AABF-80181756EDE9}" dt="2021-03-23T12:07:31.146" v="333" actId="20577"/>
          <ac:spMkLst>
            <pc:docMk/>
            <pc:sldMk cId="649598758" sldId="336"/>
            <ac:spMk id="2" creationId="{035E3F7B-F8D7-5148-A336-75C40957D536}"/>
          </ac:spMkLst>
        </pc:spChg>
      </pc:sldChg>
      <pc:sldChg chg="addSp modSp new del mod modAnim">
        <pc:chgData name="Sinan Kalkan" userId="6c97b2d2-1092-497b-8c76-002b8d208c49" providerId="ADAL" clId="{3CF6A5A5-8AF5-1E40-AABF-80181756EDE9}" dt="2021-03-24T11:57:46.613" v="943" actId="2696"/>
        <pc:sldMkLst>
          <pc:docMk/>
          <pc:sldMk cId="3435213647" sldId="337"/>
        </pc:sldMkLst>
        <pc:spChg chg="mod">
          <ac:chgData name="Sinan Kalkan" userId="6c97b2d2-1092-497b-8c76-002b8d208c49" providerId="ADAL" clId="{3CF6A5A5-8AF5-1E40-AABF-80181756EDE9}" dt="2021-03-23T12:17:42.422" v="537" actId="207"/>
          <ac:spMkLst>
            <pc:docMk/>
            <pc:sldMk cId="3435213647" sldId="337"/>
            <ac:spMk id="2" creationId="{16413808-C7E7-6245-A35B-9100B594BC5D}"/>
          </ac:spMkLst>
        </pc:spChg>
        <pc:spChg chg="mod">
          <ac:chgData name="Sinan Kalkan" userId="6c97b2d2-1092-497b-8c76-002b8d208c49" providerId="ADAL" clId="{3CF6A5A5-8AF5-1E40-AABF-80181756EDE9}" dt="2021-03-23T12:16:19.330" v="481" actId="20577"/>
          <ac:spMkLst>
            <pc:docMk/>
            <pc:sldMk cId="3435213647" sldId="337"/>
            <ac:spMk id="3" creationId="{84AF9EDB-E12A-F342-A1EE-85FEEB3CDF2D}"/>
          </ac:spMkLst>
        </pc:spChg>
        <pc:picChg chg="add mod">
          <ac:chgData name="Sinan Kalkan" userId="6c97b2d2-1092-497b-8c76-002b8d208c49" providerId="ADAL" clId="{3CF6A5A5-8AF5-1E40-AABF-80181756EDE9}" dt="2021-03-23T12:17:37.650" v="536" actId="1076"/>
          <ac:picMkLst>
            <pc:docMk/>
            <pc:sldMk cId="3435213647" sldId="337"/>
            <ac:picMk id="8194" creationId="{74495D77-F3E4-6D43-A3CF-B7D77FFDE2A7}"/>
          </ac:picMkLst>
        </pc:picChg>
        <pc:picChg chg="add mod">
          <ac:chgData name="Sinan Kalkan" userId="6c97b2d2-1092-497b-8c76-002b8d208c49" providerId="ADAL" clId="{3CF6A5A5-8AF5-1E40-AABF-80181756EDE9}" dt="2021-03-23T12:16:54.722" v="491" actId="1076"/>
          <ac:picMkLst>
            <pc:docMk/>
            <pc:sldMk cId="3435213647" sldId="337"/>
            <ac:picMk id="8196" creationId="{B537A52F-7FA5-4D4E-B99E-58924D5D8370}"/>
          </ac:picMkLst>
        </pc:picChg>
      </pc:sldChg>
      <pc:sldChg chg="modSp add del mod">
        <pc:chgData name="Sinan Kalkan" userId="6c97b2d2-1092-497b-8c76-002b8d208c49" providerId="ADAL" clId="{3CF6A5A5-8AF5-1E40-AABF-80181756EDE9}" dt="2021-03-24T11:57:46.613" v="943" actId="2696"/>
        <pc:sldMkLst>
          <pc:docMk/>
          <pc:sldMk cId="1108997804" sldId="338"/>
        </pc:sldMkLst>
        <pc:spChg chg="mod">
          <ac:chgData name="Sinan Kalkan" userId="6c97b2d2-1092-497b-8c76-002b8d208c49" providerId="ADAL" clId="{3CF6A5A5-8AF5-1E40-AABF-80181756EDE9}" dt="2021-03-23T12:18:52.645" v="616" actId="207"/>
          <ac:spMkLst>
            <pc:docMk/>
            <pc:sldMk cId="1108997804" sldId="338"/>
            <ac:spMk id="2" creationId="{16413808-C7E7-6245-A35B-9100B594BC5D}"/>
          </ac:spMkLst>
        </pc:spChg>
      </pc:sldChg>
      <pc:sldChg chg="modSp add mod ord">
        <pc:chgData name="Sinan Kalkan" userId="6c97b2d2-1092-497b-8c76-002b8d208c49" providerId="ADAL" clId="{3CF6A5A5-8AF5-1E40-AABF-80181756EDE9}" dt="2021-03-24T12:29:43.833" v="1072" actId="20577"/>
        <pc:sldMkLst>
          <pc:docMk/>
          <pc:sldMk cId="946337148" sldId="339"/>
        </pc:sldMkLst>
        <pc:spChg chg="mod">
          <ac:chgData name="Sinan Kalkan" userId="6c97b2d2-1092-497b-8c76-002b8d208c49" providerId="ADAL" clId="{3CF6A5A5-8AF5-1E40-AABF-80181756EDE9}" dt="2021-03-23T12:14:52.596" v="418" actId="20577"/>
          <ac:spMkLst>
            <pc:docMk/>
            <pc:sldMk cId="946337148" sldId="339"/>
            <ac:spMk id="2" creationId="{16413808-C7E7-6245-A35B-9100B594BC5D}"/>
          </ac:spMkLst>
        </pc:spChg>
        <pc:spChg chg="mod">
          <ac:chgData name="Sinan Kalkan" userId="6c97b2d2-1092-497b-8c76-002b8d208c49" providerId="ADAL" clId="{3CF6A5A5-8AF5-1E40-AABF-80181756EDE9}" dt="2021-03-24T12:29:43.833" v="1072" actId="20577"/>
          <ac:spMkLst>
            <pc:docMk/>
            <pc:sldMk cId="946337148" sldId="339"/>
            <ac:spMk id="3" creationId="{84AF9EDB-E12A-F342-A1EE-85FEEB3CDF2D}"/>
          </ac:spMkLst>
        </pc:spChg>
      </pc:sldChg>
      <pc:sldChg chg="modSp add del mod">
        <pc:chgData name="Sinan Kalkan" userId="6c97b2d2-1092-497b-8c76-002b8d208c49" providerId="ADAL" clId="{3CF6A5A5-8AF5-1E40-AABF-80181756EDE9}" dt="2021-03-24T11:59:33.054" v="953" actId="2696"/>
        <pc:sldMkLst>
          <pc:docMk/>
          <pc:sldMk cId="1553215510" sldId="340"/>
        </pc:sldMkLst>
        <pc:spChg chg="mod">
          <ac:chgData name="Sinan Kalkan" userId="6c97b2d2-1092-497b-8c76-002b8d208c49" providerId="ADAL" clId="{3CF6A5A5-8AF5-1E40-AABF-80181756EDE9}" dt="2021-03-23T12:15:04.892" v="436" actId="20577"/>
          <ac:spMkLst>
            <pc:docMk/>
            <pc:sldMk cId="1553215510" sldId="340"/>
            <ac:spMk id="2" creationId="{16413808-C7E7-6245-A35B-9100B594BC5D}"/>
          </ac:spMkLst>
        </pc:spChg>
      </pc:sldChg>
      <pc:sldChg chg="modSp add del mod">
        <pc:chgData name="Sinan Kalkan" userId="6c97b2d2-1092-497b-8c76-002b8d208c49" providerId="ADAL" clId="{3CF6A5A5-8AF5-1E40-AABF-80181756EDE9}" dt="2021-03-24T12:31:50.273" v="1122" actId="2696"/>
        <pc:sldMkLst>
          <pc:docMk/>
          <pc:sldMk cId="1059302147" sldId="341"/>
        </pc:sldMkLst>
        <pc:spChg chg="mod">
          <ac:chgData name="Sinan Kalkan" userId="6c97b2d2-1092-497b-8c76-002b8d208c49" providerId="ADAL" clId="{3CF6A5A5-8AF5-1E40-AABF-80181756EDE9}" dt="2021-03-23T12:15:15.339" v="447" actId="20577"/>
          <ac:spMkLst>
            <pc:docMk/>
            <pc:sldMk cId="1059302147" sldId="341"/>
            <ac:spMk id="2" creationId="{16413808-C7E7-6245-A35B-9100B594BC5D}"/>
          </ac:spMkLst>
        </pc:spChg>
        <pc:spChg chg="mod">
          <ac:chgData name="Sinan Kalkan" userId="6c97b2d2-1092-497b-8c76-002b8d208c49" providerId="ADAL" clId="{3CF6A5A5-8AF5-1E40-AABF-80181756EDE9}" dt="2021-03-24T12:30:26.818" v="1109" actId="20577"/>
          <ac:spMkLst>
            <pc:docMk/>
            <pc:sldMk cId="1059302147" sldId="341"/>
            <ac:spMk id="3" creationId="{84AF9EDB-E12A-F342-A1EE-85FEEB3CDF2D}"/>
          </ac:spMkLst>
        </pc:spChg>
      </pc:sldChg>
      <pc:sldChg chg="modSp add mod">
        <pc:chgData name="Sinan Kalkan" userId="6c97b2d2-1092-497b-8c76-002b8d208c49" providerId="ADAL" clId="{3CF6A5A5-8AF5-1E40-AABF-80181756EDE9}" dt="2021-03-24T12:32:03.962" v="1123"/>
        <pc:sldMkLst>
          <pc:docMk/>
          <pc:sldMk cId="3245747226" sldId="342"/>
        </pc:sldMkLst>
        <pc:spChg chg="mod">
          <ac:chgData name="Sinan Kalkan" userId="6c97b2d2-1092-497b-8c76-002b8d208c49" providerId="ADAL" clId="{3CF6A5A5-8AF5-1E40-AABF-80181756EDE9}" dt="2021-03-23T12:15:28.109" v="475" actId="20577"/>
          <ac:spMkLst>
            <pc:docMk/>
            <pc:sldMk cId="3245747226" sldId="342"/>
            <ac:spMk id="2" creationId="{16413808-C7E7-6245-A35B-9100B594BC5D}"/>
          </ac:spMkLst>
        </pc:spChg>
        <pc:spChg chg="mod">
          <ac:chgData name="Sinan Kalkan" userId="6c97b2d2-1092-497b-8c76-002b8d208c49" providerId="ADAL" clId="{3CF6A5A5-8AF5-1E40-AABF-80181756EDE9}" dt="2021-03-24T12:32:03.962" v="1123"/>
          <ac:spMkLst>
            <pc:docMk/>
            <pc:sldMk cId="3245747226" sldId="342"/>
            <ac:spMk id="3" creationId="{84AF9EDB-E12A-F342-A1EE-85FEEB3CDF2D}"/>
          </ac:spMkLst>
        </pc:spChg>
      </pc:sldChg>
      <pc:sldChg chg="addSp delSp modSp add del mod modAnim">
        <pc:chgData name="Sinan Kalkan" userId="6c97b2d2-1092-497b-8c76-002b8d208c49" providerId="ADAL" clId="{3CF6A5A5-8AF5-1E40-AABF-80181756EDE9}" dt="2021-03-24T11:57:46.613" v="943" actId="2696"/>
        <pc:sldMkLst>
          <pc:docMk/>
          <pc:sldMk cId="3972014150" sldId="343"/>
        </pc:sldMkLst>
        <pc:spChg chg="mod">
          <ac:chgData name="Sinan Kalkan" userId="6c97b2d2-1092-497b-8c76-002b8d208c49" providerId="ADAL" clId="{3CF6A5A5-8AF5-1E40-AABF-80181756EDE9}" dt="2021-03-23T12:17:56.495" v="565" actId="20577"/>
          <ac:spMkLst>
            <pc:docMk/>
            <pc:sldMk cId="3972014150" sldId="343"/>
            <ac:spMk id="2" creationId="{16413808-C7E7-6245-A35B-9100B594BC5D}"/>
          </ac:spMkLst>
        </pc:spChg>
        <pc:spChg chg="add del mod">
          <ac:chgData name="Sinan Kalkan" userId="6c97b2d2-1092-497b-8c76-002b8d208c49" providerId="ADAL" clId="{3CF6A5A5-8AF5-1E40-AABF-80181756EDE9}" dt="2021-03-23T12:18:04.772" v="567"/>
          <ac:spMkLst>
            <pc:docMk/>
            <pc:sldMk cId="3972014150" sldId="343"/>
            <ac:spMk id="7" creationId="{BA82F716-FB2A-8A47-AEFD-8C882623E99E}"/>
          </ac:spMkLst>
        </pc:spChg>
        <pc:picChg chg="del">
          <ac:chgData name="Sinan Kalkan" userId="6c97b2d2-1092-497b-8c76-002b8d208c49" providerId="ADAL" clId="{3CF6A5A5-8AF5-1E40-AABF-80181756EDE9}" dt="2021-03-23T12:17:16.370" v="496" actId="478"/>
          <ac:picMkLst>
            <pc:docMk/>
            <pc:sldMk cId="3972014150" sldId="343"/>
            <ac:picMk id="8194" creationId="{74495D77-F3E4-6D43-A3CF-B7D77FFDE2A7}"/>
          </ac:picMkLst>
        </pc:picChg>
        <pc:picChg chg="del">
          <ac:chgData name="Sinan Kalkan" userId="6c97b2d2-1092-497b-8c76-002b8d208c49" providerId="ADAL" clId="{3CF6A5A5-8AF5-1E40-AABF-80181756EDE9}" dt="2021-03-23T12:17:15.563" v="495" actId="478"/>
          <ac:picMkLst>
            <pc:docMk/>
            <pc:sldMk cId="3972014150" sldId="343"/>
            <ac:picMk id="8196" creationId="{B537A52F-7FA5-4D4E-B99E-58924D5D8370}"/>
          </ac:picMkLst>
        </pc:picChg>
      </pc:sldChg>
      <pc:sldChg chg="modSp add del mod">
        <pc:chgData name="Sinan Kalkan" userId="6c97b2d2-1092-497b-8c76-002b8d208c49" providerId="ADAL" clId="{3CF6A5A5-8AF5-1E40-AABF-80181756EDE9}" dt="2021-03-24T11:57:46.613" v="943" actId="2696"/>
        <pc:sldMkLst>
          <pc:docMk/>
          <pc:sldMk cId="1036908024" sldId="344"/>
        </pc:sldMkLst>
        <pc:spChg chg="mod">
          <ac:chgData name="Sinan Kalkan" userId="6c97b2d2-1092-497b-8c76-002b8d208c49" providerId="ADAL" clId="{3CF6A5A5-8AF5-1E40-AABF-80181756EDE9}" dt="2021-03-23T12:18:12.920" v="585" actId="20577"/>
          <ac:spMkLst>
            <pc:docMk/>
            <pc:sldMk cId="1036908024" sldId="344"/>
            <ac:spMk id="2" creationId="{16413808-C7E7-6245-A35B-9100B594BC5D}"/>
          </ac:spMkLst>
        </pc:spChg>
      </pc:sldChg>
      <pc:sldChg chg="addSp modSp add mod ord">
        <pc:chgData name="Sinan Kalkan" userId="6c97b2d2-1092-497b-8c76-002b8d208c49" providerId="ADAL" clId="{3CF6A5A5-8AF5-1E40-AABF-80181756EDE9}" dt="2021-03-24T12:27:54.910" v="965" actId="1076"/>
        <pc:sldMkLst>
          <pc:docMk/>
          <pc:sldMk cId="58973869" sldId="345"/>
        </pc:sldMkLst>
        <pc:spChg chg="mod">
          <ac:chgData name="Sinan Kalkan" userId="6c97b2d2-1092-497b-8c76-002b8d208c49" providerId="ADAL" clId="{3CF6A5A5-8AF5-1E40-AABF-80181756EDE9}" dt="2021-03-23T12:19:24.109" v="654" actId="20577"/>
          <ac:spMkLst>
            <pc:docMk/>
            <pc:sldMk cId="58973869" sldId="345"/>
            <ac:spMk id="2" creationId="{16413808-C7E7-6245-A35B-9100B594BC5D}"/>
          </ac:spMkLst>
        </pc:spChg>
        <pc:picChg chg="add mod">
          <ac:chgData name="Sinan Kalkan" userId="6c97b2d2-1092-497b-8c76-002b8d208c49" providerId="ADAL" clId="{3CF6A5A5-8AF5-1E40-AABF-80181756EDE9}" dt="2021-03-24T12:27:13.751" v="959" actId="1076"/>
          <ac:picMkLst>
            <pc:docMk/>
            <pc:sldMk cId="58973869" sldId="345"/>
            <ac:picMk id="7" creationId="{7ADDD66B-8034-4E4A-A77E-E73A2234D218}"/>
          </ac:picMkLst>
        </pc:picChg>
        <pc:picChg chg="add mod">
          <ac:chgData name="Sinan Kalkan" userId="6c97b2d2-1092-497b-8c76-002b8d208c49" providerId="ADAL" clId="{3CF6A5A5-8AF5-1E40-AABF-80181756EDE9}" dt="2021-03-24T12:27:54.910" v="965" actId="1076"/>
          <ac:picMkLst>
            <pc:docMk/>
            <pc:sldMk cId="58973869" sldId="345"/>
            <ac:picMk id="8" creationId="{0C968EC4-969F-1441-8BCC-7FA088EBE0DD}"/>
          </ac:picMkLst>
        </pc:picChg>
        <pc:picChg chg="add mod">
          <ac:chgData name="Sinan Kalkan" userId="6c97b2d2-1092-497b-8c76-002b8d208c49" providerId="ADAL" clId="{3CF6A5A5-8AF5-1E40-AABF-80181756EDE9}" dt="2021-03-24T12:27:51.580" v="964" actId="1076"/>
          <ac:picMkLst>
            <pc:docMk/>
            <pc:sldMk cId="58973869" sldId="345"/>
            <ac:picMk id="9" creationId="{5CA33FFB-CDE6-8C4F-8EF9-6CD5C5D5950A}"/>
          </ac:picMkLst>
        </pc:picChg>
        <pc:picChg chg="add mod">
          <ac:chgData name="Sinan Kalkan" userId="6c97b2d2-1092-497b-8c76-002b8d208c49" providerId="ADAL" clId="{3CF6A5A5-8AF5-1E40-AABF-80181756EDE9}" dt="2021-03-24T12:27:48.870" v="963" actId="1076"/>
          <ac:picMkLst>
            <pc:docMk/>
            <pc:sldMk cId="58973869" sldId="345"/>
            <ac:picMk id="10" creationId="{EDC1CD0A-7BE8-CB48-8C9F-E120C5FCDB22}"/>
          </ac:picMkLst>
        </pc:picChg>
      </pc:sldChg>
      <pc:sldChg chg="add del ord">
        <pc:chgData name="Sinan Kalkan" userId="6c97b2d2-1092-497b-8c76-002b8d208c49" providerId="ADAL" clId="{3CF6A5A5-8AF5-1E40-AABF-80181756EDE9}" dt="2021-03-24T11:57:46.613" v="943" actId="2696"/>
        <pc:sldMkLst>
          <pc:docMk/>
          <pc:sldMk cId="1800569734" sldId="346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2068953474" sldId="347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2839760278" sldId="348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4041150251" sldId="349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397875558" sldId="350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2025623860" sldId="351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2284599510" sldId="380"/>
        </pc:sldMkLst>
      </pc:sldChg>
      <pc:sldChg chg="addSp modSp add">
        <pc:chgData name="Sinan Kalkan" userId="6c97b2d2-1092-497b-8c76-002b8d208c49" providerId="ADAL" clId="{3CF6A5A5-8AF5-1E40-AABF-80181756EDE9}" dt="2021-03-24T11:44:27.817" v="664" actId="1076"/>
        <pc:sldMkLst>
          <pc:docMk/>
          <pc:sldMk cId="338607938" sldId="381"/>
        </pc:sldMkLst>
        <pc:picChg chg="add mod">
          <ac:chgData name="Sinan Kalkan" userId="6c97b2d2-1092-497b-8c76-002b8d208c49" providerId="ADAL" clId="{3CF6A5A5-8AF5-1E40-AABF-80181756EDE9}" dt="2021-03-24T11:44:27.817" v="664" actId="1076"/>
          <ac:picMkLst>
            <pc:docMk/>
            <pc:sldMk cId="338607938" sldId="381"/>
            <ac:picMk id="1026" creationId="{40585259-169F-4D4D-984A-BD8F4E37AD25}"/>
          </ac:picMkLst>
        </pc:picChg>
      </pc:sldChg>
      <pc:sldChg chg="modSp add del">
        <pc:chgData name="Sinan Kalkan" userId="6c97b2d2-1092-497b-8c76-002b8d208c49" providerId="ADAL" clId="{3CF6A5A5-8AF5-1E40-AABF-80181756EDE9}" dt="2021-03-24T11:53:22.830" v="939" actId="2696"/>
        <pc:sldMkLst>
          <pc:docMk/>
          <pc:sldMk cId="4236503706" sldId="420"/>
        </pc:sldMkLst>
        <pc:picChg chg="mod">
          <ac:chgData name="Sinan Kalkan" userId="6c97b2d2-1092-497b-8c76-002b8d208c49" providerId="ADAL" clId="{3CF6A5A5-8AF5-1E40-AABF-80181756EDE9}" dt="2021-03-24T11:53:12.946" v="936" actId="1076"/>
          <ac:picMkLst>
            <pc:docMk/>
            <pc:sldMk cId="4236503706" sldId="420"/>
            <ac:picMk id="6146" creationId="{00000000-0000-0000-0000-000000000000}"/>
          </ac:picMkLst>
        </pc:picChg>
        <pc:picChg chg="mod">
          <ac:chgData name="Sinan Kalkan" userId="6c97b2d2-1092-497b-8c76-002b8d208c49" providerId="ADAL" clId="{3CF6A5A5-8AF5-1E40-AABF-80181756EDE9}" dt="2021-03-24T11:53:12.946" v="936" actId="1076"/>
          <ac:picMkLst>
            <pc:docMk/>
            <pc:sldMk cId="4236503706" sldId="420"/>
            <ac:picMk id="6148" creationId="{00000000-0000-0000-0000-000000000000}"/>
          </ac:picMkLst>
        </pc:picChg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352048767" sldId="421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072253381" sldId="42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922968081" sldId="424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1972549887" sldId="425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807191251" sldId="426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642515034" sldId="427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369523124" sldId="428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493973725" sldId="429"/>
        </pc:sldMkLst>
      </pc:sldChg>
      <pc:sldChg chg="add del">
        <pc:chgData name="Sinan Kalkan" userId="6c97b2d2-1092-497b-8c76-002b8d208c49" providerId="ADAL" clId="{3CF6A5A5-8AF5-1E40-AABF-80181756EDE9}" dt="2021-03-24T11:55:16.080" v="940" actId="2696"/>
        <pc:sldMkLst>
          <pc:docMk/>
          <pc:sldMk cId="4290023018" sldId="430"/>
        </pc:sldMkLst>
      </pc:sldChg>
      <pc:sldChg chg="modSp add">
        <pc:chgData name="Sinan Kalkan" userId="6c97b2d2-1092-497b-8c76-002b8d208c49" providerId="ADAL" clId="{3CF6A5A5-8AF5-1E40-AABF-80181756EDE9}" dt="2021-03-24T11:55:27.010" v="942" actId="20577"/>
        <pc:sldMkLst>
          <pc:docMk/>
          <pc:sldMk cId="4070375212" sldId="431"/>
        </pc:sldMkLst>
        <pc:spChg chg="mod">
          <ac:chgData name="Sinan Kalkan" userId="6c97b2d2-1092-497b-8c76-002b8d208c49" providerId="ADAL" clId="{3CF6A5A5-8AF5-1E40-AABF-80181756EDE9}" dt="2021-03-24T11:55:27.010" v="942" actId="20577"/>
          <ac:spMkLst>
            <pc:docMk/>
            <pc:sldMk cId="4070375212" sldId="431"/>
            <ac:spMk id="3" creationId="{00000000-0000-0000-0000-000000000000}"/>
          </ac:spMkLst>
        </pc:spChg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820388160" sldId="43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320569055" sldId="434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4025481897" sldId="435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53624000" sldId="436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1243432672" sldId="437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521819987" sldId="438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1279314808" sldId="439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507925285" sldId="440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472004591" sldId="441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78963239" sldId="44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4047858883" sldId="443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72450513" sldId="444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510501730" sldId="445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1996510304" sldId="447"/>
        </pc:sldMkLst>
      </pc:sldChg>
      <pc:sldChg chg="modSp add mod">
        <pc:chgData name="Sinan Kalkan" userId="6c97b2d2-1092-497b-8c76-002b8d208c49" providerId="ADAL" clId="{3CF6A5A5-8AF5-1E40-AABF-80181756EDE9}" dt="2021-03-24T11:58:04.188" v="945" actId="20577"/>
        <pc:sldMkLst>
          <pc:docMk/>
          <pc:sldMk cId="2621122968" sldId="448"/>
        </pc:sldMkLst>
        <pc:spChg chg="mod">
          <ac:chgData name="Sinan Kalkan" userId="6c97b2d2-1092-497b-8c76-002b8d208c49" providerId="ADAL" clId="{3CF6A5A5-8AF5-1E40-AABF-80181756EDE9}" dt="2021-03-24T11:58:04.188" v="945" actId="20577"/>
          <ac:spMkLst>
            <pc:docMk/>
            <pc:sldMk cId="2621122968" sldId="448"/>
            <ac:spMk id="8" creationId="{00000000-0000-0000-0000-000000000000}"/>
          </ac:spMkLst>
        </pc:spChg>
      </pc:sldChg>
      <pc:sldChg chg="modSp add mod">
        <pc:chgData name="Sinan Kalkan" userId="6c97b2d2-1092-497b-8c76-002b8d208c49" providerId="ADAL" clId="{3CF6A5A5-8AF5-1E40-AABF-80181756EDE9}" dt="2021-03-24T11:58:44.788" v="946" actId="6549"/>
        <pc:sldMkLst>
          <pc:docMk/>
          <pc:sldMk cId="1360527902" sldId="449"/>
        </pc:sldMkLst>
        <pc:spChg chg="mod">
          <ac:chgData name="Sinan Kalkan" userId="6c97b2d2-1092-497b-8c76-002b8d208c49" providerId="ADAL" clId="{3CF6A5A5-8AF5-1E40-AABF-80181756EDE9}" dt="2021-03-24T11:58:44.788" v="946" actId="6549"/>
          <ac:spMkLst>
            <pc:docMk/>
            <pc:sldMk cId="1360527902" sldId="449"/>
            <ac:spMk id="64515" creationId="{00000000-0000-0000-0000-000000000000}"/>
          </ac:spMkLst>
        </pc:spChg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616828049" sldId="450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406137567" sldId="45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541159095" sldId="453"/>
        </pc:sldMkLst>
      </pc:sldChg>
      <pc:sldChg chg="add del">
        <pc:chgData name="Sinan Kalkan" userId="6c97b2d2-1092-497b-8c76-002b8d208c49" providerId="ADAL" clId="{3CF6A5A5-8AF5-1E40-AABF-80181756EDE9}" dt="2021-03-24T11:59:22.777" v="948" actId="2696"/>
        <pc:sldMkLst>
          <pc:docMk/>
          <pc:sldMk cId="1759442580" sldId="454"/>
        </pc:sldMkLst>
      </pc:sldChg>
      <pc:sldChg chg="add del">
        <pc:chgData name="Sinan Kalkan" userId="6c97b2d2-1092-497b-8c76-002b8d208c49" providerId="ADAL" clId="{3CF6A5A5-8AF5-1E40-AABF-80181756EDE9}" dt="2021-03-24T11:59:23.583" v="949" actId="2696"/>
        <pc:sldMkLst>
          <pc:docMk/>
          <pc:sldMk cId="2318313232" sldId="455"/>
        </pc:sldMkLst>
      </pc:sldChg>
      <pc:sldChg chg="add del">
        <pc:chgData name="Sinan Kalkan" userId="6c97b2d2-1092-497b-8c76-002b8d208c49" providerId="ADAL" clId="{3CF6A5A5-8AF5-1E40-AABF-80181756EDE9}" dt="2021-03-24T11:59:24.440" v="950" actId="2696"/>
        <pc:sldMkLst>
          <pc:docMk/>
          <pc:sldMk cId="904929042" sldId="456"/>
        </pc:sldMkLst>
      </pc:sldChg>
      <pc:sldChg chg="add del">
        <pc:chgData name="Sinan Kalkan" userId="6c97b2d2-1092-497b-8c76-002b8d208c49" providerId="ADAL" clId="{3CF6A5A5-8AF5-1E40-AABF-80181756EDE9}" dt="2021-03-24T11:59:25.191" v="951" actId="2696"/>
        <pc:sldMkLst>
          <pc:docMk/>
          <pc:sldMk cId="4155623745" sldId="457"/>
        </pc:sldMkLst>
      </pc:sldChg>
      <pc:sldChg chg="add del">
        <pc:chgData name="Sinan Kalkan" userId="6c97b2d2-1092-497b-8c76-002b8d208c49" providerId="ADAL" clId="{3CF6A5A5-8AF5-1E40-AABF-80181756EDE9}" dt="2021-03-24T11:59:12.770" v="947" actId="2696"/>
        <pc:sldMkLst>
          <pc:docMk/>
          <pc:sldMk cId="1435445944" sldId="458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1382202964" sldId="605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497781340" sldId="606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09794546" sldId="607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803642228" sldId="608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818690104" sldId="609"/>
        </pc:sldMkLst>
      </pc:sldChg>
      <pc:sldChg chg="modSp add mod">
        <pc:chgData name="Sinan Kalkan" userId="6c97b2d2-1092-497b-8c76-002b8d208c49" providerId="ADAL" clId="{3CF6A5A5-8AF5-1E40-AABF-80181756EDE9}" dt="2021-03-24T12:31:37.858" v="1120" actId="20577"/>
        <pc:sldMkLst>
          <pc:docMk/>
          <pc:sldMk cId="3716818736" sldId="627"/>
        </pc:sldMkLst>
        <pc:spChg chg="mod">
          <ac:chgData name="Sinan Kalkan" userId="6c97b2d2-1092-497b-8c76-002b8d208c49" providerId="ADAL" clId="{3CF6A5A5-8AF5-1E40-AABF-80181756EDE9}" dt="2021-03-24T12:31:37.858" v="1120" actId="20577"/>
          <ac:spMkLst>
            <pc:docMk/>
            <pc:sldMk cId="3716818736" sldId="627"/>
            <ac:spMk id="22532" creationId="{00000000-0000-0000-0000-000000000000}"/>
          </ac:spMkLst>
        </pc:spChg>
      </pc:sldChg>
      <pc:sldChg chg="modSp add">
        <pc:chgData name="Sinan Kalkan" userId="6c97b2d2-1092-497b-8c76-002b8d208c49" providerId="ADAL" clId="{3CF6A5A5-8AF5-1E40-AABF-80181756EDE9}" dt="2021-03-24T12:31:42.059" v="1121"/>
        <pc:sldMkLst>
          <pc:docMk/>
          <pc:sldMk cId="4227032105" sldId="628"/>
        </pc:sldMkLst>
        <pc:spChg chg="mod">
          <ac:chgData name="Sinan Kalkan" userId="6c97b2d2-1092-497b-8c76-002b8d208c49" providerId="ADAL" clId="{3CF6A5A5-8AF5-1E40-AABF-80181756EDE9}" dt="2021-03-24T12:31:42.059" v="1121"/>
          <ac:spMkLst>
            <pc:docMk/>
            <pc:sldMk cId="4227032105" sldId="628"/>
            <ac:spMk id="23554" creationId="{00000000-0000-0000-0000-000000000000}"/>
          </ac:spMkLst>
        </pc:spChg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781749863" sldId="629"/>
        </pc:sldMkLst>
      </pc:sldChg>
      <pc:sldChg chg="add del">
        <pc:chgData name="Sinan Kalkan" userId="6c97b2d2-1092-497b-8c76-002b8d208c49" providerId="ADAL" clId="{3CF6A5A5-8AF5-1E40-AABF-80181756EDE9}" dt="2021-03-24T11:59:26.401" v="952" actId="2696"/>
        <pc:sldMkLst>
          <pc:docMk/>
          <pc:sldMk cId="1516148422" sldId="630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193377122" sldId="63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652496465" sldId="633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466573243" sldId="697"/>
        </pc:sldMkLst>
      </pc:sldChg>
      <pc:sldChg chg="delSp modSp add mod modAnim">
        <pc:chgData name="Sinan Kalkan" userId="6c97b2d2-1092-497b-8c76-002b8d208c49" providerId="ADAL" clId="{3CF6A5A5-8AF5-1E40-AABF-80181756EDE9}" dt="2021-03-24T12:29:10.221" v="1007"/>
        <pc:sldMkLst>
          <pc:docMk/>
          <pc:sldMk cId="2665078300" sldId="698"/>
        </pc:sldMkLst>
        <pc:spChg chg="mod">
          <ac:chgData name="Sinan Kalkan" userId="6c97b2d2-1092-497b-8c76-002b8d208c49" providerId="ADAL" clId="{3CF6A5A5-8AF5-1E40-AABF-80181756EDE9}" dt="2021-03-24T12:28:47.013" v="1002" actId="403"/>
          <ac:spMkLst>
            <pc:docMk/>
            <pc:sldMk cId="2665078300" sldId="698"/>
            <ac:spMk id="3" creationId="{84AF9EDB-E12A-F342-A1EE-85FEEB3CDF2D}"/>
          </ac:spMkLst>
        </pc:spChg>
        <pc:picChg chg="del">
          <ac:chgData name="Sinan Kalkan" userId="6c97b2d2-1092-497b-8c76-002b8d208c49" providerId="ADAL" clId="{3CF6A5A5-8AF5-1E40-AABF-80181756EDE9}" dt="2021-03-24T12:28:01.224" v="967" actId="478"/>
          <ac:picMkLst>
            <pc:docMk/>
            <pc:sldMk cId="2665078300" sldId="698"/>
            <ac:picMk id="7" creationId="{7ADDD66B-8034-4E4A-A77E-E73A2234D218}"/>
          </ac:picMkLst>
        </pc:picChg>
        <pc:picChg chg="del">
          <ac:chgData name="Sinan Kalkan" userId="6c97b2d2-1092-497b-8c76-002b8d208c49" providerId="ADAL" clId="{3CF6A5A5-8AF5-1E40-AABF-80181756EDE9}" dt="2021-03-24T12:28:01.982" v="968" actId="478"/>
          <ac:picMkLst>
            <pc:docMk/>
            <pc:sldMk cId="2665078300" sldId="698"/>
            <ac:picMk id="8" creationId="{0C968EC4-969F-1441-8BCC-7FA088EBE0DD}"/>
          </ac:picMkLst>
        </pc:picChg>
        <pc:picChg chg="del">
          <ac:chgData name="Sinan Kalkan" userId="6c97b2d2-1092-497b-8c76-002b8d208c49" providerId="ADAL" clId="{3CF6A5A5-8AF5-1E40-AABF-80181756EDE9}" dt="2021-03-24T12:28:02.684" v="969" actId="478"/>
          <ac:picMkLst>
            <pc:docMk/>
            <pc:sldMk cId="2665078300" sldId="698"/>
            <ac:picMk id="9" creationId="{5CA33FFB-CDE6-8C4F-8EF9-6CD5C5D5950A}"/>
          </ac:picMkLst>
        </pc:picChg>
        <pc:picChg chg="del">
          <ac:chgData name="Sinan Kalkan" userId="6c97b2d2-1092-497b-8c76-002b8d208c49" providerId="ADAL" clId="{3CF6A5A5-8AF5-1E40-AABF-80181756EDE9}" dt="2021-03-24T12:28:03.350" v="970" actId="478"/>
          <ac:picMkLst>
            <pc:docMk/>
            <pc:sldMk cId="2665078300" sldId="698"/>
            <ac:picMk id="10" creationId="{EDC1CD0A-7BE8-CB48-8C9F-E120C5FCDB22}"/>
          </ac:picMkLst>
        </pc:picChg>
      </pc:sldChg>
      <pc:sldMasterChg chg="delSldLayout">
        <pc:chgData name="Sinan Kalkan" userId="6c97b2d2-1092-497b-8c76-002b8d208c49" providerId="ADAL" clId="{3CF6A5A5-8AF5-1E40-AABF-80181756EDE9}" dt="2021-03-24T11:59:24.440" v="950" actId="2696"/>
        <pc:sldMasterMkLst>
          <pc:docMk/>
          <pc:sldMasterMk cId="0" sldId="2147483648"/>
        </pc:sldMasterMkLst>
        <pc:sldLayoutChg chg="del">
          <pc:chgData name="Sinan Kalkan" userId="6c97b2d2-1092-497b-8c76-002b8d208c49" providerId="ADAL" clId="{3CF6A5A5-8AF5-1E40-AABF-80181756EDE9}" dt="2021-03-24T11:59:24.440" v="950" actId="2696"/>
          <pc:sldLayoutMkLst>
            <pc:docMk/>
            <pc:sldMasterMk cId="0" sldId="2147483648"/>
            <pc:sldLayoutMk cId="298094421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add 127 to the exponent? </a:t>
            </a:r>
          </a:p>
          <a:p>
            <a:endParaRPr lang="en-US" dirty="0"/>
          </a:p>
          <a:p>
            <a:r>
              <a:rPr lang="en-US" dirty="0"/>
              <a:t>This is the excess-K notation, which provides</a:t>
            </a:r>
            <a:r>
              <a:rPr lang="en-US" baseline="0" dirty="0"/>
              <a:t> advantages of 2s complement. In addition to that, logical comparison of numbers is easier. In two’s complement, it is more difficult since once has to watch for the 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13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3B28A6-BE75-426B-BAE5-CA8DB3C7E86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3</a:t>
            </a:r>
            <a:endParaRPr lang="tr-T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5760"/>
            <a:ext cx="6400800" cy="142304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Dive into Python [Part 1]</a:t>
            </a:r>
            <a:endParaRPr lang="tr-T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372343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75B4-C147-9349-B925-2C7BED89C4ED}"/>
              </a:ext>
            </a:extLst>
          </p:cNvPr>
          <p:cNvSpPr txBox="1"/>
          <p:nvPr/>
        </p:nvSpPr>
        <p:spPr>
          <a:xfrm>
            <a:off x="395536" y="55172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Disclaimer: Figures without reference are from either from “Introduction to programming concepts with case studies in Python” or “Programming with Python for Engineers”, which are both co-authored by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Binary Representation of Numeric Information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Two’s complement</a:t>
            </a:r>
            <a:r>
              <a:rPr lang="en-US" dirty="0"/>
              <a:t> instead of sign-magnitude representation</a:t>
            </a:r>
          </a:p>
          <a:p>
            <a:pPr lvl="1">
              <a:defRPr/>
            </a:pPr>
            <a:r>
              <a:rPr lang="en-US" dirty="0"/>
              <a:t>Positive numbers have a leading 0.</a:t>
            </a:r>
          </a:p>
          <a:p>
            <a:pPr lvl="2">
              <a:defRPr/>
            </a:pPr>
            <a:r>
              <a:rPr lang="en-US" dirty="0"/>
              <a:t>5 =&gt; </a:t>
            </a:r>
            <a:r>
              <a:rPr lang="en-US" dirty="0">
                <a:solidFill>
                  <a:srgbClr val="FF0000"/>
                </a:solidFill>
              </a:rPr>
              <a:t>0101</a:t>
            </a:r>
          </a:p>
          <a:p>
            <a:pPr lvl="1">
              <a:defRPr/>
            </a:pPr>
            <a:r>
              <a:rPr lang="en-US" dirty="0"/>
              <a:t>The representation for negative numbers is found by subtracting the absolute value from 2</a:t>
            </a:r>
            <a:r>
              <a:rPr lang="en-US" baseline="30000" dirty="0"/>
              <a:t>N</a:t>
            </a:r>
            <a:r>
              <a:rPr lang="en-US" dirty="0"/>
              <a:t> for an N-bit system:</a:t>
            </a:r>
          </a:p>
          <a:p>
            <a:pPr lvl="2">
              <a:defRPr/>
            </a:pPr>
            <a:r>
              <a:rPr lang="en-US" dirty="0"/>
              <a:t>-5 =&gt; 2</a:t>
            </a:r>
            <a:r>
              <a:rPr lang="en-US" baseline="30000" dirty="0"/>
              <a:t>4</a:t>
            </a:r>
            <a:r>
              <a:rPr lang="en-US" dirty="0"/>
              <a:t> – 5 = 16 – 5 = (11)</a:t>
            </a:r>
            <a:r>
              <a:rPr lang="en-US" baseline="-25000" dirty="0"/>
              <a:t>10</a:t>
            </a:r>
            <a:r>
              <a:rPr lang="en-US" dirty="0"/>
              <a:t> =&gt; (1011)</a:t>
            </a:r>
            <a:r>
              <a:rPr lang="en-US" baseline="-25000" dirty="0"/>
              <a:t>2</a:t>
            </a:r>
            <a:endParaRPr lang="en-US" baseline="-25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/>
              <a:t>Advantages:</a:t>
            </a:r>
          </a:p>
          <a:p>
            <a:pPr lvl="1">
              <a:defRPr/>
            </a:pPr>
            <a:r>
              <a:rPr lang="en-US" dirty="0"/>
              <a:t>0 has a single representation: +0 = 0000, -0 = 0000</a:t>
            </a:r>
          </a:p>
          <a:p>
            <a:pPr lvl="1">
              <a:defRPr/>
            </a:pPr>
            <a:r>
              <a:rPr lang="en-US" dirty="0"/>
              <a:t>Arithmetic works fine without checking the sign bit:</a:t>
            </a:r>
          </a:p>
          <a:p>
            <a:pPr lvl="2">
              <a:defRPr/>
            </a:pPr>
            <a:r>
              <a:rPr lang="en-US" dirty="0"/>
              <a:t>1011 (-5) + 0110 (6) = 0001 (1)</a:t>
            </a:r>
          </a:p>
          <a:p>
            <a:pPr lvl="2">
              <a:defRPr/>
            </a:pPr>
            <a:r>
              <a:rPr lang="en-US" dirty="0"/>
              <a:t>1011 (-5) + 0011 (3) = 1110 (-2)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6D7CF2-7FC5-4091-8F18-ADDC00FE8BD6}" type="slidenum">
              <a:rPr lang="tr-TR">
                <a:solidFill>
                  <a:srgbClr val="898989"/>
                </a:solidFill>
              </a:rPr>
              <a:pPr eaLnBrk="1" hangingPunct="1"/>
              <a:t>10</a:t>
            </a:fld>
            <a:endParaRPr lang="tr-TR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25905-1D7A-0142-96EC-910456132E3E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8071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Binary Representation of </a:t>
            </a:r>
            <a:r>
              <a:rPr lang="en-US" sz="3600" dirty="0">
                <a:solidFill>
                  <a:srgbClr val="FF0000"/>
                </a:solidFill>
              </a:rPr>
              <a:t>Real Numbers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33" y="1484784"/>
            <a:ext cx="8075240" cy="4525963"/>
          </a:xfrm>
        </p:spPr>
        <p:txBody>
          <a:bodyPr/>
          <a:lstStyle/>
          <a:p>
            <a:pPr marL="0" indent="0">
              <a:spcBef>
                <a:spcPct val="40000"/>
              </a:spcBef>
              <a:buNone/>
              <a:defRPr/>
            </a:pPr>
            <a:r>
              <a:rPr lang="en-US" sz="2800" dirty="0">
                <a:sym typeface="Wingdings" pitchFamily="2" charset="2"/>
              </a:rPr>
              <a:t>Conversion of the digits after the dot into binary:</a:t>
            </a:r>
          </a:p>
          <a:p>
            <a:pPr marL="0" indent="0">
              <a:spcBef>
                <a:spcPct val="40000"/>
              </a:spcBef>
              <a:buNone/>
              <a:defRPr/>
            </a:pPr>
            <a:endParaRPr lang="en-US" sz="900" dirty="0">
              <a:sym typeface="Wingdings" pitchFamily="2" charset="2"/>
            </a:endParaRPr>
          </a:p>
          <a:p>
            <a:pPr>
              <a:defRPr/>
            </a:pPr>
            <a:r>
              <a:rPr lang="en-US" sz="2800" dirty="0">
                <a:sym typeface="Wingdings" pitchFamily="2" charset="2"/>
              </a:rPr>
              <a:t> 1</a:t>
            </a:r>
            <a:r>
              <a:rPr lang="en-US" sz="2800" baseline="30000" dirty="0">
                <a:sym typeface="Wingdings" pitchFamily="2" charset="2"/>
              </a:rPr>
              <a:t>st</a:t>
            </a:r>
            <a:r>
              <a:rPr lang="en-US" sz="2800" dirty="0">
                <a:sym typeface="Wingdings" pitchFamily="2" charset="2"/>
              </a:rPr>
              <a:t> Way: </a:t>
            </a:r>
          </a:p>
          <a:p>
            <a:pPr lvl="1">
              <a:defRPr/>
            </a:pPr>
            <a:r>
              <a:rPr lang="en-US" sz="2400" dirty="0">
                <a:sym typeface="Wingdings" pitchFamily="2" charset="2"/>
              </a:rPr>
              <a:t>0.375 </a:t>
            </a:r>
            <a:r>
              <a:rPr lang="tr-TR" sz="2400" dirty="0"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x½ +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x¼ +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x1/8 </a:t>
            </a:r>
            <a:r>
              <a:rPr lang="tr-TR" sz="2400" dirty="0"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011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sym typeface="Wingdings" pitchFamily="2" charset="2"/>
            </a:endParaRPr>
          </a:p>
          <a:p>
            <a:pPr>
              <a:defRPr/>
            </a:pPr>
            <a:r>
              <a:rPr lang="en-US" sz="2800" dirty="0">
                <a:sym typeface="Wingdings" pitchFamily="2" charset="2"/>
              </a:rPr>
              <a:t>2</a:t>
            </a:r>
            <a:r>
              <a:rPr lang="en-US" sz="2800" baseline="30000" dirty="0">
                <a:sym typeface="Wingdings" pitchFamily="2" charset="2"/>
              </a:rPr>
              <a:t>nd</a:t>
            </a:r>
            <a:r>
              <a:rPr lang="en-US" sz="2800" dirty="0">
                <a:sym typeface="Wingdings" pitchFamily="2" charset="2"/>
              </a:rPr>
              <a:t> Way: </a:t>
            </a:r>
          </a:p>
          <a:p>
            <a:pPr lvl="1">
              <a:defRPr/>
            </a:pPr>
            <a:r>
              <a:rPr lang="en-US" sz="2400" dirty="0">
                <a:sym typeface="Wingdings" pitchFamily="2" charset="2"/>
              </a:rPr>
              <a:t>Multiply by 2 and get the integer part until we get ‘0’ after the dot: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 0.375 x 2 = 0.750  =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 + 0.750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 0.750 x 2 = 1.500  =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+ 0.500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 0.500 x 2 = 1.000  =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+ 0.000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1BFB6-5B17-4E81-BF2C-A796E08D3CA2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4A9194-6A95-6B49-8B06-27DAF348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77" y="3924043"/>
            <a:ext cx="6892846" cy="289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04422-435C-664F-AA0A-4FCE159246D4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32056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IEEE 32bit Floating-Point Number Representation</a:t>
            </a:r>
          </a:p>
        </p:txBody>
      </p:sp>
      <p:pic>
        <p:nvPicPr>
          <p:cNvPr id="49155" name="Picture 3" descr="D:\sil\1000px-Float_example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09"/>
          <a:stretch/>
        </p:blipFill>
        <p:spPr bwMode="auto">
          <a:xfrm>
            <a:off x="518809" y="1545065"/>
            <a:ext cx="8534400" cy="115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3429000"/>
            <a:ext cx="8229600" cy="27019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M x 2</a:t>
            </a:r>
            <a:r>
              <a:rPr lang="en-US" sz="2800" baseline="30000" dirty="0"/>
              <a:t>E</a:t>
            </a:r>
            <a:endParaRPr lang="en-US" sz="2800" dirty="0">
              <a:latin typeface="+mn-lt"/>
              <a:cs typeface="+mn-cs"/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Exponent (E): 8 bits 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Add 127 to the exponent value before storing it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FF0000"/>
                </a:solidFill>
              </a:rPr>
              <a:t>E can be 0 to 255 with 127 representing the real zero.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Fraction (M - Mantissa): 23 bits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dirty="0"/>
              <a:t>2</a:t>
            </a:r>
            <a:r>
              <a:rPr lang="en-US" sz="2800" baseline="30000" dirty="0"/>
              <a:t>128</a:t>
            </a:r>
            <a:r>
              <a:rPr lang="en-US" sz="2800" dirty="0"/>
              <a:t> = 1.70141183 × 10</a:t>
            </a:r>
            <a:r>
              <a:rPr lang="en-US" sz="2800" baseline="30000" dirty="0"/>
              <a:t>38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pic>
        <p:nvPicPr>
          <p:cNvPr id="49160" name="Picture 9" descr="http://upload.wikimedia.org/math/8/1/8/81854e3ec3e7115e1f49dece1c7bbb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949575"/>
            <a:ext cx="43354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1BFB6-5B17-4E81-BF2C-A796E08D3CA2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13231" y="3429000"/>
                <a:ext cx="1982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231" y="3429000"/>
                <a:ext cx="19822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E94C0A9-5FE0-0743-AC12-A50C996608B7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50792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IEEE 32bit Floating-Point Number Representation</a:t>
            </a:r>
          </a:p>
        </p:txBody>
      </p:sp>
      <p:sp>
        <p:nvSpPr>
          <p:cNvPr id="51203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Now consider 4.1:</a:t>
            </a:r>
          </a:p>
          <a:p>
            <a:pPr lvl="1"/>
            <a:r>
              <a:rPr lang="en-US" dirty="0"/>
              <a:t>4 =&gt; (100)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0.1 =&gt; </a:t>
            </a:r>
          </a:p>
          <a:p>
            <a:pPr lvl="2"/>
            <a:r>
              <a:rPr lang="en-US" dirty="0"/>
              <a:t>x 2 = 0.2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+ 0.2</a:t>
            </a:r>
          </a:p>
          <a:p>
            <a:pPr lvl="2"/>
            <a:r>
              <a:rPr lang="en-US" dirty="0"/>
              <a:t>x 2 = 0.4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+ 0.4</a:t>
            </a:r>
          </a:p>
          <a:p>
            <a:pPr lvl="2"/>
            <a:r>
              <a:rPr lang="en-US" dirty="0"/>
              <a:t>x 2 = 0.8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+ 0.8</a:t>
            </a:r>
          </a:p>
          <a:p>
            <a:pPr lvl="2"/>
            <a:r>
              <a:rPr lang="en-US" dirty="0"/>
              <a:t>x 2 = 1.6 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+ 0.6</a:t>
            </a:r>
          </a:p>
          <a:p>
            <a:pPr lvl="2"/>
            <a:r>
              <a:rPr lang="en-US" dirty="0"/>
              <a:t>x 2 = 1.2 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+ 0.2</a:t>
            </a:r>
          </a:p>
          <a:p>
            <a:pPr lvl="2"/>
            <a:r>
              <a:rPr lang="en-US" dirty="0"/>
              <a:t>x 2 = 0.4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+ 0.4</a:t>
            </a:r>
          </a:p>
          <a:p>
            <a:pPr lvl="2"/>
            <a:r>
              <a:rPr lang="en-US" dirty="0"/>
              <a:t>x 2 = 0.8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+ 0.8</a:t>
            </a:r>
          </a:p>
          <a:p>
            <a:pPr lvl="2"/>
            <a:r>
              <a:rPr lang="en-US" dirty="0"/>
              <a:t>…….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/>
              <a:t>So,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Representing a fraction which is a multiple of 1/2</a:t>
            </a:r>
            <a:r>
              <a:rPr lang="en-US" sz="2800" baseline="30000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 is lossless.</a:t>
            </a:r>
          </a:p>
          <a:p>
            <a:pPr lvl="1"/>
            <a:r>
              <a:rPr lang="en-US" sz="2800" dirty="0"/>
              <a:t>Representing a fraction which is not a multiple of 1/2</a:t>
            </a:r>
            <a:r>
              <a:rPr lang="en-US" sz="2800" baseline="30000" dirty="0"/>
              <a:t>n</a:t>
            </a:r>
            <a:r>
              <a:rPr lang="en-US" sz="2800" dirty="0"/>
              <a:t> leads to </a:t>
            </a:r>
            <a:r>
              <a:rPr lang="en-US" sz="2800" dirty="0">
                <a:solidFill>
                  <a:srgbClr val="FF0000"/>
                </a:solidFill>
              </a:rPr>
              <a:t>precision loss.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DBE3D-C1F1-43A0-892F-4413005B5DC8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7E59A-0B78-7F4F-BD5B-515EEE0710F2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510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3808-C7E7-6245-A35B-9100B594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Representing Real Numbers: </a:t>
            </a:r>
            <a:r>
              <a:rPr lang="en-TR" dirty="0">
                <a:solidFill>
                  <a:srgbClr val="FF0000"/>
                </a:solidFill>
              </a:rPr>
              <a:t>Information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9EDB-E12A-F342-A1EE-85FEEB3C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FF0F-1339-3A44-905A-2F4A7E95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7BAA-8413-624E-BB7D-559E9714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B979-D536-6548-83B7-DBAD6F29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DD66B-8034-4E4A-A77E-E73A2234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" y="1599583"/>
            <a:ext cx="9144000" cy="542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68EC4-969F-1441-8BCC-7FA088EBE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" y="2485468"/>
            <a:ext cx="9144000" cy="993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33FFB-CDE6-8C4F-8EF9-6CD5C5D59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" y="3817363"/>
            <a:ext cx="9144000" cy="89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1CD0A-7BE8-CB48-8C9F-E120C5FCD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40872"/>
            <a:ext cx="9144000" cy="1917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726D36-3D5E-1F4E-852F-7CC8E582B7D8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589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1763"/>
            <a:ext cx="8686800" cy="715962"/>
          </a:xfrm>
        </p:spPr>
        <p:txBody>
          <a:bodyPr/>
          <a:lstStyle/>
          <a:p>
            <a:r>
              <a:rPr lang="en-US" sz="2200" i="1" dirty="0"/>
              <a:t>Binary Representation of Textual Information (cont’d)</a:t>
            </a:r>
            <a:endParaRPr lang="en-US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31763" y="8477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52680" name="Group 104"/>
          <p:cNvGraphicFramePr>
            <a:graphicFrameLocks noGrp="1"/>
          </p:cNvGraphicFramePr>
          <p:nvPr/>
        </p:nvGraphicFramePr>
        <p:xfrm>
          <a:off x="1891416" y="710984"/>
          <a:ext cx="2271712" cy="5524500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Decimal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Binary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Val.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48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00110000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00110001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00110010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00110011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00110100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00110101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00110110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00110111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00111000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00111001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00111010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00111011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;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00111100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&lt;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00111101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00111110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00111111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?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01000000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@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01000001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01000010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9548" name="Rectangle 105"/>
          <p:cNvSpPr>
            <a:spLocks noChangeArrowheads="1"/>
          </p:cNvSpPr>
          <p:nvPr/>
        </p:nvSpPr>
        <p:spPr bwMode="auto">
          <a:xfrm>
            <a:off x="4527550" y="652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52770" name="Group 194"/>
          <p:cNvGraphicFramePr>
            <a:graphicFrameLocks noGrp="1"/>
          </p:cNvGraphicFramePr>
          <p:nvPr/>
        </p:nvGraphicFramePr>
        <p:xfrm>
          <a:off x="4444116" y="710984"/>
          <a:ext cx="2843212" cy="5524500"/>
        </p:xfrm>
        <a:graphic>
          <a:graphicData uri="http://schemas.openxmlformats.org/drawingml/2006/table">
            <a:tbl>
              <a:tblPr/>
              <a:tblGrid>
                <a:gridCol w="94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Hex.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Unicode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Charac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0x3B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0x003B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;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&lt;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0x3F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0x003F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?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0x40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0x0040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@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0x0041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0x42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0x0042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9635" name="Rectangle 195"/>
          <p:cNvSpPr>
            <a:spLocks noChangeArrowheads="1"/>
          </p:cNvSpPr>
          <p:nvPr/>
        </p:nvSpPr>
        <p:spPr bwMode="auto">
          <a:xfrm>
            <a:off x="581728" y="2909672"/>
            <a:ext cx="11544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ASCII</a:t>
            </a:r>
          </a:p>
          <a:p>
            <a:r>
              <a:rPr lang="en-US" dirty="0">
                <a:solidFill>
                  <a:srgbClr val="FF0000"/>
                </a:solidFill>
              </a:rPr>
              <a:t>7 bits </a:t>
            </a:r>
            <a:r>
              <a:rPr lang="en-US" dirty="0"/>
              <a:t>long</a:t>
            </a:r>
          </a:p>
        </p:txBody>
      </p:sp>
      <p:sp>
        <p:nvSpPr>
          <p:cNvPr id="19636" name="Rectangle 196"/>
          <p:cNvSpPr>
            <a:spLocks noChangeArrowheads="1"/>
          </p:cNvSpPr>
          <p:nvPr/>
        </p:nvSpPr>
        <p:spPr bwMode="auto">
          <a:xfrm>
            <a:off x="7387341" y="2849347"/>
            <a:ext cx="12715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Unicode</a:t>
            </a:r>
          </a:p>
          <a:p>
            <a:r>
              <a:rPr lang="en-US" dirty="0">
                <a:solidFill>
                  <a:srgbClr val="FF0000"/>
                </a:solidFill>
              </a:rPr>
              <a:t>16 bits </a:t>
            </a:r>
            <a:r>
              <a:rPr lang="en-US" dirty="0"/>
              <a:t>long</a:t>
            </a:r>
          </a:p>
        </p:txBody>
      </p:sp>
      <p:sp>
        <p:nvSpPr>
          <p:cNvPr id="19637" name="Rectangle 197"/>
          <p:cNvSpPr>
            <a:spLocks noChangeArrowheads="1"/>
          </p:cNvSpPr>
          <p:nvPr/>
        </p:nvSpPr>
        <p:spPr bwMode="auto">
          <a:xfrm>
            <a:off x="7865178" y="4890872"/>
            <a:ext cx="946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u="sng"/>
              <a:t>Partial </a:t>
            </a:r>
          </a:p>
          <a:p>
            <a:r>
              <a:rPr lang="en-US" i="1" u="sng"/>
              <a:t>listings </a:t>
            </a:r>
          </a:p>
          <a:p>
            <a:r>
              <a:rPr lang="en-US" i="1" u="sng"/>
              <a:t>only!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1BFB6-5B17-4E81-BF2C-A796E08D3CA2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F9C59-A327-AA4E-9CD1-839F0CF3C81C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61682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9D0-C7AF-DB4F-AA33-52C1224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B69E-51E1-D848-8822-89FCFF3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 into Python [Part 1/2]</a:t>
            </a:r>
          </a:p>
          <a:p>
            <a:pPr lvl="1"/>
            <a:r>
              <a:rPr lang="en-US" dirty="0"/>
              <a:t>Basic and Container Data in Python:</a:t>
            </a:r>
          </a:p>
          <a:p>
            <a:pPr lvl="2"/>
            <a:r>
              <a:rPr lang="en-US" dirty="0"/>
              <a:t>int, float, complex, bool</a:t>
            </a:r>
          </a:p>
          <a:p>
            <a:pPr lvl="2"/>
            <a:r>
              <a:rPr lang="en-US" dirty="0"/>
              <a:t>string, list, tuple, </a:t>
            </a:r>
            <a:r>
              <a:rPr lang="en-US" dirty="0" err="1"/>
              <a:t>dict</a:t>
            </a:r>
            <a:r>
              <a:rPr lang="en-US" dirty="0"/>
              <a:t>, set</a:t>
            </a:r>
          </a:p>
          <a:p>
            <a:pPr lvl="1"/>
            <a:r>
              <a:rPr lang="en-US" dirty="0"/>
              <a:t>Operators and Expressions: Arithmetic operators, Expression, Comparison operators, Logic connectives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734-C363-7C47-9BF2-5B3468A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174D-D342-A744-BD47-8A7BE75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A60-CDB2-0144-A7F6-50B55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4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5CD9-4907-7C44-BBAA-7879DBC4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container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E3E0-616B-1D41-9A39-137ED98F2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int, float, complex, bool</a:t>
            </a:r>
          </a:p>
          <a:p>
            <a:r>
              <a:rPr lang="en-US" dirty="0"/>
              <a:t>string, list, tuple, </a:t>
            </a:r>
            <a:r>
              <a:rPr lang="en-US" dirty="0" err="1"/>
              <a:t>dict</a:t>
            </a:r>
            <a:r>
              <a:rPr lang="en-US" dirty="0"/>
              <a:t>,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0D78-4E5F-6F42-8295-85878EED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1640-D9FF-CC4C-8383-DBB63434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04EB-0396-6540-B154-0E4BF0D4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0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data?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685800" y="1412875"/>
            <a:ext cx="6981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000" b="1"/>
              <a:t>Data</a:t>
            </a:r>
            <a:r>
              <a:rPr lang="en-US" sz="2000"/>
              <a:t>: Information to be processed to solve a problem.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/>
              <a:t>Identify the data for the following example problems: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20900"/>
            <a:ext cx="7283450" cy="47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33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8003232" cy="44973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CPU </a:t>
            </a:r>
            <a:r>
              <a:rPr lang="en-US" dirty="0">
                <a:solidFill>
                  <a:srgbClr val="FF0000"/>
                </a:solidFill>
              </a:rPr>
              <a:t>can only understand two types of data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Integers,</a:t>
            </a:r>
          </a:p>
          <a:p>
            <a:pPr lvl="1">
              <a:defRPr/>
            </a:pPr>
            <a:r>
              <a:rPr lang="en-US" dirty="0"/>
              <a:t>Floating points.</a:t>
            </a:r>
          </a:p>
          <a:p>
            <a:pPr>
              <a:defRPr/>
            </a:pPr>
            <a:r>
              <a:rPr lang="en-US" dirty="0"/>
              <a:t>The following are </a:t>
            </a:r>
            <a:r>
              <a:rPr lang="en-US" dirty="0">
                <a:solidFill>
                  <a:srgbClr val="FF0000"/>
                </a:solidFill>
              </a:rPr>
              <a:t>not directly understandable </a:t>
            </a:r>
            <a:r>
              <a:rPr lang="en-US" dirty="0"/>
              <a:t>by a CPU:</a:t>
            </a:r>
          </a:p>
          <a:p>
            <a:pPr lvl="1">
              <a:defRPr/>
            </a:pPr>
            <a:r>
              <a:rPr lang="en-US" dirty="0"/>
              <a:t>Characters (‘a’, ‘A’, ‘2’, …)</a:t>
            </a:r>
          </a:p>
          <a:p>
            <a:pPr lvl="1">
              <a:defRPr/>
            </a:pPr>
            <a:r>
              <a:rPr lang="en-US" dirty="0"/>
              <a:t>Strings (“apple”, “banana”, …)</a:t>
            </a:r>
          </a:p>
          <a:p>
            <a:pPr lvl="1">
              <a:defRPr/>
            </a:pPr>
            <a:r>
              <a:rPr lang="en-US" dirty="0"/>
              <a:t>Complex Numbers</a:t>
            </a:r>
          </a:p>
          <a:p>
            <a:pPr lvl="1">
              <a:defRPr/>
            </a:pPr>
            <a:r>
              <a:rPr lang="en-US" dirty="0"/>
              <a:t>Matrices</a:t>
            </a:r>
          </a:p>
          <a:p>
            <a:pPr lvl="1">
              <a:defRPr/>
            </a:pPr>
            <a:r>
              <a:rPr lang="en-US" dirty="0"/>
              <a:t>Vectors</a:t>
            </a:r>
          </a:p>
          <a:p>
            <a:pPr>
              <a:defRPr/>
            </a:pPr>
            <a:r>
              <a:rPr lang="en-US" dirty="0"/>
              <a:t>But, programming languages can implement these data types.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5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‘algorithm’ mean?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/>
              <a:t>“A </a:t>
            </a:r>
            <a:r>
              <a:rPr lang="en-US" altLang="en-US">
                <a:solidFill>
                  <a:srgbClr val="FF0000"/>
                </a:solidFill>
              </a:rPr>
              <a:t>procedure</a:t>
            </a:r>
            <a:r>
              <a:rPr lang="en-US" altLang="en-US"/>
              <a:t> or </a:t>
            </a:r>
            <a:r>
              <a:rPr lang="en-US" altLang="en-US">
                <a:solidFill>
                  <a:srgbClr val="FF0000"/>
                </a:solidFill>
              </a:rPr>
              <a:t>formula</a:t>
            </a:r>
            <a:r>
              <a:rPr lang="en-US" altLang="en-US"/>
              <a:t> for solving a </a:t>
            </a:r>
            <a:r>
              <a:rPr lang="en-US" altLang="en-US">
                <a:solidFill>
                  <a:srgbClr val="FF0000"/>
                </a:solidFill>
              </a:rPr>
              <a:t>problem</a:t>
            </a:r>
            <a:r>
              <a:rPr lang="en-US" altLang="en-US"/>
              <a:t>”</a:t>
            </a:r>
          </a:p>
          <a:p>
            <a:pPr eaLnBrk="1" hangingPunct="1"/>
            <a:r>
              <a:rPr lang="en-US" altLang="en-US"/>
              <a:t>“A set of </a:t>
            </a:r>
            <a:r>
              <a:rPr lang="en-US" altLang="en-US">
                <a:solidFill>
                  <a:srgbClr val="FF0000"/>
                </a:solidFill>
              </a:rPr>
              <a:t>instructions</a:t>
            </a:r>
            <a:r>
              <a:rPr lang="en-US" altLang="en-US"/>
              <a:t> to be followed to solve a </a:t>
            </a:r>
            <a:r>
              <a:rPr lang="en-US" altLang="en-US">
                <a:solidFill>
                  <a:srgbClr val="FF0000"/>
                </a:solidFill>
              </a:rPr>
              <a:t>problem</a:t>
            </a:r>
            <a:r>
              <a:rPr lang="en-US" altLang="en-US"/>
              <a:t>”</a:t>
            </a:r>
          </a:p>
          <a:p>
            <a:pPr eaLnBrk="1" hangingPunct="1"/>
            <a:r>
              <a:rPr lang="en-US" altLang="en-US"/>
              <a:t>“an effective </a:t>
            </a:r>
            <a:r>
              <a:rPr lang="en-US" altLang="en-US">
                <a:solidFill>
                  <a:srgbClr val="FF0000"/>
                </a:solidFill>
              </a:rPr>
              <a:t>method</a:t>
            </a:r>
            <a:r>
              <a:rPr lang="en-US" altLang="en-US"/>
              <a:t> expressed as a finite list of well-defined instructions for </a:t>
            </a:r>
            <a:r>
              <a:rPr lang="en-US" altLang="en-US">
                <a:solidFill>
                  <a:srgbClr val="FF0000"/>
                </a:solidFill>
              </a:rPr>
              <a:t>calculating</a:t>
            </a:r>
            <a:r>
              <a:rPr lang="en-US" altLang="en-US"/>
              <a:t> a function”</a:t>
            </a:r>
          </a:p>
          <a:p>
            <a:pPr eaLnBrk="1" hangingPunct="1"/>
            <a:r>
              <a:rPr lang="en-US" altLang="en-US"/>
              <a:t>“</a:t>
            </a:r>
            <a:r>
              <a:rPr lang="en-US" altLang="en-US" u="sng">
                <a:solidFill>
                  <a:srgbClr val="FF0000"/>
                </a:solidFill>
              </a:rPr>
              <a:t>step-by-step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procedure</a:t>
            </a:r>
            <a:r>
              <a:rPr lang="en-US" altLang="en-US"/>
              <a:t> for </a:t>
            </a:r>
            <a:r>
              <a:rPr lang="en-US" altLang="en-US">
                <a:solidFill>
                  <a:srgbClr val="FF0000"/>
                </a:solidFill>
              </a:rPr>
              <a:t>calculations</a:t>
            </a:r>
            <a:r>
              <a:rPr lang="en-US" altLang="en-US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9D95F-9474-4F64-9558-CF029EE809D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E3F6F-4BE7-F542-86C9-C5EAC769FE1B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0689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9BA-0931-D14A-BFA1-978F9DD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Numerical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E29-531E-8E47-8C46-7CC25377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5562600" cy="4209331"/>
          </a:xfrm>
        </p:spPr>
        <p:txBody>
          <a:bodyPr/>
          <a:lstStyle/>
          <a:p>
            <a:r>
              <a:rPr lang="en-US" sz="2800" dirty="0"/>
              <a:t>Integers: 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Unlimited size</a:t>
            </a:r>
          </a:p>
          <a:p>
            <a:r>
              <a:rPr lang="en-US" sz="2800" dirty="0"/>
              <a:t>Floating point numbers: 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2400" dirty="0"/>
          </a:p>
          <a:p>
            <a:pPr lvl="1"/>
            <a:r>
              <a:rPr lang="en-US" sz="2400" dirty="0"/>
              <a:t>IEEE754 standard (32bit, 64bit)</a:t>
            </a:r>
          </a:p>
          <a:p>
            <a:r>
              <a:rPr lang="en-US" sz="2800" dirty="0"/>
              <a:t>Complex numbers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3+4j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714E-8F42-C648-90A5-59F0A071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60E8-F4C7-0E4A-80A8-0CBBFFF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457-FF72-A946-9ACE-74D0818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16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9BA-0931-D14A-BFA1-978F9DD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Numerical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E29-531E-8E47-8C46-7CC25377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operations with numerical types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type(&lt;data&gt;) </a:t>
            </a:r>
            <a:r>
              <a:rPr lang="en-US" dirty="0"/>
              <a:t>function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abs(&lt;number&gt;)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pow(&lt;number1&gt;, &lt;number2&gt;)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round(&lt;float-number&gt;)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sin(), cos(), log() </a:t>
            </a:r>
            <a:r>
              <a:rPr lang="en-US" dirty="0"/>
              <a:t>from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dirty="0"/>
              <a:t>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714E-8F42-C648-90A5-59F0A071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60E8-F4C7-0E4A-80A8-0CBBFFF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457-FF72-A946-9ACE-74D0818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97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9BA-0931-D14A-BFA1-978F9DD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Boolean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E29-531E-8E47-8C46-7CC25377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Can take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dirty="0"/>
          </a:p>
          <a:p>
            <a:r>
              <a:rPr lang="en-US" dirty="0"/>
              <a:t>Useful operations with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type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and, or,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714E-8F42-C648-90A5-59F0A071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60E8-F4C7-0E4A-80A8-0CBBFFF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457-FF72-A946-9ACE-74D0818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107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9BA-0931-D14A-BFA1-978F9DD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E29-531E-8E47-8C46-7CC25377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 lvl="1"/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Mutability vs. immutability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714E-8F42-C648-90A5-59F0A071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60E8-F4C7-0E4A-80A8-0CBBFFF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457-FF72-A946-9ACE-74D0818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23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E2E2F-CF32-DB4C-B18D-CC1E75301FD0}"/>
              </a:ext>
            </a:extLst>
          </p:cNvPr>
          <p:cNvSpPr txBox="1"/>
          <p:nvPr/>
        </p:nvSpPr>
        <p:spPr>
          <a:xfrm>
            <a:off x="5112179" y="2060848"/>
            <a:ext cx="181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Mutable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03FA6-62DA-3E44-AA9F-90107A4D12B2}"/>
              </a:ext>
            </a:extLst>
          </p:cNvPr>
          <p:cNvSpPr txBox="1"/>
          <p:nvPr/>
        </p:nvSpPr>
        <p:spPr>
          <a:xfrm>
            <a:off x="5112178" y="3540015"/>
            <a:ext cx="228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Immutable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B1E9A2-5729-114B-815A-43750EEE00D2}"/>
              </a:ext>
            </a:extLst>
          </p:cNvPr>
          <p:cNvCxnSpPr/>
          <p:nvPr/>
        </p:nvCxnSpPr>
        <p:spPr>
          <a:xfrm>
            <a:off x="1907704" y="1916832"/>
            <a:ext cx="3204474" cy="1946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8FCE8-D119-E943-AA6D-940B6D238581}"/>
              </a:ext>
            </a:extLst>
          </p:cNvPr>
          <p:cNvCxnSpPr>
            <a:cxnSpLocks/>
          </p:cNvCxnSpPr>
          <p:nvPr/>
        </p:nvCxnSpPr>
        <p:spPr>
          <a:xfrm>
            <a:off x="2123728" y="3140968"/>
            <a:ext cx="2988450" cy="72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7B27-8CA3-9740-930D-9F542DFA485D}"/>
              </a:ext>
            </a:extLst>
          </p:cNvPr>
          <p:cNvCxnSpPr>
            <a:cxnSpLocks/>
          </p:cNvCxnSpPr>
          <p:nvPr/>
        </p:nvCxnSpPr>
        <p:spPr>
          <a:xfrm flipV="1">
            <a:off x="2843808" y="3841936"/>
            <a:ext cx="2268370" cy="908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EF0BA3-FC2F-8F42-81E0-A99FD2525C5B}"/>
              </a:ext>
            </a:extLst>
          </p:cNvPr>
          <p:cNvCxnSpPr>
            <a:cxnSpLocks/>
          </p:cNvCxnSpPr>
          <p:nvPr/>
        </p:nvCxnSpPr>
        <p:spPr>
          <a:xfrm flipV="1">
            <a:off x="1544726" y="2425122"/>
            <a:ext cx="3567451" cy="18710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517D4C-F12D-6045-8062-25EEEF97C9AB}"/>
              </a:ext>
            </a:extLst>
          </p:cNvPr>
          <p:cNvCxnSpPr>
            <a:cxnSpLocks/>
          </p:cNvCxnSpPr>
          <p:nvPr/>
        </p:nvCxnSpPr>
        <p:spPr>
          <a:xfrm flipV="1">
            <a:off x="1907703" y="2442442"/>
            <a:ext cx="3204474" cy="12025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5069CC-E63F-5942-897C-CF5693845D6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07703" y="2384014"/>
            <a:ext cx="3204476" cy="584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7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9BA-0931-D14A-BFA1-978F9DD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Accessing Elements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E29-531E-8E47-8C46-7CC25377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039061"/>
            <a:ext cx="3538736" cy="1612776"/>
          </a:xfrm>
        </p:spPr>
        <p:txBody>
          <a:bodyPr/>
          <a:lstStyle/>
          <a:p>
            <a:r>
              <a:rPr lang="en-US" dirty="0"/>
              <a:t>Positive indexing</a:t>
            </a:r>
          </a:p>
          <a:p>
            <a:r>
              <a:rPr lang="en-US" dirty="0"/>
              <a:t>Negative indexing</a:t>
            </a:r>
          </a:p>
          <a:p>
            <a:r>
              <a:rPr lang="en-US" dirty="0"/>
              <a:t>Slicing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714E-8F42-C648-90A5-59F0A071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60E8-F4C7-0E4A-80A8-0CBBFFF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457-FF72-A946-9ACE-74D0818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24</a:t>
            </a:fld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55B6C6-8FCC-5E43-9747-A67EB7519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62969"/>
            <a:ext cx="2561179" cy="60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A5857-154C-5246-8597-3363DAF4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32" y="2944709"/>
            <a:ext cx="4591968" cy="141425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A2AF1C-B500-8342-BA69-B4345BE9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9" y="4829279"/>
            <a:ext cx="7889771" cy="16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DF6A-E23E-5544-A4B9-5E066010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Useful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E989-8BC8-244D-B47A-B92A01455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976040" cy="4525963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sz="2800" dirty="0"/>
          </a:p>
          <a:p>
            <a:r>
              <a:rPr lang="en-US" dirty="0"/>
              <a:t>Concatenation (+)</a:t>
            </a:r>
          </a:p>
          <a:p>
            <a:endParaRPr lang="en-US" dirty="0"/>
          </a:p>
          <a:p>
            <a:endParaRPr lang="en-US" sz="2800" dirty="0"/>
          </a:p>
          <a:p>
            <a:r>
              <a:rPr lang="en-US" dirty="0"/>
              <a:t>Repetition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EF3F-6B60-7A4B-BFB4-65D0B51D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1AA2A-AF13-0E4C-B858-12C7ECAD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6F25-5F46-5F42-AE2C-071A2A87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25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B9A48-4F40-ED43-8F94-D67D54ED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3" y="2252663"/>
            <a:ext cx="38862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DE98-62A3-8543-9A61-7C8033E3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6" y="3935810"/>
            <a:ext cx="3886200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E3126-BFD8-A74A-A088-B95E26301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0" y="5618957"/>
            <a:ext cx="3886200" cy="62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B2EFA-3CCE-F44F-8795-B69D6C85B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42" y="2252663"/>
            <a:ext cx="3771900" cy="18796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19CC65-EC22-8049-A9E2-8165B272322E}"/>
              </a:ext>
            </a:extLst>
          </p:cNvPr>
          <p:cNvSpPr txBox="1">
            <a:spLocks/>
          </p:cNvSpPr>
          <p:nvPr/>
        </p:nvSpPr>
        <p:spPr bwMode="auto">
          <a:xfrm>
            <a:off x="4787472" y="1597293"/>
            <a:ext cx="3976040" cy="75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Membership</a:t>
            </a:r>
          </a:p>
        </p:txBody>
      </p:sp>
    </p:spTree>
    <p:extLst>
      <p:ext uri="{BB962C8B-B14F-4D97-AF65-F5344CB8AC3E}">
        <p14:creationId xmlns:p14="http://schemas.microsoft.com/office/powerpoint/2010/main" val="739294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US" dirty="0"/>
              <a:t>Writing strings</a:t>
            </a:r>
          </a:p>
          <a:p>
            <a:pPr lvl="1"/>
            <a:r>
              <a:rPr lang="en-US" dirty="0"/>
              <a:t>single quote</a:t>
            </a:r>
          </a:p>
          <a:p>
            <a:pPr lvl="1"/>
            <a:r>
              <a:rPr lang="en-US" dirty="0"/>
              <a:t>double quote</a:t>
            </a:r>
          </a:p>
          <a:p>
            <a:pPr lvl="1"/>
            <a:r>
              <a:rPr lang="en-US" dirty="0"/>
              <a:t>triple quote</a:t>
            </a:r>
          </a:p>
          <a:p>
            <a:r>
              <a:rPr lang="en-US" dirty="0"/>
              <a:t>Special characters</a:t>
            </a:r>
          </a:p>
          <a:p>
            <a:r>
              <a:rPr lang="en-US" dirty="0"/>
              <a:t>Unicode support in v3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659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US" dirty="0"/>
              <a:t>Examples with strings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Strings are immutable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968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String: Useful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str()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Concatenation, repetition, membership</a:t>
            </a:r>
          </a:p>
          <a:p>
            <a:r>
              <a:rPr lang="en-US" dirty="0"/>
              <a:t>Evaluate a string: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 </a:t>
            </a:r>
            <a:r>
              <a:rPr lang="en-US" dirty="0"/>
              <a:t>function</a:t>
            </a:r>
          </a:p>
          <a:p>
            <a:endParaRPr lang="en-US" dirty="0"/>
          </a:p>
          <a:p>
            <a:r>
              <a:rPr lang="en-US" dirty="0"/>
              <a:t>Deletion from / insertion into a string</a:t>
            </a:r>
          </a:p>
          <a:p>
            <a:pPr lvl="1"/>
            <a:r>
              <a:rPr lang="en-US" dirty="0"/>
              <a:t>Not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1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List and 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dirty="0"/>
              <a:t>Lists: mutable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[10, 20, 30]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[“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20, “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veli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30]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[10, [20, [30]], 40]</a:t>
            </a:r>
            <a:endParaRPr lang="en-US" dirty="0"/>
          </a:p>
          <a:p>
            <a:r>
              <a:rPr lang="en-US" dirty="0"/>
              <a:t>Tuples: immutable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(10, 20, 30)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20, “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veli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30)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 (20, (30)), 40)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5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BA2D-83E2-6A48-99BE-E622236E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Describing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421E-9E54-CA46-AE23-C08BD3C1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0325-8CCC-234F-A72D-7FBD623A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5D98-3C12-8449-AB62-A5C64A0E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F671-6268-8C40-8ECB-484991D86F92}"/>
              </a:ext>
            </a:extLst>
          </p:cNvPr>
          <p:cNvSpPr/>
          <p:nvPr/>
        </p:nvSpPr>
        <p:spPr>
          <a:xfrm>
            <a:off x="1002801" y="3179035"/>
            <a:ext cx="662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 N -- the count of numbers </a:t>
            </a:r>
          </a:p>
          <a:p>
            <a:r>
              <a:rPr lang="en-US" b="1" dirty="0"/>
              <a:t>Output</a:t>
            </a:r>
            <a:r>
              <a:rPr lang="en-US" dirty="0"/>
              <a:t>: The average of N numbers to be provided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Step 1</a:t>
            </a:r>
            <a:r>
              <a:rPr lang="en-US" dirty="0"/>
              <a:t>: Get how many numbers will be provided and store that in N </a:t>
            </a:r>
          </a:p>
          <a:p>
            <a:r>
              <a:rPr lang="en-US" dirty="0">
                <a:solidFill>
                  <a:schemeClr val="accent2"/>
                </a:solidFill>
              </a:rPr>
              <a:t>Step 2</a:t>
            </a:r>
            <a:r>
              <a:rPr lang="en-US" dirty="0"/>
              <a:t>: Create a variable named Result with initial value 0 </a:t>
            </a:r>
          </a:p>
          <a:p>
            <a:r>
              <a:rPr lang="en-US" dirty="0">
                <a:solidFill>
                  <a:schemeClr val="accent2"/>
                </a:solidFill>
              </a:rPr>
              <a:t>Step 3</a:t>
            </a:r>
            <a:r>
              <a:rPr lang="en-US" dirty="0"/>
              <a:t>: Execute the following step N times: </a:t>
            </a:r>
          </a:p>
          <a:p>
            <a:r>
              <a:rPr lang="en-US" dirty="0">
                <a:solidFill>
                  <a:schemeClr val="accent2"/>
                </a:solidFill>
              </a:rPr>
              <a:t>Step 4</a:t>
            </a:r>
            <a:r>
              <a:rPr lang="en-US" dirty="0"/>
              <a:t>: Get the next number and add it to Result </a:t>
            </a:r>
          </a:p>
          <a:p>
            <a:r>
              <a:rPr lang="en-US" dirty="0">
                <a:solidFill>
                  <a:schemeClr val="accent2"/>
                </a:solidFill>
              </a:rPr>
              <a:t>Step 5</a:t>
            </a:r>
            <a:r>
              <a:rPr lang="en-US" dirty="0"/>
              <a:t>: Divide Result by N to obtain the average</a:t>
            </a:r>
            <a:endParaRPr lang="en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925DB-AAFC-414D-9645-692932904BB1}"/>
              </a:ext>
            </a:extLst>
          </p:cNvPr>
          <p:cNvSpPr/>
          <p:nvPr/>
        </p:nvSpPr>
        <p:spPr>
          <a:xfrm>
            <a:off x="1002801" y="2708920"/>
            <a:ext cx="7138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Roboto"/>
              </a:rPr>
              <a:t>Algorithm. Calculate the average of numbers provided by the user.</a:t>
            </a:r>
            <a:endParaRPr lang="en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668EB-261F-8842-9B2F-0C1C68EEC281}"/>
              </a:ext>
            </a:extLst>
          </p:cNvPr>
          <p:cNvSpPr txBox="1"/>
          <p:nvPr/>
        </p:nvSpPr>
        <p:spPr>
          <a:xfrm>
            <a:off x="1021557" y="1878613"/>
            <a:ext cx="39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Option 1: Use pseudo-code descriptions.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CE7A3-B819-AC4F-98E3-CDC4269C44E2}"/>
              </a:ext>
            </a:extLst>
          </p:cNvPr>
          <p:cNvSpPr txBox="1"/>
          <p:nvPr/>
        </p:nvSpPr>
        <p:spPr>
          <a:xfrm rot="18279423">
            <a:off x="73626" y="1058143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589617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List: Useful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dirty="0"/>
              <a:t>Deletion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30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ED287-500F-344F-9E7F-4EC9F3CC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2907631"/>
            <a:ext cx="5118100" cy="111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A1E586-BCFA-6B48-922B-56543750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0" y="4409020"/>
            <a:ext cx="5118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61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List: Useful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dirty="0"/>
              <a:t>Insertion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31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61733F-74FE-1A44-992F-B0FEDD0F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22006"/>
            <a:ext cx="5118100" cy="111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536F75-C73C-3E40-8A12-07328EE9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768347"/>
            <a:ext cx="5118100" cy="111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6E1E5-DB47-4E41-9673-F163BF0B0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049398"/>
            <a:ext cx="5118100" cy="151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40BD85-6305-5344-85A4-6EFC15468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6157481"/>
            <a:ext cx="6146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7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List: Useful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list()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tuple() </a:t>
            </a:r>
            <a:r>
              <a:rPr lang="en-US" dirty="0"/>
              <a:t>functions</a:t>
            </a:r>
          </a:p>
          <a:p>
            <a:endParaRPr lang="en-US" dirty="0"/>
          </a:p>
          <a:p>
            <a:r>
              <a:rPr lang="en-US" dirty="0"/>
              <a:t>Concatenation, repetition</a:t>
            </a:r>
          </a:p>
          <a:p>
            <a:endParaRPr lang="en-US" dirty="0"/>
          </a:p>
          <a:p>
            <a:r>
              <a:rPr lang="en-US" dirty="0"/>
              <a:t>Membership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444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/>
              <a:t>: mutable</a:t>
            </a:r>
          </a:p>
          <a:p>
            <a:endParaRPr lang="en-US" dirty="0"/>
          </a:p>
          <a:p>
            <a:r>
              <a:rPr lang="en-US" dirty="0"/>
              <a:t>Add/delete elements</a:t>
            </a:r>
          </a:p>
          <a:p>
            <a:endParaRPr lang="en-US" dirty="0"/>
          </a:p>
          <a:p>
            <a:r>
              <a:rPr lang="en-US" dirty="0" err="1"/>
              <a:t>KeyError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33</a:t>
            </a:fld>
            <a:endParaRPr lang="tr-T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253646-6737-D249-AF92-F00082C75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7"/>
            <a:ext cx="4858520" cy="2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47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Dictionary: Useful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Membership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values()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520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/>
              <a:t>: mutable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35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B66FA-9870-094E-9365-BC69C7D4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667000"/>
            <a:ext cx="3403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81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Frozen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/>
              <a:t>: immutable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36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1DB87-D235-A040-B1CF-D593AF30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959100"/>
            <a:ext cx="3403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08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34E9-F3D5-5044-A012-EB717E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Set: Useful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D9A7-85C6-994D-9C1B-2A107576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(&lt;set&gt;)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Set operations:</a:t>
            </a:r>
          </a:p>
          <a:p>
            <a:pPr lvl="1"/>
            <a:r>
              <a:rPr lang="en-US" dirty="0"/>
              <a:t>Subset: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&lt;= S2</a:t>
            </a:r>
          </a:p>
          <a:p>
            <a:pPr lvl="1"/>
            <a:r>
              <a:rPr lang="en-US" dirty="0"/>
              <a:t>Superset: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&gt;= S2</a:t>
            </a:r>
          </a:p>
          <a:p>
            <a:pPr lvl="1"/>
            <a:r>
              <a:rPr lang="en-US" dirty="0"/>
              <a:t>Union: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| S2</a:t>
            </a:r>
          </a:p>
          <a:p>
            <a:pPr lvl="1"/>
            <a:r>
              <a:rPr lang="en-US" dirty="0"/>
              <a:t>Intersection: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&amp; S2</a:t>
            </a:r>
          </a:p>
          <a:p>
            <a:pPr lvl="1"/>
            <a:r>
              <a:rPr lang="en-US" dirty="0"/>
              <a:t>Set difference: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S1-S2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1EE0-9688-CD41-8C54-4D9AA0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036E-2343-3B45-BF48-3E4CFD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A376-07D3-8D43-8A96-1997835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37</a:t>
            </a:fld>
            <a:endParaRPr lang="tr-T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B677ED-A05E-3744-A1A4-EC3AFB03CD9D}"/>
              </a:ext>
            </a:extLst>
          </p:cNvPr>
          <p:cNvSpPr txBox="1">
            <a:spLocks/>
          </p:cNvSpPr>
          <p:nvPr/>
        </p:nvSpPr>
        <p:spPr bwMode="auto">
          <a:xfrm>
            <a:off x="4932040" y="1772816"/>
            <a:ext cx="3898776" cy="438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with the ‘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/>
              <a:t>’ type:</a:t>
            </a:r>
          </a:p>
          <a:p>
            <a:pPr lvl="1"/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S.add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(element)</a:t>
            </a:r>
          </a:p>
          <a:p>
            <a:pPr lvl="1"/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S.remove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(element)</a:t>
            </a:r>
          </a:p>
          <a:p>
            <a:pPr lvl="1"/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S.pop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011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5CD9-4907-7C44-BBAA-7879DBC4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E3E0-616B-1D41-9A39-137ED98F2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0D78-4E5F-6F42-8295-85878EED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1640-D9FF-CC4C-8383-DBB63434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04EB-0396-6540-B154-0E4BF0D4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849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8D5C-3823-F640-85CC-A27D3F56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E652-5A99-0C4D-9841-8357D14C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Purposes of actions</a:t>
            </a:r>
          </a:p>
          <a:p>
            <a:pPr lvl="1"/>
            <a:r>
              <a:rPr lang="en-US" dirty="0"/>
              <a:t>Creating/modifying data</a:t>
            </a:r>
          </a:p>
          <a:p>
            <a:pPr lvl="1"/>
            <a:r>
              <a:rPr lang="en-US" dirty="0"/>
              <a:t>Interaction with the environment</a:t>
            </a:r>
          </a:p>
          <a:p>
            <a:endParaRPr lang="en-US" dirty="0"/>
          </a:p>
          <a:p>
            <a:r>
              <a:rPr lang="en-US" dirty="0"/>
              <a:t>Types of actions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Statements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86D8-073B-444F-83A9-65B1DDBA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B459-D3DC-D642-B677-18CB9E63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6519-DF01-4943-A0CA-2D896AFF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6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BA2D-83E2-6A48-99BE-E622236E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TR" dirty="0"/>
              <a:t>Describing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421E-9E54-CA46-AE23-C08BD3C1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0325-8CCC-234F-A72D-7FBD623A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5D98-3C12-8449-AB62-A5C64A0E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668EB-261F-8842-9B2F-0C1C68EEC281}"/>
              </a:ext>
            </a:extLst>
          </p:cNvPr>
          <p:cNvSpPr txBox="1"/>
          <p:nvPr/>
        </p:nvSpPr>
        <p:spPr>
          <a:xfrm>
            <a:off x="683568" y="2132856"/>
            <a:ext cx="263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Option 2: Use flow-charts.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0E68A5-0DC3-894A-B2B4-5BB2119D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638"/>
            <a:ext cx="4390348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D9062-2378-2B48-8E9C-2B64363A3218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184015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C95-5297-8347-AA21-2EFC984E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AC3-7C26-C24E-9CFF-AC9CD61C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Expression: A mathematical operation that has a resulting value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 + 20 * 3</a:t>
            </a:r>
          </a:p>
          <a:p>
            <a:endParaRPr lang="en-US" dirty="0"/>
          </a:p>
          <a:p>
            <a:r>
              <a:rPr lang="en-US" dirty="0"/>
              <a:t>Operators can be unary or binary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2AF-7D4E-F345-876C-E7438C8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04D0-B31D-9B41-83D2-40A3D93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E29-3DA2-F645-B938-6BAE931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792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C95-5297-8347-AA21-2EFC984E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AC3-7C26-C24E-9CFF-AC9CD61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2AF-7D4E-F345-876C-E7438C8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04D0-B31D-9B41-83D2-40A3D93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E29-3DA2-F645-B938-6BAE931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41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CA151-6817-2144-B9CA-97132BD9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66" y="1721003"/>
            <a:ext cx="7465268" cy="45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8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C95-5297-8347-AA21-2EFC984E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and, or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AC3-7C26-C24E-9CFF-AC9CD61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6491064" cy="4065315"/>
          </a:xfrm>
        </p:spPr>
        <p:txBody>
          <a:bodyPr/>
          <a:lstStyle/>
          <a:p>
            <a:r>
              <a:rPr lang="en-US" dirty="0"/>
              <a:t>A shortcut is taken if possible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2AF-7D4E-F345-876C-E7438C8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04D0-B31D-9B41-83D2-40A3D93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E29-3DA2-F645-B938-6BAE931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42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13454-3379-2A45-BFE2-CD8B6A09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3239294"/>
            <a:ext cx="448310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C82066-8164-C24B-9592-2839710A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4610100"/>
            <a:ext cx="4483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27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C95-5297-8347-AA21-2EFC984E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AC3-7C26-C24E-9CFF-AC9CD61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Implicit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+ 4.5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+ True</a:t>
            </a:r>
          </a:p>
          <a:p>
            <a:endParaRPr lang="en-US" dirty="0"/>
          </a:p>
          <a:p>
            <a:r>
              <a:rPr lang="en-US" dirty="0"/>
              <a:t>Explicit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int(), float(), bool()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str(), 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2AF-7D4E-F345-876C-E7438C8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04D0-B31D-9B41-83D2-40A3D93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E29-3DA2-F645-B938-6BAE931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43</a:t>
            </a:fld>
            <a:endParaRPr lang="tr-T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91D9FDC-5DA5-064D-B4AB-E95005A4C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80" y="2206057"/>
            <a:ext cx="3810620" cy="24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26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C95-5297-8347-AA21-2EFC984E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AC3-7C26-C24E-9CFF-AC9CD61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US" dirty="0"/>
              <a:t>Basic statements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 L[3]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20</a:t>
            </a:r>
          </a:p>
          <a:p>
            <a:pPr lvl="1"/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pass, del, return, yield, raise, break, continue, import, future, global, nonlocal.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Compound statements</a:t>
            </a:r>
          </a:p>
          <a:p>
            <a:pPr lvl="1"/>
            <a:r>
              <a:rPr lang="en-US" dirty="0"/>
              <a:t>Conditional statement</a:t>
            </a:r>
          </a:p>
          <a:p>
            <a:pPr lvl="1"/>
            <a:r>
              <a:rPr lang="en-US" dirty="0"/>
              <a:t>Repetition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2AF-7D4E-F345-876C-E7438C8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04D0-B31D-9B41-83D2-40A3D93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E29-3DA2-F645-B938-6BAE931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C95-5297-8347-AA21-2EFC984E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</a:t>
            </a:r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AC3-7C26-C24E-9CFF-AC9CD61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US" sz="2400" dirty="0"/>
              <a:t>Simple assignment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</a:t>
            </a:r>
          </a:p>
          <a:p>
            <a:r>
              <a:rPr lang="en-US" sz="2400" dirty="0"/>
              <a:t>Multiple assignment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 = c = 10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10, 20</a:t>
            </a:r>
          </a:p>
          <a:p>
            <a:r>
              <a:rPr lang="en-US" sz="2400" dirty="0"/>
              <a:t>Compound assignment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+= 10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*= 20</a:t>
            </a:r>
          </a:p>
          <a:p>
            <a:r>
              <a:rPr lang="en-US" sz="2400" dirty="0"/>
              <a:t>Swapping values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b,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2AF-7D4E-F345-876C-E7438C8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2021</a:t>
            </a:r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04D0-B31D-9B41-83D2-40A3D93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E29-3DA2-F645-B938-6BAE931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45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92FD8-C877-5F48-9558-1B5B8A2A3BDD}"/>
              </a:ext>
            </a:extLst>
          </p:cNvPr>
          <p:cNvSpPr txBox="1"/>
          <p:nvPr/>
        </p:nvSpPr>
        <p:spPr>
          <a:xfrm>
            <a:off x="5580112" y="2276872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id() </a:t>
            </a:r>
            <a:r>
              <a:rPr lang="en-US" sz="28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7300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133D-E5D4-4F46-907F-57068B15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US" dirty="0"/>
              <a:t>Operators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C986-5764-7645-A11B-75A80B87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3538736" cy="4209331"/>
          </a:xfrm>
        </p:spPr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Logic operators</a:t>
            </a:r>
          </a:p>
          <a:p>
            <a:r>
              <a:rPr lang="en-US" dirty="0"/>
              <a:t>Container operators</a:t>
            </a:r>
          </a:p>
          <a:p>
            <a:r>
              <a:rPr lang="en-US" dirty="0"/>
              <a:t>Comparison 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F67C-1B57-A348-B0D2-0E971D5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18BA-8FD3-4447-9874-AADAE371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3882-80A9-124B-B294-8EDF4B90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46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C4B40-E7DB-E445-857A-9E498326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01" y="290884"/>
            <a:ext cx="4671647" cy="61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0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sz="2400" dirty="0"/>
              <a:t>Data</a:t>
            </a:r>
          </a:p>
          <a:p>
            <a:pPr lvl="1"/>
            <a:r>
              <a:rPr lang="en-US" sz="2000" dirty="0"/>
              <a:t>Basic Data Types</a:t>
            </a:r>
          </a:p>
          <a:p>
            <a:pPr lvl="1"/>
            <a:r>
              <a:rPr lang="en-US" sz="2000" dirty="0"/>
              <a:t>Container Types</a:t>
            </a:r>
          </a:p>
          <a:p>
            <a:pPr lvl="1"/>
            <a:r>
              <a:rPr lang="en-GB" sz="2000" dirty="0"/>
              <a:t>Accessing elements of a container type (indexing, negative indexing, slicing).</a:t>
            </a:r>
          </a:p>
          <a:p>
            <a:pPr lvl="1"/>
            <a:r>
              <a:rPr lang="en-GB" sz="2000" dirty="0"/>
              <a:t>Mutable vs. immutable types</a:t>
            </a:r>
          </a:p>
          <a:p>
            <a:r>
              <a:rPr lang="en-GB" sz="2400" dirty="0"/>
              <a:t>Actions</a:t>
            </a:r>
          </a:p>
          <a:p>
            <a:pPr lvl="1"/>
            <a:r>
              <a:rPr lang="en-GB" sz="2000" dirty="0"/>
              <a:t>Expressions, statements</a:t>
            </a:r>
          </a:p>
          <a:p>
            <a:pPr lvl="1"/>
            <a:r>
              <a:rPr lang="en-GB" sz="2000" dirty="0"/>
              <a:t>Expression evaluation: Operators, precedence, associativity</a:t>
            </a:r>
          </a:p>
          <a:p>
            <a:pPr lvl="1"/>
            <a:r>
              <a:rPr lang="en-GB" sz="2000" dirty="0"/>
              <a:t>Basic statements</a:t>
            </a:r>
          </a:p>
          <a:p>
            <a:pPr lvl="1"/>
            <a:r>
              <a:rPr lang="en-GB" sz="2000"/>
              <a:t>Assignment</a:t>
            </a:r>
            <a:br>
              <a:rPr lang="en-GB" sz="2000" dirty="0"/>
            </a:b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46A2-9841-4D41-A9FB-029FB28B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Comparing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B675-D137-3540-BDE6-12EBD066D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R" dirty="0"/>
                  <a:t>Rougly count the main number of steps in terms of </a:t>
                </a:r>
                <a14:m>
                  <m:oMath xmlns:m="http://schemas.openxmlformats.org/officeDocument/2006/math">
                    <m:r>
                      <a:rPr lang="en-T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TR" dirty="0"/>
                  <a:t>, the ‘size’ of the problem.</a:t>
                </a:r>
              </a:p>
              <a:p>
                <a:r>
                  <a:rPr lang="en-TR" dirty="0"/>
                  <a:t>Example: Guess my number!</a:t>
                </a:r>
              </a:p>
              <a:p>
                <a:pPr lvl="1"/>
                <a:r>
                  <a:rPr lang="en-TR" dirty="0"/>
                  <a:t>Random guessing</a:t>
                </a:r>
              </a:p>
              <a:p>
                <a:pPr lvl="1"/>
                <a:r>
                  <a:rPr lang="en-TR" dirty="0"/>
                  <a:t>Sweeping from beginning</a:t>
                </a:r>
              </a:p>
              <a:p>
                <a:pPr lvl="1"/>
                <a:r>
                  <a:rPr lang="en-TR" dirty="0"/>
                  <a:t>Middle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B675-D137-3540-BDE6-12EBD066D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1681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269A-CA63-3D44-8C69-F05C429C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60B9-C055-E148-A870-5D4AC20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0375-9D18-7644-A98C-E723502B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65E75-914F-4049-BA4E-1F7B0264940A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915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A1E8-F282-2542-BC43-452D4BD4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The World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D807-2D4D-9947-917C-81B7FB0A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9945-F3EB-214B-9DD8-21BDCCAE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5357-4876-754B-9536-6B25AEDA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31F6-97A0-1448-80E6-BEED0C80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3D8FD6-C1AA-7149-B347-1773D29E7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144000" cy="297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0AAC9-F4F1-D042-8392-14BA344551EA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15109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642C-35A6-414D-9886-8E87D200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vs. Compiler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219B-6C4C-7D4E-9D2D-E27F36C3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7DB4-D925-C54C-80AE-F09C6E16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CA48-73E5-0146-9CB5-D693D4F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EFEC-FF41-B643-8BB9-CF419F93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F8B28A-E3BB-7B46-9010-7A40A59C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86033"/>
            <a:ext cx="6732240" cy="355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451A7-71D3-EB41-A8E0-BD4B4DD78C2A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61512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642C-35A6-414D-9886-8E87D200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vs. Compiler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219B-6C4C-7D4E-9D2D-E27F36C3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7DB4-D925-C54C-80AE-F09C6E16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CA48-73E5-0146-9CB5-D693D4F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EFEC-FF41-B643-8BB9-CF419F93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604B4A8-3F09-B446-8779-EDAC8FEE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804248" cy="42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13D0F-4002-5A48-B6D8-A430ED95D63D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2610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819B-AB94-5142-8CA1-572D4F5F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Representation of data in computers (CH3)</a:t>
            </a:r>
            <a:br>
              <a:rPr lang="en-US" altLang="en-US" sz="4400" dirty="0"/>
            </a:br>
            <a:br>
              <a:rPr lang="en-US" altLang="en-US" dirty="0"/>
            </a:br>
            <a:endParaRPr lang="en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A81B-E99F-8A49-8C22-82E55F7C1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Two’s complement representation of integers, IEEE floating-point representation, Information loss with Floating Points, representation of characters, text and Boolean.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5EEFA-DD10-6444-B8F8-4B9611BB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3D7F-F2F9-0841-853F-723C905E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E2FCD-5107-A24F-AC5A-75C3A714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pic>
        <p:nvPicPr>
          <p:cNvPr id="7" name="Picture 2" descr="http://img1.etsystatic.com/il_fullxfull.254668533.jpg">
            <a:extLst>
              <a:ext uri="{FF2B5EF4-FFF2-40B4-BE49-F238E27FC236}">
                <a16:creationId xmlns:a16="http://schemas.microsoft.com/office/drawing/2014/main" id="{30B4B43F-2E5D-A44C-83CD-E6B9ADD3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6092"/>
            <a:ext cx="3635894" cy="25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rlv.zcache.com/binary_joke_postcard-r6d30f71e52e74c79a027c1fa5046da99_vgbaq_8byvr_1200.jpg?view_padding=%5B0.452380952380952%2C0%2C0.452380952380952%2C0%5D">
            <a:extLst>
              <a:ext uri="{FF2B5EF4-FFF2-40B4-BE49-F238E27FC236}">
                <a16:creationId xmlns:a16="http://schemas.microsoft.com/office/drawing/2014/main" id="{F76D6AC2-3593-404B-AD2A-E8E689BD4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8" t="14712" r="25914" b="13940"/>
          <a:stretch/>
        </p:blipFill>
        <p:spPr bwMode="auto">
          <a:xfrm>
            <a:off x="5044456" y="268372"/>
            <a:ext cx="3564904" cy="27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B44CE4-106F-4F41-ACB3-EF7FF5B35C06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63544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2070</Words>
  <Application>Microsoft Office PowerPoint</Application>
  <PresentationFormat>On-screen Show (4:3)</PresentationFormat>
  <Paragraphs>565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Roboto</vt:lpstr>
      <vt:lpstr>Verdana</vt:lpstr>
      <vt:lpstr>Wingdings</vt:lpstr>
      <vt:lpstr>Wingdings 2</vt:lpstr>
      <vt:lpstr>Office Theme</vt:lpstr>
      <vt:lpstr>CEng 240 – Spring 2021 Week 3</vt:lpstr>
      <vt:lpstr>What does ‘algorithm’ mean?</vt:lpstr>
      <vt:lpstr>Describing algorithms</vt:lpstr>
      <vt:lpstr>Describing algorithms</vt:lpstr>
      <vt:lpstr>Comparing Algorithms</vt:lpstr>
      <vt:lpstr>The World of Programming Languages</vt:lpstr>
      <vt:lpstr>Interpreter vs. Compiler</vt:lpstr>
      <vt:lpstr>Interpreter vs. Compiler</vt:lpstr>
      <vt:lpstr>Representation of data in computers (CH3)  </vt:lpstr>
      <vt:lpstr>Binary Representation of Numeric Information (continued)</vt:lpstr>
      <vt:lpstr>Binary Representation of Real Numbers</vt:lpstr>
      <vt:lpstr>IEEE 32bit Floating-Point Number Representation</vt:lpstr>
      <vt:lpstr>IEEE 32bit Floating-Point Number Representation</vt:lpstr>
      <vt:lpstr>Representing Real Numbers: Information Loss</vt:lpstr>
      <vt:lpstr>Binary Representation of Textual Information (cont’d)</vt:lpstr>
      <vt:lpstr>This Week</vt:lpstr>
      <vt:lpstr>basic and container data</vt:lpstr>
      <vt:lpstr>What is data?</vt:lpstr>
      <vt:lpstr>What is data?</vt:lpstr>
      <vt:lpstr>Basic Data in Python Numerical Types</vt:lpstr>
      <vt:lpstr>Basic Data in Python Numerical Types</vt:lpstr>
      <vt:lpstr>Basic Data in Python Boolean Type</vt:lpstr>
      <vt:lpstr>Container Data in Python</vt:lpstr>
      <vt:lpstr>Container Data in Python Accessing Elements of Sequences</vt:lpstr>
      <vt:lpstr>Container Data in Python Useful Operations</vt:lpstr>
      <vt:lpstr>Container Data in Python String</vt:lpstr>
      <vt:lpstr>Container Data in Python String</vt:lpstr>
      <vt:lpstr>Container Data in Python String: Useful Operations</vt:lpstr>
      <vt:lpstr>Container Data in Python List and Tuple</vt:lpstr>
      <vt:lpstr>Container Data in Python List: Useful Operations</vt:lpstr>
      <vt:lpstr>Container Data in Python List: Useful Operations</vt:lpstr>
      <vt:lpstr>Container Data in Python List: Useful Operations</vt:lpstr>
      <vt:lpstr>Container Data in Python Dictionary</vt:lpstr>
      <vt:lpstr>Container Data in Python Dictionary: Useful Operations</vt:lpstr>
      <vt:lpstr>Container Data in Python Set</vt:lpstr>
      <vt:lpstr>Container Data in Python Frozen Set</vt:lpstr>
      <vt:lpstr>Container Data in Python Set: Useful Operations</vt:lpstr>
      <vt:lpstr>Action</vt:lpstr>
      <vt:lpstr>Action</vt:lpstr>
      <vt:lpstr>Expressions</vt:lpstr>
      <vt:lpstr>Expression Evaluation Precedence and Associativity</vt:lpstr>
      <vt:lpstr>Expression Evaluation and, or evaluation</vt:lpstr>
      <vt:lpstr>Expression Evaluation Type Conversion</vt:lpstr>
      <vt:lpstr>Statements</vt:lpstr>
      <vt:lpstr>Statements: Assignment</vt:lpstr>
      <vt:lpstr>Operators in Python</vt:lpstr>
      <vt:lpstr>Final Words: Important Concepts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299</cp:revision>
  <dcterms:created xsi:type="dcterms:W3CDTF">2011-09-27T12:40:10Z</dcterms:created>
  <dcterms:modified xsi:type="dcterms:W3CDTF">2024-09-22T17:07:10Z</dcterms:modified>
</cp:coreProperties>
</file>