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702" r:id="rId3"/>
    <p:sldId id="704" r:id="rId4"/>
    <p:sldId id="705" r:id="rId5"/>
    <p:sldId id="706" r:id="rId6"/>
    <p:sldId id="701" r:id="rId7"/>
    <p:sldId id="725" r:id="rId8"/>
    <p:sldId id="726" r:id="rId9"/>
    <p:sldId id="729" r:id="rId10"/>
    <p:sldId id="700" r:id="rId11"/>
    <p:sldId id="646" r:id="rId12"/>
    <p:sldId id="647" r:id="rId13"/>
    <p:sldId id="648" r:id="rId14"/>
    <p:sldId id="649" r:id="rId15"/>
    <p:sldId id="694" r:id="rId16"/>
    <p:sldId id="732" r:id="rId17"/>
    <p:sldId id="736" r:id="rId18"/>
    <p:sldId id="733" r:id="rId19"/>
    <p:sldId id="737" r:id="rId20"/>
    <p:sldId id="734" r:id="rId21"/>
    <p:sldId id="738" r:id="rId22"/>
    <p:sldId id="735" r:id="rId23"/>
    <p:sldId id="739" r:id="rId24"/>
    <p:sldId id="740" r:id="rId25"/>
    <p:sldId id="741" r:id="rId26"/>
    <p:sldId id="324" r:id="rId27"/>
    <p:sldId id="749" r:id="rId28"/>
    <p:sldId id="301" r:id="rId2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5"/>
    <p:restoredTop sz="86026" autoAdjust="0"/>
  </p:normalViewPr>
  <p:slideViewPr>
    <p:cSldViewPr showGuides="1">
      <p:cViewPr varScale="1">
        <p:scale>
          <a:sx n="74" d="100"/>
          <a:sy n="7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3CF6A5A5-8AF5-1E40-AABF-80181756EDE9}"/>
    <pc:docChg chg="custSel addSld delSld modSld sldOrd">
      <pc:chgData name="Sinan Kalkan" userId="6c97b2d2-1092-497b-8c76-002b8d208c49" providerId="ADAL" clId="{3CF6A5A5-8AF5-1E40-AABF-80181756EDE9}" dt="2021-03-24T12:32:51.749" v="1179"/>
      <pc:docMkLst>
        <pc:docMk/>
      </pc:docMkLst>
      <pc:sldChg chg="modSp mod">
        <pc:chgData name="Sinan Kalkan" userId="6c97b2d2-1092-497b-8c76-002b8d208c49" providerId="ADAL" clId="{3CF6A5A5-8AF5-1E40-AABF-80181756EDE9}" dt="2021-03-23T11:55:42.421" v="8" actId="20577"/>
        <pc:sldMkLst>
          <pc:docMk/>
          <pc:sldMk cId="0" sldId="256"/>
        </pc:sldMkLst>
        <pc:spChg chg="mod">
          <ac:chgData name="Sinan Kalkan" userId="6c97b2d2-1092-497b-8c76-002b8d208c49" providerId="ADAL" clId="{3CF6A5A5-8AF5-1E40-AABF-80181756EDE9}" dt="2021-03-23T11:55:42.421" v="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CF6A5A5-8AF5-1E40-AABF-80181756EDE9}" dt="2021-03-23T11:55:10.646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 modAnim">
        <pc:chgData name="Sinan Kalkan" userId="6c97b2d2-1092-497b-8c76-002b8d208c49" providerId="ADAL" clId="{3CF6A5A5-8AF5-1E40-AABF-80181756EDE9}" dt="2021-03-23T11:59:00.106" v="72" actId="20577"/>
        <pc:sldMkLst>
          <pc:docMk/>
          <pc:sldMk cId="0" sldId="257"/>
        </pc:sldMkLst>
        <pc:spChg chg="mod">
          <ac:chgData name="Sinan Kalkan" userId="6c97b2d2-1092-497b-8c76-002b8d208c49" providerId="ADAL" clId="{3CF6A5A5-8AF5-1E40-AABF-80181756EDE9}" dt="2021-03-23T11:59:00.106" v="7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addSp modSp mod ord">
        <pc:chgData name="Sinan Kalkan" userId="6c97b2d2-1092-497b-8c76-002b8d208c49" providerId="ADAL" clId="{3CF6A5A5-8AF5-1E40-AABF-80181756EDE9}" dt="2021-03-23T11:58:12.868" v="54" actId="1076"/>
        <pc:sldMkLst>
          <pc:docMk/>
          <pc:sldMk cId="356769789" sldId="302"/>
        </pc:sldMkLst>
        <pc:spChg chg="add mod">
          <ac:chgData name="Sinan Kalkan" userId="6c97b2d2-1092-497b-8c76-002b8d208c49" providerId="ADAL" clId="{3CF6A5A5-8AF5-1E40-AABF-80181756EDE9}" dt="2021-03-23T11:58:12.868" v="54" actId="1076"/>
          <ac:spMkLst>
            <pc:docMk/>
            <pc:sldMk cId="356769789" sldId="302"/>
            <ac:spMk id="8" creationId="{A15EB5EA-427B-4448-B127-2F545C99B7CF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277477844" sldId="303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298762377" sldId="304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25031063" sldId="305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642407774" sldId="307"/>
        </pc:sldMkLst>
      </pc:sldChg>
      <pc:sldChg chg="addSp modSp ord">
        <pc:chgData name="Sinan Kalkan" userId="6c97b2d2-1092-497b-8c76-002b8d208c49" providerId="ADAL" clId="{3CF6A5A5-8AF5-1E40-AABF-80181756EDE9}" dt="2021-03-23T11:58:19.581" v="56"/>
        <pc:sldMkLst>
          <pc:docMk/>
          <pc:sldMk cId="2343286728" sldId="309"/>
        </pc:sldMkLst>
        <pc:spChg chg="add mod">
          <ac:chgData name="Sinan Kalkan" userId="6c97b2d2-1092-497b-8c76-002b8d208c49" providerId="ADAL" clId="{3CF6A5A5-8AF5-1E40-AABF-80181756EDE9}" dt="2021-03-23T11:58:19.581" v="56"/>
          <ac:spMkLst>
            <pc:docMk/>
            <pc:sldMk cId="2343286728" sldId="309"/>
            <ac:spMk id="8" creationId="{42C0A026-6BB8-7741-97FC-3A8666A023BF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594347983" sldId="310"/>
        </pc:sldMkLst>
      </pc:sldChg>
      <pc:sldChg chg="addSp modSp ord">
        <pc:chgData name="Sinan Kalkan" userId="6c97b2d2-1092-497b-8c76-002b8d208c49" providerId="ADAL" clId="{3CF6A5A5-8AF5-1E40-AABF-80181756EDE9}" dt="2021-03-23T11:58:23.805" v="58"/>
        <pc:sldMkLst>
          <pc:docMk/>
          <pc:sldMk cId="3331969829" sldId="311"/>
        </pc:sldMkLst>
        <pc:spChg chg="add mod">
          <ac:chgData name="Sinan Kalkan" userId="6c97b2d2-1092-497b-8c76-002b8d208c49" providerId="ADAL" clId="{3CF6A5A5-8AF5-1E40-AABF-80181756EDE9}" dt="2021-03-23T11:58:23.805" v="58"/>
          <ac:spMkLst>
            <pc:docMk/>
            <pc:sldMk cId="3331969829" sldId="311"/>
            <ac:spMk id="8" creationId="{F8DE0D6E-7F18-4C49-BE0D-DF39A6453BBB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942772235" sldId="312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472691962" sldId="313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1403869939" sldId="314"/>
        </pc:sldMkLst>
      </pc:sldChg>
      <pc:sldChg chg="addSp modSp ord">
        <pc:chgData name="Sinan Kalkan" userId="6c97b2d2-1092-497b-8c76-002b8d208c49" providerId="ADAL" clId="{3CF6A5A5-8AF5-1E40-AABF-80181756EDE9}" dt="2021-03-23T11:58:15.289" v="55"/>
        <pc:sldMkLst>
          <pc:docMk/>
          <pc:sldMk cId="686788617" sldId="315"/>
        </pc:sldMkLst>
        <pc:spChg chg="add mod">
          <ac:chgData name="Sinan Kalkan" userId="6c97b2d2-1092-497b-8c76-002b8d208c49" providerId="ADAL" clId="{3CF6A5A5-8AF5-1E40-AABF-80181756EDE9}" dt="2021-03-23T11:58:15.289" v="55"/>
          <ac:spMkLst>
            <pc:docMk/>
            <pc:sldMk cId="686788617" sldId="315"/>
            <ac:spMk id="9" creationId="{9C6AEDA8-C56F-284A-B239-6BCA3DBBC722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3630418563" sldId="316"/>
        </pc:sldMkLst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4049803438" sldId="317"/>
        </pc:sldMkLst>
      </pc:sldChg>
      <pc:sldChg chg="addSp modSp ord">
        <pc:chgData name="Sinan Kalkan" userId="6c97b2d2-1092-497b-8c76-002b8d208c49" providerId="ADAL" clId="{3CF6A5A5-8AF5-1E40-AABF-80181756EDE9}" dt="2021-03-23T11:58:22.137" v="57"/>
        <pc:sldMkLst>
          <pc:docMk/>
          <pc:sldMk cId="2947466763" sldId="318"/>
        </pc:sldMkLst>
        <pc:spChg chg="add mod">
          <ac:chgData name="Sinan Kalkan" userId="6c97b2d2-1092-497b-8c76-002b8d208c49" providerId="ADAL" clId="{3CF6A5A5-8AF5-1E40-AABF-80181756EDE9}" dt="2021-03-23T11:58:22.137" v="57"/>
          <ac:spMkLst>
            <pc:docMk/>
            <pc:sldMk cId="2947466763" sldId="318"/>
            <ac:spMk id="8" creationId="{8E2CD6B8-8EBD-1A41-9001-BC031D5F9BEA}"/>
          </ac:spMkLst>
        </pc:sp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2892380830" sldId="319"/>
        </pc:sldMkLst>
      </pc:sldChg>
      <pc:sldChg chg="addSp delSp modSp ord modAnim">
        <pc:chgData name="Sinan Kalkan" userId="6c97b2d2-1092-497b-8c76-002b8d208c49" providerId="ADAL" clId="{3CF6A5A5-8AF5-1E40-AABF-80181756EDE9}" dt="2021-03-23T11:59:45.209" v="79"/>
        <pc:sldMkLst>
          <pc:docMk/>
          <pc:sldMk cId="3826668592" sldId="320"/>
        </pc:sldMkLst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7" creationId="{4C4B9FD1-9372-1C4A-BC15-AA0A8A85352E}"/>
          </ac:spMkLst>
        </pc:spChg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9" creationId="{1007BB9D-C376-4244-BDAF-E0963F06D85B}"/>
          </ac:spMkLst>
        </pc:spChg>
        <pc:spChg chg="del">
          <ac:chgData name="Sinan Kalkan" userId="6c97b2d2-1092-497b-8c76-002b8d208c49" providerId="ADAL" clId="{3CF6A5A5-8AF5-1E40-AABF-80181756EDE9}" dt="2021-03-23T11:59:31.941" v="73" actId="478"/>
          <ac:spMkLst>
            <pc:docMk/>
            <pc:sldMk cId="3826668592" sldId="320"/>
            <ac:spMk id="10" creationId="{BEC7D098-26D7-484F-96D0-C85B9D3C6944}"/>
          </ac:spMkLst>
        </pc:spChg>
        <pc:spChg chg="add mod">
          <ac:chgData name="Sinan Kalkan" userId="6c97b2d2-1092-497b-8c76-002b8d208c49" providerId="ADAL" clId="{3CF6A5A5-8AF5-1E40-AABF-80181756EDE9}" dt="2021-03-23T11:59:45.209" v="79"/>
          <ac:spMkLst>
            <pc:docMk/>
            <pc:sldMk cId="3826668592" sldId="320"/>
            <ac:spMk id="13" creationId="{9EA8705F-C697-074F-BF59-34EE2FE269FB}"/>
          </ac:spMkLst>
        </pc:spChg>
        <pc:picChg chg="del">
          <ac:chgData name="Sinan Kalkan" userId="6c97b2d2-1092-497b-8c76-002b8d208c49" providerId="ADAL" clId="{3CF6A5A5-8AF5-1E40-AABF-80181756EDE9}" dt="2021-03-23T11:59:31.941" v="73" actId="478"/>
          <ac:picMkLst>
            <pc:docMk/>
            <pc:sldMk cId="3826668592" sldId="320"/>
            <ac:picMk id="8" creationId="{AA421382-C32F-A945-B650-01838B900027}"/>
          </ac:picMkLst>
        </pc:picChg>
        <pc:picChg chg="del">
          <ac:chgData name="Sinan Kalkan" userId="6c97b2d2-1092-497b-8c76-002b8d208c49" providerId="ADAL" clId="{3CF6A5A5-8AF5-1E40-AABF-80181756EDE9}" dt="2021-03-23T11:59:31.941" v="73" actId="478"/>
          <ac:picMkLst>
            <pc:docMk/>
            <pc:sldMk cId="3826668592" sldId="320"/>
            <ac:picMk id="11" creationId="{6EC9855F-B393-6445-8CA6-0750BF35BDDB}"/>
          </ac:picMkLst>
        </pc:picChg>
        <pc:picChg chg="add mod">
          <ac:chgData name="Sinan Kalkan" userId="6c97b2d2-1092-497b-8c76-002b8d208c49" providerId="ADAL" clId="{3CF6A5A5-8AF5-1E40-AABF-80181756EDE9}" dt="2021-03-23T11:59:40.738" v="78" actId="1076"/>
          <ac:picMkLst>
            <pc:docMk/>
            <pc:sldMk cId="3826668592" sldId="320"/>
            <ac:picMk id="1026" creationId="{3A633BAE-0C75-8B4A-BCDE-CD94E1BC0B6F}"/>
          </ac:picMkLst>
        </pc:picChg>
      </pc:sldChg>
      <pc:sldChg chg="del">
        <pc:chgData name="Sinan Kalkan" userId="6c97b2d2-1092-497b-8c76-002b8d208c49" providerId="ADAL" clId="{3CF6A5A5-8AF5-1E40-AABF-80181756EDE9}" dt="2021-03-23T11:57:52.365" v="26" actId="2696"/>
        <pc:sldMkLst>
          <pc:docMk/>
          <pc:sldMk cId="3123231378" sldId="321"/>
        </pc:sldMkLst>
      </pc:sldChg>
      <pc:sldChg chg="modSp mod">
        <pc:chgData name="Sinan Kalkan" userId="6c97b2d2-1092-497b-8c76-002b8d208c49" providerId="ADAL" clId="{3CF6A5A5-8AF5-1E40-AABF-80181756EDE9}" dt="2021-03-23T12:14:05.182" v="366" actId="6549"/>
        <pc:sldMkLst>
          <pc:docMk/>
          <pc:sldMk cId="1017154944" sldId="322"/>
        </pc:sldMkLst>
        <pc:spChg chg="mod">
          <ac:chgData name="Sinan Kalkan" userId="6c97b2d2-1092-497b-8c76-002b8d208c49" providerId="ADAL" clId="{3CF6A5A5-8AF5-1E40-AABF-80181756EDE9}" dt="2021-03-23T12:14:05.182" v="366" actId="6549"/>
          <ac:spMkLst>
            <pc:docMk/>
            <pc:sldMk cId="1017154944" sldId="322"/>
            <ac:spMk id="3" creationId="{3C8CCFB9-F312-A248-9CB1-A144394D92BB}"/>
          </ac:spMkLst>
        </pc:spChg>
      </pc:sldChg>
      <pc:sldChg chg="addSp modSp ord">
        <pc:chgData name="Sinan Kalkan" userId="6c97b2d2-1092-497b-8c76-002b8d208c49" providerId="ADAL" clId="{3CF6A5A5-8AF5-1E40-AABF-80181756EDE9}" dt="2021-03-23T11:58:26.708" v="59"/>
        <pc:sldMkLst>
          <pc:docMk/>
          <pc:sldMk cId="2093972450" sldId="323"/>
        </pc:sldMkLst>
        <pc:spChg chg="add mod">
          <ac:chgData name="Sinan Kalkan" userId="6c97b2d2-1092-497b-8c76-002b8d208c49" providerId="ADAL" clId="{3CF6A5A5-8AF5-1E40-AABF-80181756EDE9}" dt="2021-03-23T11:58:26.708" v="59"/>
          <ac:spMkLst>
            <pc:docMk/>
            <pc:sldMk cId="2093972450" sldId="323"/>
            <ac:spMk id="9" creationId="{7888C417-D845-F344-9A01-E93EE35DCDBA}"/>
          </ac:spMkLst>
        </pc:spChg>
      </pc:sldChg>
      <pc:sldChg chg="modSp mod modAnim">
        <pc:chgData name="Sinan Kalkan" userId="6c97b2d2-1092-497b-8c76-002b8d208c49" providerId="ADAL" clId="{3CF6A5A5-8AF5-1E40-AABF-80181756EDE9}" dt="2021-03-24T12:32:51.749" v="1179"/>
        <pc:sldMkLst>
          <pc:docMk/>
          <pc:sldMk cId="3775621098" sldId="324"/>
        </pc:sldMkLst>
        <pc:spChg chg="mod">
          <ac:chgData name="Sinan Kalkan" userId="6c97b2d2-1092-497b-8c76-002b8d208c49" providerId="ADAL" clId="{3CF6A5A5-8AF5-1E40-AABF-80181756EDE9}" dt="2021-03-24T12:32:42.174" v="1178" actId="6549"/>
          <ac:spMkLst>
            <pc:docMk/>
            <pc:sldMk cId="3775621098" sldId="324"/>
            <ac:spMk id="3" creationId="{23A1551D-521E-4C41-AD05-B20AA6D7CD0C}"/>
          </ac:spMkLst>
        </pc:spChg>
      </pc:sldChg>
      <pc:sldChg chg="new del">
        <pc:chgData name="Sinan Kalkan" userId="6c97b2d2-1092-497b-8c76-002b8d208c49" providerId="ADAL" clId="{3CF6A5A5-8AF5-1E40-AABF-80181756EDE9}" dt="2021-03-23T11:57:55.905" v="27" actId="2696"/>
        <pc:sldMkLst>
          <pc:docMk/>
          <pc:sldMk cId="1653926954" sldId="325"/>
        </pc:sldMkLst>
      </pc:sldChg>
      <pc:sldChg chg="addSp modSp new ord">
        <pc:chgData name="Sinan Kalkan" userId="6c97b2d2-1092-497b-8c76-002b8d208c49" providerId="ADAL" clId="{3CF6A5A5-8AF5-1E40-AABF-80181756EDE9}" dt="2021-03-23T12:04:15.524" v="224" actId="20578"/>
        <pc:sldMkLst>
          <pc:docMk/>
          <pc:sldMk cId="2641832194" sldId="325"/>
        </pc:sldMkLst>
        <pc:picChg chg="add mod">
          <ac:chgData name="Sinan Kalkan" userId="6c97b2d2-1092-497b-8c76-002b8d208c49" providerId="ADAL" clId="{3CF6A5A5-8AF5-1E40-AABF-80181756EDE9}" dt="2021-03-23T12:00:11.188" v="81" actId="1076"/>
          <ac:picMkLst>
            <pc:docMk/>
            <pc:sldMk cId="2641832194" sldId="325"/>
            <ac:picMk id="7" creationId="{C51DAA38-05ED-D048-A03A-8AFD654C7220}"/>
          </ac:picMkLst>
        </pc:picChg>
      </pc:sldChg>
      <pc:sldChg chg="modSp new del mod">
        <pc:chgData name="Sinan Kalkan" userId="6c97b2d2-1092-497b-8c76-002b8d208c49" providerId="ADAL" clId="{3CF6A5A5-8AF5-1E40-AABF-80181756EDE9}" dt="2021-03-24T11:43:07.126" v="656" actId="2696"/>
        <pc:sldMkLst>
          <pc:docMk/>
          <pc:sldMk cId="317228265" sldId="326"/>
        </pc:sldMkLst>
        <pc:spChg chg="mod">
          <ac:chgData name="Sinan Kalkan" userId="6c97b2d2-1092-497b-8c76-002b8d208c49" providerId="ADAL" clId="{3CF6A5A5-8AF5-1E40-AABF-80181756EDE9}" dt="2021-03-23T12:00:19.759" v="103" actId="20577"/>
          <ac:spMkLst>
            <pc:docMk/>
            <pc:sldMk cId="317228265" sldId="326"/>
            <ac:spMk id="2" creationId="{544CBA2D-83E2-6A48-99BE-E622236EFBA8}"/>
          </ac:spMkLst>
        </pc:spChg>
      </pc:sldChg>
      <pc:sldChg chg="addSp delSp modSp add mod">
        <pc:chgData name="Sinan Kalkan" userId="6c97b2d2-1092-497b-8c76-002b8d208c49" providerId="ADAL" clId="{3CF6A5A5-8AF5-1E40-AABF-80181756EDE9}" dt="2021-03-24T11:43:15.386" v="658" actId="20577"/>
        <pc:sldMkLst>
          <pc:docMk/>
          <pc:sldMk cId="589617683" sldId="327"/>
        </pc:sldMkLst>
        <pc:spChg chg="mod">
          <ac:chgData name="Sinan Kalkan" userId="6c97b2d2-1092-497b-8c76-002b8d208c49" providerId="ADAL" clId="{3CF6A5A5-8AF5-1E40-AABF-80181756EDE9}" dt="2021-03-23T12:01:00.428" v="125" actId="20577"/>
          <ac:spMkLst>
            <pc:docMk/>
            <pc:sldMk cId="589617683" sldId="327"/>
            <ac:spMk id="2" creationId="{544CBA2D-83E2-6A48-99BE-E622236EFBA8}"/>
          </ac:spMkLst>
        </pc:spChg>
        <pc:spChg chg="del">
          <ac:chgData name="Sinan Kalkan" userId="6c97b2d2-1092-497b-8c76-002b8d208c49" providerId="ADAL" clId="{3CF6A5A5-8AF5-1E40-AABF-80181756EDE9}" dt="2021-03-23T12:01:59.143" v="144" actId="478"/>
          <ac:spMkLst>
            <pc:docMk/>
            <pc:sldMk cId="589617683" sldId="327"/>
            <ac:spMk id="3" creationId="{844DEED8-542B-D64C-AF19-D18A89ED447A}"/>
          </ac:spMkLst>
        </pc:spChg>
        <pc:spChg chg="add del mod">
          <ac:chgData name="Sinan Kalkan" userId="6c97b2d2-1092-497b-8c76-002b8d208c49" providerId="ADAL" clId="{3CF6A5A5-8AF5-1E40-AABF-80181756EDE9}" dt="2021-03-23T12:01:03.637" v="127"/>
          <ac:spMkLst>
            <pc:docMk/>
            <pc:sldMk cId="589617683" sldId="327"/>
            <ac:spMk id="7" creationId="{2AE14D4A-88B8-C04F-A76A-2465F8AAA0F5}"/>
          </ac:spMkLst>
        </pc:spChg>
        <pc:spChg chg="add mod">
          <ac:chgData name="Sinan Kalkan" userId="6c97b2d2-1092-497b-8c76-002b8d208c49" providerId="ADAL" clId="{3CF6A5A5-8AF5-1E40-AABF-80181756EDE9}" dt="2021-03-23T12:02:31.822" v="153" actId="1076"/>
          <ac:spMkLst>
            <pc:docMk/>
            <pc:sldMk cId="589617683" sldId="327"/>
            <ac:spMk id="8" creationId="{3E02F671-6268-8C40-8ECB-484991D86F92}"/>
          </ac:spMkLst>
        </pc:spChg>
        <pc:spChg chg="add mod">
          <ac:chgData name="Sinan Kalkan" userId="6c97b2d2-1092-497b-8c76-002b8d208c49" providerId="ADAL" clId="{3CF6A5A5-8AF5-1E40-AABF-80181756EDE9}" dt="2021-03-24T11:43:15.386" v="658" actId="20577"/>
          <ac:spMkLst>
            <pc:docMk/>
            <pc:sldMk cId="589617683" sldId="327"/>
            <ac:spMk id="9" creationId="{7CE925DB-AAFC-414D-9645-692932904BB1}"/>
          </ac:spMkLst>
        </pc:spChg>
        <pc:spChg chg="add mod">
          <ac:chgData name="Sinan Kalkan" userId="6c97b2d2-1092-497b-8c76-002b8d208c49" providerId="ADAL" clId="{3CF6A5A5-8AF5-1E40-AABF-80181756EDE9}" dt="2021-03-23T12:02:52.117" v="194" actId="1076"/>
          <ac:spMkLst>
            <pc:docMk/>
            <pc:sldMk cId="589617683" sldId="327"/>
            <ac:spMk id="10" creationId="{5FB668EB-261F-8842-9B2F-0C1C68EEC281}"/>
          </ac:spMkLst>
        </pc:spChg>
      </pc:sldChg>
      <pc:sldChg chg="addSp delSp modSp add mod">
        <pc:chgData name="Sinan Kalkan" userId="6c97b2d2-1092-497b-8c76-002b8d208c49" providerId="ADAL" clId="{3CF6A5A5-8AF5-1E40-AABF-80181756EDE9}" dt="2021-03-23T12:03:26.503" v="218" actId="20577"/>
        <pc:sldMkLst>
          <pc:docMk/>
          <pc:sldMk cId="2184015151" sldId="328"/>
        </pc:sldMkLst>
        <pc:spChg chg="mod">
          <ac:chgData name="Sinan Kalkan" userId="6c97b2d2-1092-497b-8c76-002b8d208c49" providerId="ADAL" clId="{3CF6A5A5-8AF5-1E40-AABF-80181756EDE9}" dt="2021-03-23T12:03:17.582" v="201" actId="14100"/>
          <ac:spMkLst>
            <pc:docMk/>
            <pc:sldMk cId="2184015151" sldId="328"/>
            <ac:spMk id="2" creationId="{544CBA2D-83E2-6A48-99BE-E622236EFBA8}"/>
          </ac:spMkLst>
        </pc:spChg>
        <pc:spChg chg="del">
          <ac:chgData name="Sinan Kalkan" userId="6c97b2d2-1092-497b-8c76-002b8d208c49" providerId="ADAL" clId="{3CF6A5A5-8AF5-1E40-AABF-80181756EDE9}" dt="2021-03-23T12:03:06.174" v="196" actId="478"/>
          <ac:spMkLst>
            <pc:docMk/>
            <pc:sldMk cId="2184015151" sldId="328"/>
            <ac:spMk id="8" creationId="{3E02F671-6268-8C40-8ECB-484991D86F92}"/>
          </ac:spMkLst>
        </pc:spChg>
        <pc:spChg chg="del">
          <ac:chgData name="Sinan Kalkan" userId="6c97b2d2-1092-497b-8c76-002b8d208c49" providerId="ADAL" clId="{3CF6A5A5-8AF5-1E40-AABF-80181756EDE9}" dt="2021-03-23T12:03:06.174" v="196" actId="478"/>
          <ac:spMkLst>
            <pc:docMk/>
            <pc:sldMk cId="2184015151" sldId="328"/>
            <ac:spMk id="9" creationId="{7CE925DB-AAFC-414D-9645-692932904BB1}"/>
          </ac:spMkLst>
        </pc:spChg>
        <pc:spChg chg="mod">
          <ac:chgData name="Sinan Kalkan" userId="6c97b2d2-1092-497b-8c76-002b8d208c49" providerId="ADAL" clId="{3CF6A5A5-8AF5-1E40-AABF-80181756EDE9}" dt="2021-03-23T12:03:26.503" v="218" actId="20577"/>
          <ac:spMkLst>
            <pc:docMk/>
            <pc:sldMk cId="2184015151" sldId="328"/>
            <ac:spMk id="10" creationId="{5FB668EB-261F-8842-9B2F-0C1C68EEC281}"/>
          </ac:spMkLst>
        </pc:spChg>
        <pc:picChg chg="add mod">
          <ac:chgData name="Sinan Kalkan" userId="6c97b2d2-1092-497b-8c76-002b8d208c49" providerId="ADAL" clId="{3CF6A5A5-8AF5-1E40-AABF-80181756EDE9}" dt="2021-03-23T12:03:14.109" v="200" actId="1076"/>
          <ac:picMkLst>
            <pc:docMk/>
            <pc:sldMk cId="2184015151" sldId="328"/>
            <ac:picMk id="3074" creationId="{8D0E68A5-0DC3-894A-B2B4-5BB2119D02E4}"/>
          </ac:picMkLst>
        </pc:picChg>
      </pc:sldChg>
      <pc:sldChg chg="modSp new mod">
        <pc:chgData name="Sinan Kalkan" userId="6c97b2d2-1092-497b-8c76-002b8d208c49" providerId="ADAL" clId="{3CF6A5A5-8AF5-1E40-AABF-80181756EDE9}" dt="2021-03-23T12:04:08.991" v="223"/>
        <pc:sldMkLst>
          <pc:docMk/>
          <pc:sldMk cId="3165842955" sldId="329"/>
        </pc:sldMkLst>
        <pc:spChg chg="mod">
          <ac:chgData name="Sinan Kalkan" userId="6c97b2d2-1092-497b-8c76-002b8d208c49" providerId="ADAL" clId="{3CF6A5A5-8AF5-1E40-AABF-80181756EDE9}" dt="2021-03-23T12:04:07.615" v="222" actId="21"/>
          <ac:spMkLst>
            <pc:docMk/>
            <pc:sldMk cId="3165842955" sldId="329"/>
            <ac:spMk id="2" creationId="{A191F428-39D0-984D-BA09-99CDB77007FF}"/>
          </ac:spMkLst>
        </pc:spChg>
        <pc:spChg chg="mod">
          <ac:chgData name="Sinan Kalkan" userId="6c97b2d2-1092-497b-8c76-002b8d208c49" providerId="ADAL" clId="{3CF6A5A5-8AF5-1E40-AABF-80181756EDE9}" dt="2021-03-23T12:04:08.991" v="223"/>
          <ac:spMkLst>
            <pc:docMk/>
            <pc:sldMk cId="3165842955" sldId="329"/>
            <ac:spMk id="3" creationId="{585DA67C-3370-344E-B010-B9096783783F}"/>
          </ac:spMkLst>
        </pc:spChg>
      </pc:sldChg>
      <pc:sldChg chg="addSp modSp new mod">
        <pc:chgData name="Sinan Kalkan" userId="6c97b2d2-1092-497b-8c76-002b8d208c49" providerId="ADAL" clId="{3CF6A5A5-8AF5-1E40-AABF-80181756EDE9}" dt="2021-03-24T11:53:20.337" v="938" actId="1076"/>
        <pc:sldMkLst>
          <pc:docMk/>
          <pc:sldMk cId="1635448707" sldId="330"/>
        </pc:sldMkLst>
        <pc:spChg chg="mod">
          <ac:chgData name="Sinan Kalkan" userId="6c97b2d2-1092-497b-8c76-002b8d208c49" providerId="ADAL" clId="{3CF6A5A5-8AF5-1E40-AABF-80181756EDE9}" dt="2021-03-23T12:04:42.968" v="227" actId="21"/>
          <ac:spMkLst>
            <pc:docMk/>
            <pc:sldMk cId="1635448707" sldId="330"/>
            <ac:spMk id="2" creationId="{FB5E819B-AB94-5142-8CA1-572D4F5F9777}"/>
          </ac:spMkLst>
        </pc:spChg>
        <pc:spChg chg="mod">
          <ac:chgData name="Sinan Kalkan" userId="6c97b2d2-1092-497b-8c76-002b8d208c49" providerId="ADAL" clId="{3CF6A5A5-8AF5-1E40-AABF-80181756EDE9}" dt="2021-03-23T12:04:44.486" v="228"/>
          <ac:spMkLst>
            <pc:docMk/>
            <pc:sldMk cId="1635448707" sldId="330"/>
            <ac:spMk id="3" creationId="{9A6EA81B-E99F-8A49-8C22-82E55F7C1EA1}"/>
          </ac:spMkLst>
        </pc:spChg>
        <pc:picChg chg="add mod">
          <ac:chgData name="Sinan Kalkan" userId="6c97b2d2-1092-497b-8c76-002b8d208c49" providerId="ADAL" clId="{3CF6A5A5-8AF5-1E40-AABF-80181756EDE9}" dt="2021-03-24T11:53:20.337" v="938" actId="1076"/>
          <ac:picMkLst>
            <pc:docMk/>
            <pc:sldMk cId="1635448707" sldId="330"/>
            <ac:picMk id="7" creationId="{30B4B43F-2E5D-A44C-83CD-E6B9ADD3DDC6}"/>
          </ac:picMkLst>
        </pc:picChg>
        <pc:picChg chg="add mod">
          <ac:chgData name="Sinan Kalkan" userId="6c97b2d2-1092-497b-8c76-002b8d208c49" providerId="ADAL" clId="{3CF6A5A5-8AF5-1E40-AABF-80181756EDE9}" dt="2021-03-24T11:53:20.337" v="938" actId="1076"/>
          <ac:picMkLst>
            <pc:docMk/>
            <pc:sldMk cId="1635448707" sldId="330"/>
            <ac:picMk id="8" creationId="{F76D6AC2-3593-404B-AD2A-E8E689BD45DF}"/>
          </ac:picMkLst>
        </pc:picChg>
      </pc:sldChg>
      <pc:sldChg chg="modSp new mod modAnim">
        <pc:chgData name="Sinan Kalkan" userId="6c97b2d2-1092-497b-8c76-002b8d208c49" providerId="ADAL" clId="{3CF6A5A5-8AF5-1E40-AABF-80181756EDE9}" dt="2021-03-24T11:46:51.094" v="844"/>
        <pc:sldMkLst>
          <pc:docMk/>
          <pc:sldMk cId="91553592" sldId="331"/>
        </pc:sldMkLst>
        <pc:spChg chg="mod">
          <ac:chgData name="Sinan Kalkan" userId="6c97b2d2-1092-497b-8c76-002b8d208c49" providerId="ADAL" clId="{3CF6A5A5-8AF5-1E40-AABF-80181756EDE9}" dt="2021-03-23T12:05:14.315" v="249" actId="20577"/>
          <ac:spMkLst>
            <pc:docMk/>
            <pc:sldMk cId="91553592" sldId="331"/>
            <ac:spMk id="2" creationId="{8BA246A2-9841-4D41-A9FB-029FB28BF631}"/>
          </ac:spMkLst>
        </pc:spChg>
        <pc:spChg chg="mod">
          <ac:chgData name="Sinan Kalkan" userId="6c97b2d2-1092-497b-8c76-002b8d208c49" providerId="ADAL" clId="{3CF6A5A5-8AF5-1E40-AABF-80181756EDE9}" dt="2021-03-24T11:45:35.922" v="837" actId="20577"/>
          <ac:spMkLst>
            <pc:docMk/>
            <pc:sldMk cId="91553592" sldId="331"/>
            <ac:spMk id="3" creationId="{532FB675-D137-3540-BDE6-12EBD066D76E}"/>
          </ac:spMkLst>
        </pc:spChg>
      </pc:sldChg>
      <pc:sldChg chg="addSp modSp new mod">
        <pc:chgData name="Sinan Kalkan" userId="6c97b2d2-1092-497b-8c76-002b8d208c49" providerId="ADAL" clId="{3CF6A5A5-8AF5-1E40-AABF-80181756EDE9}" dt="2021-03-23T12:05:59.550" v="288" actId="1076"/>
        <pc:sldMkLst>
          <pc:docMk/>
          <pc:sldMk cId="3151099262" sldId="332"/>
        </pc:sldMkLst>
        <pc:spChg chg="mod">
          <ac:chgData name="Sinan Kalkan" userId="6c97b2d2-1092-497b-8c76-002b8d208c49" providerId="ADAL" clId="{3CF6A5A5-8AF5-1E40-AABF-80181756EDE9}" dt="2021-03-23T12:05:55.076" v="287" actId="1076"/>
          <ac:spMkLst>
            <pc:docMk/>
            <pc:sldMk cId="3151099262" sldId="332"/>
            <ac:spMk id="2" creationId="{5018A1E8-F282-2542-BC43-452D4BD4095B}"/>
          </ac:spMkLst>
        </pc:spChg>
        <pc:picChg chg="add mod">
          <ac:chgData name="Sinan Kalkan" userId="6c97b2d2-1092-497b-8c76-002b8d208c49" providerId="ADAL" clId="{3CF6A5A5-8AF5-1E40-AABF-80181756EDE9}" dt="2021-03-23T12:05:59.550" v="288" actId="1076"/>
          <ac:picMkLst>
            <pc:docMk/>
            <pc:sldMk cId="3151099262" sldId="332"/>
            <ac:picMk id="4098" creationId="{523D8FD6-C1AA-7149-B347-1773D29E7357}"/>
          </ac:picMkLst>
        </pc:picChg>
      </pc:sldChg>
      <pc:sldChg chg="addSp modSp new mod">
        <pc:chgData name="Sinan Kalkan" userId="6c97b2d2-1092-497b-8c76-002b8d208c49" providerId="ADAL" clId="{3CF6A5A5-8AF5-1E40-AABF-80181756EDE9}" dt="2021-03-23T12:06:37.463" v="294" actId="1076"/>
        <pc:sldMkLst>
          <pc:docMk/>
          <pc:sldMk cId="2615126409" sldId="333"/>
        </pc:sldMkLst>
        <pc:spChg chg="mod">
          <ac:chgData name="Sinan Kalkan" userId="6c97b2d2-1092-497b-8c76-002b8d208c49" providerId="ADAL" clId="{3CF6A5A5-8AF5-1E40-AABF-80181756EDE9}" dt="2021-03-23T12:06:22.538" v="291" actId="20577"/>
          <ac:spMkLst>
            <pc:docMk/>
            <pc:sldMk cId="2615126409" sldId="333"/>
            <ac:spMk id="2" creationId="{591C642C-35A6-414D-9886-8E87D2008190}"/>
          </ac:spMkLst>
        </pc:spChg>
        <pc:picChg chg="add mod">
          <ac:chgData name="Sinan Kalkan" userId="6c97b2d2-1092-497b-8c76-002b8d208c49" providerId="ADAL" clId="{3CF6A5A5-8AF5-1E40-AABF-80181756EDE9}" dt="2021-03-23T12:06:37.463" v="294" actId="1076"/>
          <ac:picMkLst>
            <pc:docMk/>
            <pc:sldMk cId="2615126409" sldId="333"/>
            <ac:picMk id="5122" creationId="{A1F8B28A-E3BB-7B46-9010-7A40A59C07F0}"/>
          </ac:picMkLst>
        </pc:picChg>
      </pc:sldChg>
      <pc:sldChg chg="addSp delSp modSp add">
        <pc:chgData name="Sinan Kalkan" userId="6c97b2d2-1092-497b-8c76-002b8d208c49" providerId="ADAL" clId="{3CF6A5A5-8AF5-1E40-AABF-80181756EDE9}" dt="2021-03-23T12:06:54.140" v="299" actId="1076"/>
        <pc:sldMkLst>
          <pc:docMk/>
          <pc:sldMk cId="2261003859" sldId="334"/>
        </pc:sldMkLst>
        <pc:picChg chg="del">
          <ac:chgData name="Sinan Kalkan" userId="6c97b2d2-1092-497b-8c76-002b8d208c49" providerId="ADAL" clId="{3CF6A5A5-8AF5-1E40-AABF-80181756EDE9}" dt="2021-03-23T12:06:44.183" v="296" actId="478"/>
          <ac:picMkLst>
            <pc:docMk/>
            <pc:sldMk cId="2261003859" sldId="334"/>
            <ac:picMk id="5122" creationId="{A1F8B28A-E3BB-7B46-9010-7A40A59C07F0}"/>
          </ac:picMkLst>
        </pc:picChg>
        <pc:picChg chg="add mod">
          <ac:chgData name="Sinan Kalkan" userId="6c97b2d2-1092-497b-8c76-002b8d208c49" providerId="ADAL" clId="{3CF6A5A5-8AF5-1E40-AABF-80181756EDE9}" dt="2021-03-23T12:06:54.140" v="299" actId="1076"/>
          <ac:picMkLst>
            <pc:docMk/>
            <pc:sldMk cId="2261003859" sldId="334"/>
            <ac:picMk id="7170" creationId="{F604B4A8-3F09-B446-8779-EDAC8FEE3C0E}"/>
          </ac:picMkLst>
        </pc:picChg>
      </pc:sldChg>
      <pc:sldChg chg="modSp new mod">
        <pc:chgData name="Sinan Kalkan" userId="6c97b2d2-1092-497b-8c76-002b8d208c49" providerId="ADAL" clId="{3CF6A5A5-8AF5-1E40-AABF-80181756EDE9}" dt="2021-03-24T11:48:00.528" v="932" actId="14100"/>
        <pc:sldMkLst>
          <pc:docMk/>
          <pc:sldMk cId="3442353499" sldId="335"/>
        </pc:sldMkLst>
        <pc:spChg chg="mod">
          <ac:chgData name="Sinan Kalkan" userId="6c97b2d2-1092-497b-8c76-002b8d208c49" providerId="ADAL" clId="{3CF6A5A5-8AF5-1E40-AABF-80181756EDE9}" dt="2021-03-23T12:07:15.166" v="312" actId="20577"/>
          <ac:spMkLst>
            <pc:docMk/>
            <pc:sldMk cId="3442353499" sldId="335"/>
            <ac:spMk id="2" creationId="{36C6DF76-11E4-6349-8387-315F4898C780}"/>
          </ac:spMkLst>
        </pc:spChg>
        <pc:spChg chg="mod">
          <ac:chgData name="Sinan Kalkan" userId="6c97b2d2-1092-497b-8c76-002b8d208c49" providerId="ADAL" clId="{3CF6A5A5-8AF5-1E40-AABF-80181756EDE9}" dt="2021-03-24T11:48:00.528" v="932" actId="14100"/>
          <ac:spMkLst>
            <pc:docMk/>
            <pc:sldMk cId="3442353499" sldId="335"/>
            <ac:spMk id="3" creationId="{DC6AA820-85D9-7548-A712-86CDD3573585}"/>
          </ac:spMkLst>
        </pc:spChg>
      </pc:sldChg>
      <pc:sldChg chg="modSp new del mod">
        <pc:chgData name="Sinan Kalkan" userId="6c97b2d2-1092-497b-8c76-002b8d208c49" providerId="ADAL" clId="{3CF6A5A5-8AF5-1E40-AABF-80181756EDE9}" dt="2021-03-24T11:48:41.191" v="934" actId="2696"/>
        <pc:sldMkLst>
          <pc:docMk/>
          <pc:sldMk cId="649598758" sldId="336"/>
        </pc:sldMkLst>
        <pc:spChg chg="mod">
          <ac:chgData name="Sinan Kalkan" userId="6c97b2d2-1092-497b-8c76-002b8d208c49" providerId="ADAL" clId="{3CF6A5A5-8AF5-1E40-AABF-80181756EDE9}" dt="2021-03-23T12:07:31.146" v="333" actId="20577"/>
          <ac:spMkLst>
            <pc:docMk/>
            <pc:sldMk cId="649598758" sldId="336"/>
            <ac:spMk id="2" creationId="{035E3F7B-F8D7-5148-A336-75C40957D536}"/>
          </ac:spMkLst>
        </pc:spChg>
      </pc:sldChg>
      <pc:sldChg chg="addSp modSp new del mod modAnim">
        <pc:chgData name="Sinan Kalkan" userId="6c97b2d2-1092-497b-8c76-002b8d208c49" providerId="ADAL" clId="{3CF6A5A5-8AF5-1E40-AABF-80181756EDE9}" dt="2021-03-24T11:57:46.613" v="943" actId="2696"/>
        <pc:sldMkLst>
          <pc:docMk/>
          <pc:sldMk cId="3435213647" sldId="337"/>
        </pc:sldMkLst>
        <pc:spChg chg="mod">
          <ac:chgData name="Sinan Kalkan" userId="6c97b2d2-1092-497b-8c76-002b8d208c49" providerId="ADAL" clId="{3CF6A5A5-8AF5-1E40-AABF-80181756EDE9}" dt="2021-03-23T12:17:42.422" v="537" actId="207"/>
          <ac:spMkLst>
            <pc:docMk/>
            <pc:sldMk cId="3435213647" sldId="337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3T12:16:19.330" v="481" actId="20577"/>
          <ac:spMkLst>
            <pc:docMk/>
            <pc:sldMk cId="3435213647" sldId="337"/>
            <ac:spMk id="3" creationId="{84AF9EDB-E12A-F342-A1EE-85FEEB3CDF2D}"/>
          </ac:spMkLst>
        </pc:spChg>
        <pc:picChg chg="add mod">
          <ac:chgData name="Sinan Kalkan" userId="6c97b2d2-1092-497b-8c76-002b8d208c49" providerId="ADAL" clId="{3CF6A5A5-8AF5-1E40-AABF-80181756EDE9}" dt="2021-03-23T12:17:37.650" v="536" actId="1076"/>
          <ac:picMkLst>
            <pc:docMk/>
            <pc:sldMk cId="3435213647" sldId="337"/>
            <ac:picMk id="8194" creationId="{74495D77-F3E4-6D43-A3CF-B7D77FFDE2A7}"/>
          </ac:picMkLst>
        </pc:picChg>
        <pc:picChg chg="add mod">
          <ac:chgData name="Sinan Kalkan" userId="6c97b2d2-1092-497b-8c76-002b8d208c49" providerId="ADAL" clId="{3CF6A5A5-8AF5-1E40-AABF-80181756EDE9}" dt="2021-03-23T12:16:54.722" v="491" actId="1076"/>
          <ac:picMkLst>
            <pc:docMk/>
            <pc:sldMk cId="3435213647" sldId="337"/>
            <ac:picMk id="8196" creationId="{B537A52F-7FA5-4D4E-B99E-58924D5D8370}"/>
          </ac:picMkLst>
        </pc:picChg>
      </pc:sldChg>
      <pc:sldChg chg="modSp add del mod">
        <pc:chgData name="Sinan Kalkan" userId="6c97b2d2-1092-497b-8c76-002b8d208c49" providerId="ADAL" clId="{3CF6A5A5-8AF5-1E40-AABF-80181756EDE9}" dt="2021-03-24T11:57:46.613" v="943" actId="2696"/>
        <pc:sldMkLst>
          <pc:docMk/>
          <pc:sldMk cId="1108997804" sldId="338"/>
        </pc:sldMkLst>
        <pc:spChg chg="mod">
          <ac:chgData name="Sinan Kalkan" userId="6c97b2d2-1092-497b-8c76-002b8d208c49" providerId="ADAL" clId="{3CF6A5A5-8AF5-1E40-AABF-80181756EDE9}" dt="2021-03-23T12:18:52.645" v="616" actId="207"/>
          <ac:spMkLst>
            <pc:docMk/>
            <pc:sldMk cId="1108997804" sldId="338"/>
            <ac:spMk id="2" creationId="{16413808-C7E7-6245-A35B-9100B594BC5D}"/>
          </ac:spMkLst>
        </pc:spChg>
      </pc:sldChg>
      <pc:sldChg chg="modSp add mod ord">
        <pc:chgData name="Sinan Kalkan" userId="6c97b2d2-1092-497b-8c76-002b8d208c49" providerId="ADAL" clId="{3CF6A5A5-8AF5-1E40-AABF-80181756EDE9}" dt="2021-03-24T12:29:43.833" v="1072" actId="20577"/>
        <pc:sldMkLst>
          <pc:docMk/>
          <pc:sldMk cId="946337148" sldId="339"/>
        </pc:sldMkLst>
        <pc:spChg chg="mod">
          <ac:chgData name="Sinan Kalkan" userId="6c97b2d2-1092-497b-8c76-002b8d208c49" providerId="ADAL" clId="{3CF6A5A5-8AF5-1E40-AABF-80181756EDE9}" dt="2021-03-23T12:14:52.596" v="418" actId="20577"/>
          <ac:spMkLst>
            <pc:docMk/>
            <pc:sldMk cId="946337148" sldId="339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29:43.833" v="1072" actId="20577"/>
          <ac:spMkLst>
            <pc:docMk/>
            <pc:sldMk cId="946337148" sldId="339"/>
            <ac:spMk id="3" creationId="{84AF9EDB-E12A-F342-A1EE-85FEEB3CDF2D}"/>
          </ac:spMkLst>
        </pc:spChg>
      </pc:sldChg>
      <pc:sldChg chg="modSp add del mod">
        <pc:chgData name="Sinan Kalkan" userId="6c97b2d2-1092-497b-8c76-002b8d208c49" providerId="ADAL" clId="{3CF6A5A5-8AF5-1E40-AABF-80181756EDE9}" dt="2021-03-24T11:59:33.054" v="953" actId="2696"/>
        <pc:sldMkLst>
          <pc:docMk/>
          <pc:sldMk cId="1553215510" sldId="340"/>
        </pc:sldMkLst>
        <pc:spChg chg="mod">
          <ac:chgData name="Sinan Kalkan" userId="6c97b2d2-1092-497b-8c76-002b8d208c49" providerId="ADAL" clId="{3CF6A5A5-8AF5-1E40-AABF-80181756EDE9}" dt="2021-03-23T12:15:04.892" v="436" actId="20577"/>
          <ac:spMkLst>
            <pc:docMk/>
            <pc:sldMk cId="1553215510" sldId="340"/>
            <ac:spMk id="2" creationId="{16413808-C7E7-6245-A35B-9100B594BC5D}"/>
          </ac:spMkLst>
        </pc:spChg>
      </pc:sldChg>
      <pc:sldChg chg="modSp add del mod">
        <pc:chgData name="Sinan Kalkan" userId="6c97b2d2-1092-497b-8c76-002b8d208c49" providerId="ADAL" clId="{3CF6A5A5-8AF5-1E40-AABF-80181756EDE9}" dt="2021-03-24T12:31:50.273" v="1122" actId="2696"/>
        <pc:sldMkLst>
          <pc:docMk/>
          <pc:sldMk cId="1059302147" sldId="341"/>
        </pc:sldMkLst>
        <pc:spChg chg="mod">
          <ac:chgData name="Sinan Kalkan" userId="6c97b2d2-1092-497b-8c76-002b8d208c49" providerId="ADAL" clId="{3CF6A5A5-8AF5-1E40-AABF-80181756EDE9}" dt="2021-03-23T12:15:15.339" v="447" actId="20577"/>
          <ac:spMkLst>
            <pc:docMk/>
            <pc:sldMk cId="1059302147" sldId="341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30:26.818" v="1109" actId="20577"/>
          <ac:spMkLst>
            <pc:docMk/>
            <pc:sldMk cId="1059302147" sldId="341"/>
            <ac:spMk id="3" creationId="{84AF9EDB-E12A-F342-A1EE-85FEEB3CDF2D}"/>
          </ac:spMkLst>
        </pc:spChg>
      </pc:sldChg>
      <pc:sldChg chg="modSp add mod">
        <pc:chgData name="Sinan Kalkan" userId="6c97b2d2-1092-497b-8c76-002b8d208c49" providerId="ADAL" clId="{3CF6A5A5-8AF5-1E40-AABF-80181756EDE9}" dt="2021-03-24T12:32:03.962" v="1123"/>
        <pc:sldMkLst>
          <pc:docMk/>
          <pc:sldMk cId="3245747226" sldId="342"/>
        </pc:sldMkLst>
        <pc:spChg chg="mod">
          <ac:chgData name="Sinan Kalkan" userId="6c97b2d2-1092-497b-8c76-002b8d208c49" providerId="ADAL" clId="{3CF6A5A5-8AF5-1E40-AABF-80181756EDE9}" dt="2021-03-23T12:15:28.109" v="475" actId="20577"/>
          <ac:spMkLst>
            <pc:docMk/>
            <pc:sldMk cId="3245747226" sldId="342"/>
            <ac:spMk id="2" creationId="{16413808-C7E7-6245-A35B-9100B594BC5D}"/>
          </ac:spMkLst>
        </pc:spChg>
        <pc:spChg chg="mod">
          <ac:chgData name="Sinan Kalkan" userId="6c97b2d2-1092-497b-8c76-002b8d208c49" providerId="ADAL" clId="{3CF6A5A5-8AF5-1E40-AABF-80181756EDE9}" dt="2021-03-24T12:32:03.962" v="1123"/>
          <ac:spMkLst>
            <pc:docMk/>
            <pc:sldMk cId="3245747226" sldId="342"/>
            <ac:spMk id="3" creationId="{84AF9EDB-E12A-F342-A1EE-85FEEB3CDF2D}"/>
          </ac:spMkLst>
        </pc:spChg>
      </pc:sldChg>
      <pc:sldChg chg="addSp delSp modSp add del mod modAnim">
        <pc:chgData name="Sinan Kalkan" userId="6c97b2d2-1092-497b-8c76-002b8d208c49" providerId="ADAL" clId="{3CF6A5A5-8AF5-1E40-AABF-80181756EDE9}" dt="2021-03-24T11:57:46.613" v="943" actId="2696"/>
        <pc:sldMkLst>
          <pc:docMk/>
          <pc:sldMk cId="3972014150" sldId="343"/>
        </pc:sldMkLst>
        <pc:spChg chg="mod">
          <ac:chgData name="Sinan Kalkan" userId="6c97b2d2-1092-497b-8c76-002b8d208c49" providerId="ADAL" clId="{3CF6A5A5-8AF5-1E40-AABF-80181756EDE9}" dt="2021-03-23T12:17:56.495" v="565" actId="20577"/>
          <ac:spMkLst>
            <pc:docMk/>
            <pc:sldMk cId="3972014150" sldId="343"/>
            <ac:spMk id="2" creationId="{16413808-C7E7-6245-A35B-9100B594BC5D}"/>
          </ac:spMkLst>
        </pc:spChg>
        <pc:spChg chg="add del mod">
          <ac:chgData name="Sinan Kalkan" userId="6c97b2d2-1092-497b-8c76-002b8d208c49" providerId="ADAL" clId="{3CF6A5A5-8AF5-1E40-AABF-80181756EDE9}" dt="2021-03-23T12:18:04.772" v="567"/>
          <ac:spMkLst>
            <pc:docMk/>
            <pc:sldMk cId="3972014150" sldId="343"/>
            <ac:spMk id="7" creationId="{BA82F716-FB2A-8A47-AEFD-8C882623E99E}"/>
          </ac:spMkLst>
        </pc:spChg>
        <pc:picChg chg="del">
          <ac:chgData name="Sinan Kalkan" userId="6c97b2d2-1092-497b-8c76-002b8d208c49" providerId="ADAL" clId="{3CF6A5A5-8AF5-1E40-AABF-80181756EDE9}" dt="2021-03-23T12:17:16.370" v="496" actId="478"/>
          <ac:picMkLst>
            <pc:docMk/>
            <pc:sldMk cId="3972014150" sldId="343"/>
            <ac:picMk id="8194" creationId="{74495D77-F3E4-6D43-A3CF-B7D77FFDE2A7}"/>
          </ac:picMkLst>
        </pc:picChg>
        <pc:picChg chg="del">
          <ac:chgData name="Sinan Kalkan" userId="6c97b2d2-1092-497b-8c76-002b8d208c49" providerId="ADAL" clId="{3CF6A5A5-8AF5-1E40-AABF-80181756EDE9}" dt="2021-03-23T12:17:15.563" v="495" actId="478"/>
          <ac:picMkLst>
            <pc:docMk/>
            <pc:sldMk cId="3972014150" sldId="343"/>
            <ac:picMk id="8196" creationId="{B537A52F-7FA5-4D4E-B99E-58924D5D8370}"/>
          </ac:picMkLst>
        </pc:picChg>
      </pc:sldChg>
      <pc:sldChg chg="modSp add del mod">
        <pc:chgData name="Sinan Kalkan" userId="6c97b2d2-1092-497b-8c76-002b8d208c49" providerId="ADAL" clId="{3CF6A5A5-8AF5-1E40-AABF-80181756EDE9}" dt="2021-03-24T11:57:46.613" v="943" actId="2696"/>
        <pc:sldMkLst>
          <pc:docMk/>
          <pc:sldMk cId="1036908024" sldId="344"/>
        </pc:sldMkLst>
        <pc:spChg chg="mod">
          <ac:chgData name="Sinan Kalkan" userId="6c97b2d2-1092-497b-8c76-002b8d208c49" providerId="ADAL" clId="{3CF6A5A5-8AF5-1E40-AABF-80181756EDE9}" dt="2021-03-23T12:18:12.920" v="585" actId="20577"/>
          <ac:spMkLst>
            <pc:docMk/>
            <pc:sldMk cId="1036908024" sldId="344"/>
            <ac:spMk id="2" creationId="{16413808-C7E7-6245-A35B-9100B594BC5D}"/>
          </ac:spMkLst>
        </pc:spChg>
      </pc:sldChg>
      <pc:sldChg chg="addSp modSp add mod ord">
        <pc:chgData name="Sinan Kalkan" userId="6c97b2d2-1092-497b-8c76-002b8d208c49" providerId="ADAL" clId="{3CF6A5A5-8AF5-1E40-AABF-80181756EDE9}" dt="2021-03-24T12:27:54.910" v="965" actId="1076"/>
        <pc:sldMkLst>
          <pc:docMk/>
          <pc:sldMk cId="58973869" sldId="345"/>
        </pc:sldMkLst>
        <pc:spChg chg="mod">
          <ac:chgData name="Sinan Kalkan" userId="6c97b2d2-1092-497b-8c76-002b8d208c49" providerId="ADAL" clId="{3CF6A5A5-8AF5-1E40-AABF-80181756EDE9}" dt="2021-03-23T12:19:24.109" v="654" actId="20577"/>
          <ac:spMkLst>
            <pc:docMk/>
            <pc:sldMk cId="58973869" sldId="345"/>
            <ac:spMk id="2" creationId="{16413808-C7E7-6245-A35B-9100B594BC5D}"/>
          </ac:spMkLst>
        </pc:spChg>
        <pc:picChg chg="add mod">
          <ac:chgData name="Sinan Kalkan" userId="6c97b2d2-1092-497b-8c76-002b8d208c49" providerId="ADAL" clId="{3CF6A5A5-8AF5-1E40-AABF-80181756EDE9}" dt="2021-03-24T12:27:13.751" v="959" actId="1076"/>
          <ac:picMkLst>
            <pc:docMk/>
            <pc:sldMk cId="58973869" sldId="345"/>
            <ac:picMk id="7" creationId="{7ADDD66B-8034-4E4A-A77E-E73A2234D218}"/>
          </ac:picMkLst>
        </pc:picChg>
        <pc:picChg chg="add mod">
          <ac:chgData name="Sinan Kalkan" userId="6c97b2d2-1092-497b-8c76-002b8d208c49" providerId="ADAL" clId="{3CF6A5A5-8AF5-1E40-AABF-80181756EDE9}" dt="2021-03-24T12:27:54.910" v="965" actId="1076"/>
          <ac:picMkLst>
            <pc:docMk/>
            <pc:sldMk cId="58973869" sldId="345"/>
            <ac:picMk id="8" creationId="{0C968EC4-969F-1441-8BCC-7FA088EBE0DD}"/>
          </ac:picMkLst>
        </pc:picChg>
        <pc:picChg chg="add mod">
          <ac:chgData name="Sinan Kalkan" userId="6c97b2d2-1092-497b-8c76-002b8d208c49" providerId="ADAL" clId="{3CF6A5A5-8AF5-1E40-AABF-80181756EDE9}" dt="2021-03-24T12:27:51.580" v="964" actId="1076"/>
          <ac:picMkLst>
            <pc:docMk/>
            <pc:sldMk cId="58973869" sldId="345"/>
            <ac:picMk id="9" creationId="{5CA33FFB-CDE6-8C4F-8EF9-6CD5C5D5950A}"/>
          </ac:picMkLst>
        </pc:picChg>
        <pc:picChg chg="add mod">
          <ac:chgData name="Sinan Kalkan" userId="6c97b2d2-1092-497b-8c76-002b8d208c49" providerId="ADAL" clId="{3CF6A5A5-8AF5-1E40-AABF-80181756EDE9}" dt="2021-03-24T12:27:48.870" v="963" actId="1076"/>
          <ac:picMkLst>
            <pc:docMk/>
            <pc:sldMk cId="58973869" sldId="345"/>
            <ac:picMk id="10" creationId="{EDC1CD0A-7BE8-CB48-8C9F-E120C5FCDB22}"/>
          </ac:picMkLst>
        </pc:picChg>
      </pc:sldChg>
      <pc:sldChg chg="add del ord">
        <pc:chgData name="Sinan Kalkan" userId="6c97b2d2-1092-497b-8c76-002b8d208c49" providerId="ADAL" clId="{3CF6A5A5-8AF5-1E40-AABF-80181756EDE9}" dt="2021-03-24T11:57:46.613" v="943" actId="2696"/>
        <pc:sldMkLst>
          <pc:docMk/>
          <pc:sldMk cId="1800569734" sldId="346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068953474" sldId="347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839760278" sldId="348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4041150251" sldId="349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397875558" sldId="350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025623860" sldId="351"/>
        </pc:sldMkLst>
      </pc:sldChg>
      <pc:sldChg chg="add">
        <pc:chgData name="Sinan Kalkan" userId="6c97b2d2-1092-497b-8c76-002b8d208c49" providerId="ADAL" clId="{3CF6A5A5-8AF5-1E40-AABF-80181756EDE9}" dt="2021-03-24T11:42:33.495" v="655"/>
        <pc:sldMkLst>
          <pc:docMk/>
          <pc:sldMk cId="2284599510" sldId="380"/>
        </pc:sldMkLst>
      </pc:sldChg>
      <pc:sldChg chg="addSp modSp add">
        <pc:chgData name="Sinan Kalkan" userId="6c97b2d2-1092-497b-8c76-002b8d208c49" providerId="ADAL" clId="{3CF6A5A5-8AF5-1E40-AABF-80181756EDE9}" dt="2021-03-24T11:44:27.817" v="664" actId="1076"/>
        <pc:sldMkLst>
          <pc:docMk/>
          <pc:sldMk cId="338607938" sldId="381"/>
        </pc:sldMkLst>
        <pc:picChg chg="add mod">
          <ac:chgData name="Sinan Kalkan" userId="6c97b2d2-1092-497b-8c76-002b8d208c49" providerId="ADAL" clId="{3CF6A5A5-8AF5-1E40-AABF-80181756EDE9}" dt="2021-03-24T11:44:27.817" v="664" actId="1076"/>
          <ac:picMkLst>
            <pc:docMk/>
            <pc:sldMk cId="338607938" sldId="381"/>
            <ac:picMk id="1026" creationId="{40585259-169F-4D4D-984A-BD8F4E37AD25}"/>
          </ac:picMkLst>
        </pc:picChg>
      </pc:sldChg>
      <pc:sldChg chg="modSp add del">
        <pc:chgData name="Sinan Kalkan" userId="6c97b2d2-1092-497b-8c76-002b8d208c49" providerId="ADAL" clId="{3CF6A5A5-8AF5-1E40-AABF-80181756EDE9}" dt="2021-03-24T11:53:22.830" v="939" actId="2696"/>
        <pc:sldMkLst>
          <pc:docMk/>
          <pc:sldMk cId="4236503706" sldId="420"/>
        </pc:sldMkLst>
        <pc:picChg chg="mod">
          <ac:chgData name="Sinan Kalkan" userId="6c97b2d2-1092-497b-8c76-002b8d208c49" providerId="ADAL" clId="{3CF6A5A5-8AF5-1E40-AABF-80181756EDE9}" dt="2021-03-24T11:53:12.946" v="936" actId="1076"/>
          <ac:picMkLst>
            <pc:docMk/>
            <pc:sldMk cId="4236503706" sldId="420"/>
            <ac:picMk id="6146" creationId="{00000000-0000-0000-0000-000000000000}"/>
          </ac:picMkLst>
        </pc:picChg>
        <pc:picChg chg="mod">
          <ac:chgData name="Sinan Kalkan" userId="6c97b2d2-1092-497b-8c76-002b8d208c49" providerId="ADAL" clId="{3CF6A5A5-8AF5-1E40-AABF-80181756EDE9}" dt="2021-03-24T11:53:12.946" v="936" actId="1076"/>
          <ac:picMkLst>
            <pc:docMk/>
            <pc:sldMk cId="4236503706" sldId="420"/>
            <ac:picMk id="6148" creationId="{00000000-0000-0000-0000-000000000000}"/>
          </ac:picMkLst>
        </pc:pic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352048767" sldId="421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072253381" sldId="42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922968081" sldId="42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972549887" sldId="42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807191251" sldId="426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642515034" sldId="427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369523124" sldId="428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493973725" sldId="429"/>
        </pc:sldMkLst>
      </pc:sldChg>
      <pc:sldChg chg="add del">
        <pc:chgData name="Sinan Kalkan" userId="6c97b2d2-1092-497b-8c76-002b8d208c49" providerId="ADAL" clId="{3CF6A5A5-8AF5-1E40-AABF-80181756EDE9}" dt="2021-03-24T11:55:16.080" v="940" actId="2696"/>
        <pc:sldMkLst>
          <pc:docMk/>
          <pc:sldMk cId="4290023018" sldId="430"/>
        </pc:sldMkLst>
      </pc:sldChg>
      <pc:sldChg chg="modSp add">
        <pc:chgData name="Sinan Kalkan" userId="6c97b2d2-1092-497b-8c76-002b8d208c49" providerId="ADAL" clId="{3CF6A5A5-8AF5-1E40-AABF-80181756EDE9}" dt="2021-03-24T11:55:27.010" v="942" actId="20577"/>
        <pc:sldMkLst>
          <pc:docMk/>
          <pc:sldMk cId="4070375212" sldId="431"/>
        </pc:sldMkLst>
        <pc:spChg chg="mod">
          <ac:chgData name="Sinan Kalkan" userId="6c97b2d2-1092-497b-8c76-002b8d208c49" providerId="ADAL" clId="{3CF6A5A5-8AF5-1E40-AABF-80181756EDE9}" dt="2021-03-24T11:55:27.010" v="942" actId="20577"/>
          <ac:spMkLst>
            <pc:docMk/>
            <pc:sldMk cId="4070375212" sldId="431"/>
            <ac:spMk id="3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820388160" sldId="43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320569055" sldId="43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4025481897" sldId="43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3624000" sldId="436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243432672" sldId="437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21819987" sldId="438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279314808" sldId="439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507925285" sldId="44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472004591" sldId="441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78963239" sldId="44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4047858883" sldId="443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72450513" sldId="444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10501730" sldId="445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1996510304" sldId="447"/>
        </pc:sldMkLst>
      </pc:sldChg>
      <pc:sldChg chg="modSp add mod">
        <pc:chgData name="Sinan Kalkan" userId="6c97b2d2-1092-497b-8c76-002b8d208c49" providerId="ADAL" clId="{3CF6A5A5-8AF5-1E40-AABF-80181756EDE9}" dt="2021-03-24T11:58:04.188" v="945" actId="20577"/>
        <pc:sldMkLst>
          <pc:docMk/>
          <pc:sldMk cId="2621122968" sldId="448"/>
        </pc:sldMkLst>
        <pc:spChg chg="mod">
          <ac:chgData name="Sinan Kalkan" userId="6c97b2d2-1092-497b-8c76-002b8d208c49" providerId="ADAL" clId="{3CF6A5A5-8AF5-1E40-AABF-80181756EDE9}" dt="2021-03-24T11:58:04.188" v="945" actId="20577"/>
          <ac:spMkLst>
            <pc:docMk/>
            <pc:sldMk cId="2621122968" sldId="448"/>
            <ac:spMk id="8" creationId="{00000000-0000-0000-0000-000000000000}"/>
          </ac:spMkLst>
        </pc:spChg>
      </pc:sldChg>
      <pc:sldChg chg="modSp add mod">
        <pc:chgData name="Sinan Kalkan" userId="6c97b2d2-1092-497b-8c76-002b8d208c49" providerId="ADAL" clId="{3CF6A5A5-8AF5-1E40-AABF-80181756EDE9}" dt="2021-03-24T11:58:44.788" v="946" actId="6549"/>
        <pc:sldMkLst>
          <pc:docMk/>
          <pc:sldMk cId="1360527902" sldId="449"/>
        </pc:sldMkLst>
        <pc:spChg chg="mod">
          <ac:chgData name="Sinan Kalkan" userId="6c97b2d2-1092-497b-8c76-002b8d208c49" providerId="ADAL" clId="{3CF6A5A5-8AF5-1E40-AABF-80181756EDE9}" dt="2021-03-24T11:58:44.788" v="946" actId="6549"/>
          <ac:spMkLst>
            <pc:docMk/>
            <pc:sldMk cId="1360527902" sldId="449"/>
            <ac:spMk id="64515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616828049" sldId="45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406137567" sldId="45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541159095" sldId="453"/>
        </pc:sldMkLst>
      </pc:sldChg>
      <pc:sldChg chg="add del">
        <pc:chgData name="Sinan Kalkan" userId="6c97b2d2-1092-497b-8c76-002b8d208c49" providerId="ADAL" clId="{3CF6A5A5-8AF5-1E40-AABF-80181756EDE9}" dt="2021-03-24T11:59:22.777" v="948" actId="2696"/>
        <pc:sldMkLst>
          <pc:docMk/>
          <pc:sldMk cId="1759442580" sldId="454"/>
        </pc:sldMkLst>
      </pc:sldChg>
      <pc:sldChg chg="add del">
        <pc:chgData name="Sinan Kalkan" userId="6c97b2d2-1092-497b-8c76-002b8d208c49" providerId="ADAL" clId="{3CF6A5A5-8AF5-1E40-AABF-80181756EDE9}" dt="2021-03-24T11:59:23.583" v="949" actId="2696"/>
        <pc:sldMkLst>
          <pc:docMk/>
          <pc:sldMk cId="2318313232" sldId="455"/>
        </pc:sldMkLst>
      </pc:sldChg>
      <pc:sldChg chg="add del">
        <pc:chgData name="Sinan Kalkan" userId="6c97b2d2-1092-497b-8c76-002b8d208c49" providerId="ADAL" clId="{3CF6A5A5-8AF5-1E40-AABF-80181756EDE9}" dt="2021-03-24T11:59:24.440" v="950" actId="2696"/>
        <pc:sldMkLst>
          <pc:docMk/>
          <pc:sldMk cId="904929042" sldId="456"/>
        </pc:sldMkLst>
      </pc:sldChg>
      <pc:sldChg chg="add del">
        <pc:chgData name="Sinan Kalkan" userId="6c97b2d2-1092-497b-8c76-002b8d208c49" providerId="ADAL" clId="{3CF6A5A5-8AF5-1E40-AABF-80181756EDE9}" dt="2021-03-24T11:59:25.191" v="951" actId="2696"/>
        <pc:sldMkLst>
          <pc:docMk/>
          <pc:sldMk cId="4155623745" sldId="457"/>
        </pc:sldMkLst>
      </pc:sldChg>
      <pc:sldChg chg="add del">
        <pc:chgData name="Sinan Kalkan" userId="6c97b2d2-1092-497b-8c76-002b8d208c49" providerId="ADAL" clId="{3CF6A5A5-8AF5-1E40-AABF-80181756EDE9}" dt="2021-03-24T11:59:12.770" v="947" actId="2696"/>
        <pc:sldMkLst>
          <pc:docMk/>
          <pc:sldMk cId="1435445944" sldId="458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1382202964" sldId="605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497781340" sldId="606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09794546" sldId="607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803642228" sldId="608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818690104" sldId="609"/>
        </pc:sldMkLst>
      </pc:sldChg>
      <pc:sldChg chg="modSp add mod">
        <pc:chgData name="Sinan Kalkan" userId="6c97b2d2-1092-497b-8c76-002b8d208c49" providerId="ADAL" clId="{3CF6A5A5-8AF5-1E40-AABF-80181756EDE9}" dt="2021-03-24T12:31:37.858" v="1120" actId="20577"/>
        <pc:sldMkLst>
          <pc:docMk/>
          <pc:sldMk cId="3716818736" sldId="627"/>
        </pc:sldMkLst>
        <pc:spChg chg="mod">
          <ac:chgData name="Sinan Kalkan" userId="6c97b2d2-1092-497b-8c76-002b8d208c49" providerId="ADAL" clId="{3CF6A5A5-8AF5-1E40-AABF-80181756EDE9}" dt="2021-03-24T12:31:37.858" v="1120" actId="20577"/>
          <ac:spMkLst>
            <pc:docMk/>
            <pc:sldMk cId="3716818736" sldId="627"/>
            <ac:spMk id="22532" creationId="{00000000-0000-0000-0000-000000000000}"/>
          </ac:spMkLst>
        </pc:spChg>
      </pc:sldChg>
      <pc:sldChg chg="modSp add">
        <pc:chgData name="Sinan Kalkan" userId="6c97b2d2-1092-497b-8c76-002b8d208c49" providerId="ADAL" clId="{3CF6A5A5-8AF5-1E40-AABF-80181756EDE9}" dt="2021-03-24T12:31:42.059" v="1121"/>
        <pc:sldMkLst>
          <pc:docMk/>
          <pc:sldMk cId="4227032105" sldId="628"/>
        </pc:sldMkLst>
        <pc:spChg chg="mod">
          <ac:chgData name="Sinan Kalkan" userId="6c97b2d2-1092-497b-8c76-002b8d208c49" providerId="ADAL" clId="{3CF6A5A5-8AF5-1E40-AABF-80181756EDE9}" dt="2021-03-24T12:31:42.059" v="1121"/>
          <ac:spMkLst>
            <pc:docMk/>
            <pc:sldMk cId="4227032105" sldId="628"/>
            <ac:spMk id="23554" creationId="{00000000-0000-0000-0000-000000000000}"/>
          </ac:spMkLst>
        </pc:spChg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781749863" sldId="629"/>
        </pc:sldMkLst>
      </pc:sldChg>
      <pc:sldChg chg="add del">
        <pc:chgData name="Sinan Kalkan" userId="6c97b2d2-1092-497b-8c76-002b8d208c49" providerId="ADAL" clId="{3CF6A5A5-8AF5-1E40-AABF-80181756EDE9}" dt="2021-03-24T11:59:26.401" v="952" actId="2696"/>
        <pc:sldMkLst>
          <pc:docMk/>
          <pc:sldMk cId="1516148422" sldId="630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3193377122" sldId="632"/>
        </pc:sldMkLst>
      </pc:sldChg>
      <pc:sldChg chg="add">
        <pc:chgData name="Sinan Kalkan" userId="6c97b2d2-1092-497b-8c76-002b8d208c49" providerId="ADAL" clId="{3CF6A5A5-8AF5-1E40-AABF-80181756EDE9}" dt="2021-03-24T11:53:09.578" v="935"/>
        <pc:sldMkLst>
          <pc:docMk/>
          <pc:sldMk cId="2652496465" sldId="633"/>
        </pc:sldMkLst>
      </pc:sldChg>
      <pc:sldChg chg="add">
        <pc:chgData name="Sinan Kalkan" userId="6c97b2d2-1092-497b-8c76-002b8d208c49" providerId="ADAL" clId="{3CF6A5A5-8AF5-1E40-AABF-80181756EDE9}" dt="2021-03-24T11:48:36.882" v="933"/>
        <pc:sldMkLst>
          <pc:docMk/>
          <pc:sldMk cId="2466573243" sldId="697"/>
        </pc:sldMkLst>
      </pc:sldChg>
      <pc:sldChg chg="delSp modSp add mod modAnim">
        <pc:chgData name="Sinan Kalkan" userId="6c97b2d2-1092-497b-8c76-002b8d208c49" providerId="ADAL" clId="{3CF6A5A5-8AF5-1E40-AABF-80181756EDE9}" dt="2021-03-24T12:29:10.221" v="1007"/>
        <pc:sldMkLst>
          <pc:docMk/>
          <pc:sldMk cId="2665078300" sldId="698"/>
        </pc:sldMkLst>
        <pc:spChg chg="mod">
          <ac:chgData name="Sinan Kalkan" userId="6c97b2d2-1092-497b-8c76-002b8d208c49" providerId="ADAL" clId="{3CF6A5A5-8AF5-1E40-AABF-80181756EDE9}" dt="2021-03-24T12:28:47.013" v="1002" actId="403"/>
          <ac:spMkLst>
            <pc:docMk/>
            <pc:sldMk cId="2665078300" sldId="698"/>
            <ac:spMk id="3" creationId="{84AF9EDB-E12A-F342-A1EE-85FEEB3CDF2D}"/>
          </ac:spMkLst>
        </pc:spChg>
        <pc:picChg chg="del">
          <ac:chgData name="Sinan Kalkan" userId="6c97b2d2-1092-497b-8c76-002b8d208c49" providerId="ADAL" clId="{3CF6A5A5-8AF5-1E40-AABF-80181756EDE9}" dt="2021-03-24T12:28:01.224" v="967" actId="478"/>
          <ac:picMkLst>
            <pc:docMk/>
            <pc:sldMk cId="2665078300" sldId="698"/>
            <ac:picMk id="7" creationId="{7ADDD66B-8034-4E4A-A77E-E73A2234D218}"/>
          </ac:picMkLst>
        </pc:picChg>
        <pc:picChg chg="del">
          <ac:chgData name="Sinan Kalkan" userId="6c97b2d2-1092-497b-8c76-002b8d208c49" providerId="ADAL" clId="{3CF6A5A5-8AF5-1E40-AABF-80181756EDE9}" dt="2021-03-24T12:28:01.982" v="968" actId="478"/>
          <ac:picMkLst>
            <pc:docMk/>
            <pc:sldMk cId="2665078300" sldId="698"/>
            <ac:picMk id="8" creationId="{0C968EC4-969F-1441-8BCC-7FA088EBE0DD}"/>
          </ac:picMkLst>
        </pc:picChg>
        <pc:picChg chg="del">
          <ac:chgData name="Sinan Kalkan" userId="6c97b2d2-1092-497b-8c76-002b8d208c49" providerId="ADAL" clId="{3CF6A5A5-8AF5-1E40-AABF-80181756EDE9}" dt="2021-03-24T12:28:02.684" v="969" actId="478"/>
          <ac:picMkLst>
            <pc:docMk/>
            <pc:sldMk cId="2665078300" sldId="698"/>
            <ac:picMk id="9" creationId="{5CA33FFB-CDE6-8C4F-8EF9-6CD5C5D5950A}"/>
          </ac:picMkLst>
        </pc:picChg>
        <pc:picChg chg="del">
          <ac:chgData name="Sinan Kalkan" userId="6c97b2d2-1092-497b-8c76-002b8d208c49" providerId="ADAL" clId="{3CF6A5A5-8AF5-1E40-AABF-80181756EDE9}" dt="2021-03-24T12:28:03.350" v="970" actId="478"/>
          <ac:picMkLst>
            <pc:docMk/>
            <pc:sldMk cId="2665078300" sldId="698"/>
            <ac:picMk id="10" creationId="{EDC1CD0A-7BE8-CB48-8C9F-E120C5FCDB22}"/>
          </ac:picMkLst>
        </pc:picChg>
      </pc:sldChg>
      <pc:sldMasterChg chg="delSldLayout">
        <pc:chgData name="Sinan Kalkan" userId="6c97b2d2-1092-497b-8c76-002b8d208c49" providerId="ADAL" clId="{3CF6A5A5-8AF5-1E40-AABF-80181756EDE9}" dt="2021-03-24T11:59:24.440" v="950" actId="2696"/>
        <pc:sldMasterMkLst>
          <pc:docMk/>
          <pc:sldMasterMk cId="0" sldId="2147483648"/>
        </pc:sldMasterMkLst>
        <pc:sldLayoutChg chg="del">
          <pc:chgData name="Sinan Kalkan" userId="6c97b2d2-1092-497b-8c76-002b8d208c49" providerId="ADAL" clId="{3CF6A5A5-8AF5-1E40-AABF-80181756EDE9}" dt="2021-03-24T11:59:24.440" v="950" actId="2696"/>
          <pc:sldLayoutMkLst>
            <pc:docMk/>
            <pc:sldMasterMk cId="0" sldId="2147483648"/>
            <pc:sldLayoutMk cId="2980944216" sldId="2147483660"/>
          </pc:sldLayoutMkLst>
        </pc:sldLayoutChg>
      </pc:sldMasterChg>
    </pc:docChg>
  </pc:docChgLst>
  <pc:docChgLst>
    <pc:chgData name="Sinan Kalkan" userId="6c97b2d2-1092-497b-8c76-002b8d208c49" providerId="ADAL" clId="{145B2008-3D63-AC43-B5DA-E1C434F82B7C}"/>
    <pc:docChg chg="undo redo custSel addSld delSld modSld sldOrd">
      <pc:chgData name="Sinan Kalkan" userId="6c97b2d2-1092-497b-8c76-002b8d208c49" providerId="ADAL" clId="{145B2008-3D63-AC43-B5DA-E1C434F82B7C}" dt="2021-04-09T07:42:40.186" v="1836" actId="478"/>
      <pc:docMkLst>
        <pc:docMk/>
      </pc:docMkLst>
      <pc:sldChg chg="modSp mod">
        <pc:chgData name="Sinan Kalkan" userId="6c97b2d2-1092-497b-8c76-002b8d208c49" providerId="ADAL" clId="{145B2008-3D63-AC43-B5DA-E1C434F82B7C}" dt="2021-04-07T13:02:37.277" v="3" actId="20577"/>
        <pc:sldMkLst>
          <pc:docMk/>
          <pc:sldMk cId="0" sldId="256"/>
        </pc:sldMkLst>
        <pc:spChg chg="mod">
          <ac:chgData name="Sinan Kalkan" userId="6c97b2d2-1092-497b-8c76-002b8d208c49" providerId="ADAL" clId="{145B2008-3D63-AC43-B5DA-E1C434F82B7C}" dt="2021-04-07T13:02:37.277" v="3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145B2008-3D63-AC43-B5DA-E1C434F82B7C}" dt="2021-04-07T13:02:34.858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145B2008-3D63-AC43-B5DA-E1C434F82B7C}" dt="2021-04-07T13:32:30.942" v="719" actId="5793"/>
        <pc:sldMkLst>
          <pc:docMk/>
          <pc:sldMk cId="3775621098" sldId="324"/>
        </pc:sldMkLst>
        <pc:spChg chg="mod">
          <ac:chgData name="Sinan Kalkan" userId="6c97b2d2-1092-497b-8c76-002b8d208c49" providerId="ADAL" clId="{145B2008-3D63-AC43-B5DA-E1C434F82B7C}" dt="2021-04-07T13:32:30.942" v="719" actId="5793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589617683" sldId="327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2184015151" sldId="328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1635448707" sldId="330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91553592" sldId="331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3151099262" sldId="332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2615126409" sldId="333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2261003859" sldId="334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58973869" sldId="345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2068953474" sldId="347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3807191251" sldId="426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3320569055" sldId="434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2507925285" sldId="440"/>
        </pc:sldMkLst>
      </pc:sldChg>
      <pc:sldChg chg="del">
        <pc:chgData name="Sinan Kalkan" userId="6c97b2d2-1092-497b-8c76-002b8d208c49" providerId="ADAL" clId="{145B2008-3D63-AC43-B5DA-E1C434F82B7C}" dt="2021-04-07T13:02:44.704" v="4" actId="2696"/>
        <pc:sldMkLst>
          <pc:docMk/>
          <pc:sldMk cId="3510501730" sldId="445"/>
        </pc:sldMkLst>
      </pc:sldChg>
      <pc:sldChg chg="del">
        <pc:chgData name="Sinan Kalkan" userId="6c97b2d2-1092-497b-8c76-002b8d208c49" providerId="ADAL" clId="{145B2008-3D63-AC43-B5DA-E1C434F82B7C}" dt="2021-04-07T13:05:03.404" v="17" actId="2696"/>
        <pc:sldMkLst>
          <pc:docMk/>
          <pc:sldMk cId="616828049" sldId="450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690334285" sldId="612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4215572399" sldId="613"/>
        </pc:sldMkLst>
      </pc:sldChg>
      <pc:sldChg chg="addSp delSp modSp add mod modAnim">
        <pc:chgData name="Sinan Kalkan" userId="6c97b2d2-1092-497b-8c76-002b8d208c49" providerId="ADAL" clId="{145B2008-3D63-AC43-B5DA-E1C434F82B7C}" dt="2021-04-09T07:39:33.569" v="1772" actId="478"/>
        <pc:sldMkLst>
          <pc:docMk/>
          <pc:sldMk cId="1777718224" sldId="646"/>
        </pc:sldMkLst>
        <pc:spChg chg="add del">
          <ac:chgData name="Sinan Kalkan" userId="6c97b2d2-1092-497b-8c76-002b8d208c49" providerId="ADAL" clId="{145B2008-3D63-AC43-B5DA-E1C434F82B7C}" dt="2021-04-09T07:39:20.220" v="1765" actId="478"/>
          <ac:spMkLst>
            <pc:docMk/>
            <pc:sldMk cId="1777718224" sldId="646"/>
            <ac:spMk id="4" creationId="{00000000-0000-0000-0000-000000000000}"/>
          </ac:spMkLst>
        </pc:spChg>
        <pc:spChg chg="add del">
          <ac:chgData name="Sinan Kalkan" userId="6c97b2d2-1092-497b-8c76-002b8d208c49" providerId="ADAL" clId="{145B2008-3D63-AC43-B5DA-E1C434F82B7C}" dt="2021-04-09T07:39:20.220" v="1765" actId="478"/>
          <ac:spMkLst>
            <pc:docMk/>
            <pc:sldMk cId="1777718224" sldId="646"/>
            <ac:spMk id="5" creationId="{00000000-0000-0000-0000-000000000000}"/>
          </ac:spMkLst>
        </pc:spChg>
        <pc:grpChg chg="del mod">
          <ac:chgData name="Sinan Kalkan" userId="6c97b2d2-1092-497b-8c76-002b8d208c49" providerId="ADAL" clId="{145B2008-3D63-AC43-B5DA-E1C434F82B7C}" dt="2021-04-09T05:53:36.320" v="923"/>
          <ac:grpSpMkLst>
            <pc:docMk/>
            <pc:sldMk cId="1777718224" sldId="646"/>
            <ac:grpSpMk id="13" creationId="{7AA206F8-C256-E647-9CDF-119561AE53FF}"/>
          </ac:grpSpMkLst>
        </pc:grpChg>
        <pc:grpChg chg="add del mod">
          <ac:chgData name="Sinan Kalkan" userId="6c97b2d2-1092-497b-8c76-002b8d208c49" providerId="ADAL" clId="{145B2008-3D63-AC43-B5DA-E1C434F82B7C}" dt="2021-04-09T07:39:23.834" v="1766" actId="478"/>
          <ac:grpSpMkLst>
            <pc:docMk/>
            <pc:sldMk cId="1777718224" sldId="646"/>
            <ac:grpSpMk id="14" creationId="{2B755F2C-D996-A145-A047-F880E86577F5}"/>
          </ac:grpSpMkLst>
        </pc:grpChg>
        <pc:grpChg chg="del mod">
          <ac:chgData name="Sinan Kalkan" userId="6c97b2d2-1092-497b-8c76-002b8d208c49" providerId="ADAL" clId="{145B2008-3D63-AC43-B5DA-E1C434F82B7C}" dt="2021-04-09T05:53:50.803" v="936"/>
          <ac:grpSpMkLst>
            <pc:docMk/>
            <pc:sldMk cId="1777718224" sldId="646"/>
            <ac:grpSpMk id="19" creationId="{CA4E3B52-7EBE-544E-806B-36C22721131E}"/>
          </ac:grpSpMkLst>
        </pc:grpChg>
        <pc:grpChg chg="add del mod">
          <ac:chgData name="Sinan Kalkan" userId="6c97b2d2-1092-497b-8c76-002b8d208c49" providerId="ADAL" clId="{145B2008-3D63-AC43-B5DA-E1C434F82B7C}" dt="2021-04-09T07:39:27.658" v="1769" actId="478"/>
          <ac:grpSpMkLst>
            <pc:docMk/>
            <pc:sldMk cId="1777718224" sldId="646"/>
            <ac:grpSpMk id="27" creationId="{9752328D-B19B-7F43-A652-12148B1C7F85}"/>
          </ac:grpSpMkLst>
        </pc:grpChg>
        <pc:grpChg chg="del mod">
          <ac:chgData name="Sinan Kalkan" userId="6c97b2d2-1092-497b-8c76-002b8d208c49" providerId="ADAL" clId="{145B2008-3D63-AC43-B5DA-E1C434F82B7C}" dt="2021-04-09T05:54:00.733" v="946"/>
          <ac:grpSpMkLst>
            <pc:docMk/>
            <pc:sldMk cId="1777718224" sldId="646"/>
            <ac:grpSpMk id="34" creationId="{B40ACBBB-0BC7-1742-98A4-668C59A4E565}"/>
          </ac:grpSpMkLst>
        </pc:grpChg>
        <pc:grpChg chg="del mod">
          <ac:chgData name="Sinan Kalkan" userId="6c97b2d2-1092-497b-8c76-002b8d208c49" providerId="ADAL" clId="{145B2008-3D63-AC43-B5DA-E1C434F82B7C}" dt="2021-04-09T05:54:03.547" v="948"/>
          <ac:grpSpMkLst>
            <pc:docMk/>
            <pc:sldMk cId="1777718224" sldId="646"/>
            <ac:grpSpMk id="37" creationId="{C8E069DF-35EA-0D45-8D4C-7FB69218F5FD}"/>
          </ac:grpSpMkLst>
        </pc:grpChg>
        <pc:grpChg chg="del mod">
          <ac:chgData name="Sinan Kalkan" userId="6c97b2d2-1092-497b-8c76-002b8d208c49" providerId="ADAL" clId="{145B2008-3D63-AC43-B5DA-E1C434F82B7C}" dt="2021-04-09T07:39:31.677" v="1771" actId="478"/>
          <ac:grpSpMkLst>
            <pc:docMk/>
            <pc:sldMk cId="1777718224" sldId="646"/>
            <ac:grpSpMk id="39" creationId="{F34437E3-0317-7045-A4A1-E697C21DC35A}"/>
          </ac:grpSpMkLst>
        </pc:grpChg>
        <pc:grpChg chg="del mod">
          <ac:chgData name="Sinan Kalkan" userId="6c97b2d2-1092-497b-8c76-002b8d208c49" providerId="ADAL" clId="{145B2008-3D63-AC43-B5DA-E1C434F82B7C}" dt="2021-04-09T07:39:31.677" v="1771" actId="478"/>
          <ac:grpSpMkLst>
            <pc:docMk/>
            <pc:sldMk cId="1777718224" sldId="646"/>
            <ac:grpSpMk id="42" creationId="{140DAE6F-6BFB-E848-9229-BCDB2AB02305}"/>
          </ac:grpSpMkLst>
        </pc:grpChg>
        <pc:grpChg chg="del mod">
          <ac:chgData name="Sinan Kalkan" userId="6c97b2d2-1092-497b-8c76-002b8d208c49" providerId="ADAL" clId="{145B2008-3D63-AC43-B5DA-E1C434F82B7C}" dt="2021-04-09T07:39:31.677" v="1771" actId="478"/>
          <ac:grpSpMkLst>
            <pc:docMk/>
            <pc:sldMk cId="1777718224" sldId="646"/>
            <ac:grpSpMk id="45" creationId="{94AB6982-552D-3449-8F78-FAB02385F110}"/>
          </ac:grpSpMkLst>
        </pc:grpChg>
        <pc:grpChg chg="add del mod">
          <ac:chgData name="Sinan Kalkan" userId="6c97b2d2-1092-497b-8c76-002b8d208c49" providerId="ADAL" clId="{145B2008-3D63-AC43-B5DA-E1C434F82B7C}" dt="2021-04-09T07:39:24.665" v="1767" actId="478"/>
          <ac:grpSpMkLst>
            <pc:docMk/>
            <pc:sldMk cId="1777718224" sldId="646"/>
            <ac:grpSpMk id="49" creationId="{5D4B49C7-1191-584B-942A-49E1F5C0D147}"/>
          </ac:grpSpMkLst>
        </pc:grpChg>
        <pc:inkChg chg="add del">
          <ac:chgData name="Sinan Kalkan" userId="6c97b2d2-1092-497b-8c76-002b8d208c49" providerId="ADAL" clId="{145B2008-3D63-AC43-B5DA-E1C434F82B7C}" dt="2021-04-09T07:39:25.919" v="1768" actId="478"/>
          <ac:inkMkLst>
            <pc:docMk/>
            <pc:sldMk cId="1777718224" sldId="646"/>
            <ac:inkMk id="6" creationId="{6030D53E-7204-A542-88F5-3E922780C27B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7" creationId="{4F108435-B70C-6C4C-B60B-2A6C91F36E64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8" creationId="{98481684-1B51-4141-9AFD-98F44E7B645B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9" creationId="{A242EAD1-C66E-014C-869D-627CC660FCA4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10" creationId="{03DA4FBA-AB1F-6648-ACAD-B91ED0F0588E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11" creationId="{734D50AA-5A7E-8845-B686-16A7A143E2A1}"/>
          </ac:inkMkLst>
        </pc:inkChg>
        <pc:inkChg chg="add mod">
          <ac:chgData name="Sinan Kalkan" userId="6c97b2d2-1092-497b-8c76-002b8d208c49" providerId="ADAL" clId="{145B2008-3D63-AC43-B5DA-E1C434F82B7C}" dt="2021-04-09T05:53:36.320" v="923"/>
          <ac:inkMkLst>
            <pc:docMk/>
            <pc:sldMk cId="1777718224" sldId="646"/>
            <ac:inkMk id="12" creationId="{5B805D93-1544-374C-B29F-21A00123A9EA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15" creationId="{05A8EAED-C54C-9142-B5FB-D7510F7662F2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16" creationId="{58BB7D7C-1DF7-7C45-9AD6-49FBCFB1668D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17" creationId="{8E03A08F-6910-134D-B251-5E1A9E5E7062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18" creationId="{771EDE43-E996-AC4F-B5F2-6DF3DFBB0AE2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0" creationId="{6519AA4D-ABDA-E447-94FD-1782CEEC0619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1" creationId="{83B11785-1563-F24A-AA39-7971BEAC668B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2" creationId="{2FD11D91-4B29-C944-B943-65C360F6C424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3" creationId="{3AEEC772-DB9D-C546-90DF-0A0184E63D58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4" creationId="{318C8EBC-D37E-A24E-BBF0-0D0C580FB3D1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5" creationId="{340F60AA-8895-CD49-92AE-9EE73F0F758D}"/>
          </ac:inkMkLst>
        </pc:inkChg>
        <pc:inkChg chg="add mod">
          <ac:chgData name="Sinan Kalkan" userId="6c97b2d2-1092-497b-8c76-002b8d208c49" providerId="ADAL" clId="{145B2008-3D63-AC43-B5DA-E1C434F82B7C}" dt="2021-04-09T05:53:50.803" v="936"/>
          <ac:inkMkLst>
            <pc:docMk/>
            <pc:sldMk cId="1777718224" sldId="646"/>
            <ac:inkMk id="26" creationId="{89A3A24B-E33F-C541-A6F8-16C06F02A544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28" creationId="{87E72155-CBA4-4347-829A-B54507D4008B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29" creationId="{AC7BB86C-1109-264E-BF5D-7FE176CAF041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30" creationId="{BF7C2C16-6103-3B49-8C31-BEDC9159FAE0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31" creationId="{00C0E545-F6E3-F84E-849A-96947D359F70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32" creationId="{5F04F98D-574C-4249-9D35-0EF152BEDF09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33" creationId="{BABD17D2-E48E-414F-8A2B-231BD046DF99}"/>
          </ac:inkMkLst>
        </pc:inkChg>
        <pc:inkChg chg="add del mod">
          <ac:chgData name="Sinan Kalkan" userId="6c97b2d2-1092-497b-8c76-002b8d208c49" providerId="ADAL" clId="{145B2008-3D63-AC43-B5DA-E1C434F82B7C}" dt="2021-04-09T07:39:29.178" v="1770" actId="478"/>
          <ac:inkMkLst>
            <pc:docMk/>
            <pc:sldMk cId="1777718224" sldId="646"/>
            <ac:inkMk id="35" creationId="{AA5164D3-73D2-6C49-B028-8C9E71648027}"/>
          </ac:inkMkLst>
        </pc:inkChg>
        <pc:inkChg chg="add del mod">
          <ac:chgData name="Sinan Kalkan" userId="6c97b2d2-1092-497b-8c76-002b8d208c49" providerId="ADAL" clId="{145B2008-3D63-AC43-B5DA-E1C434F82B7C}" dt="2021-04-09T07:39:31.677" v="1771" actId="478"/>
          <ac:inkMkLst>
            <pc:docMk/>
            <pc:sldMk cId="1777718224" sldId="646"/>
            <ac:inkMk id="36" creationId="{F06E8A49-B809-F94E-8037-D0A7C423CF79}"/>
          </ac:inkMkLst>
        </pc:inkChg>
        <pc:inkChg chg="add mod">
          <ac:chgData name="Sinan Kalkan" userId="6c97b2d2-1092-497b-8c76-002b8d208c49" providerId="ADAL" clId="{145B2008-3D63-AC43-B5DA-E1C434F82B7C}" dt="2021-04-09T05:54:03.547" v="948"/>
          <ac:inkMkLst>
            <pc:docMk/>
            <pc:sldMk cId="1777718224" sldId="646"/>
            <ac:inkMk id="38" creationId="{EB47551C-131E-D643-A8B2-D7778AA86D66}"/>
          </ac:inkMkLst>
        </pc:inkChg>
        <pc:inkChg chg="add mod">
          <ac:chgData name="Sinan Kalkan" userId="6c97b2d2-1092-497b-8c76-002b8d208c49" providerId="ADAL" clId="{145B2008-3D63-AC43-B5DA-E1C434F82B7C}" dt="2021-04-09T05:54:05.403" v="951"/>
          <ac:inkMkLst>
            <pc:docMk/>
            <pc:sldMk cId="1777718224" sldId="646"/>
            <ac:inkMk id="40" creationId="{470729E6-6EA4-914F-B472-4C2108456F5C}"/>
          </ac:inkMkLst>
        </pc:inkChg>
        <pc:inkChg chg="add mod">
          <ac:chgData name="Sinan Kalkan" userId="6c97b2d2-1092-497b-8c76-002b8d208c49" providerId="ADAL" clId="{145B2008-3D63-AC43-B5DA-E1C434F82B7C}" dt="2021-04-09T05:54:05.403" v="951"/>
          <ac:inkMkLst>
            <pc:docMk/>
            <pc:sldMk cId="1777718224" sldId="646"/>
            <ac:inkMk id="41" creationId="{5E0DC5BC-4A1B-9646-8E3E-BAFB44B8CC4A}"/>
          </ac:inkMkLst>
        </pc:inkChg>
        <pc:inkChg chg="add mod">
          <ac:chgData name="Sinan Kalkan" userId="6c97b2d2-1092-497b-8c76-002b8d208c49" providerId="ADAL" clId="{145B2008-3D63-AC43-B5DA-E1C434F82B7C}" dt="2021-04-09T05:54:14.994" v="954"/>
          <ac:inkMkLst>
            <pc:docMk/>
            <pc:sldMk cId="1777718224" sldId="646"/>
            <ac:inkMk id="43" creationId="{07DC65E2-87E4-574C-9B34-D53E71132EE3}"/>
          </ac:inkMkLst>
        </pc:inkChg>
        <pc:inkChg chg="add mod">
          <ac:chgData name="Sinan Kalkan" userId="6c97b2d2-1092-497b-8c76-002b8d208c49" providerId="ADAL" clId="{145B2008-3D63-AC43-B5DA-E1C434F82B7C}" dt="2021-04-09T05:54:14.994" v="954"/>
          <ac:inkMkLst>
            <pc:docMk/>
            <pc:sldMk cId="1777718224" sldId="646"/>
            <ac:inkMk id="44" creationId="{F992A638-A7DD-3145-89CB-F1FE89988AC9}"/>
          </ac:inkMkLst>
        </pc:inkChg>
        <pc:inkChg chg="add mod">
          <ac:chgData name="Sinan Kalkan" userId="6c97b2d2-1092-497b-8c76-002b8d208c49" providerId="ADAL" clId="{145B2008-3D63-AC43-B5DA-E1C434F82B7C}" dt="2021-04-09T05:54:24.702" v="958"/>
          <ac:inkMkLst>
            <pc:docMk/>
            <pc:sldMk cId="1777718224" sldId="646"/>
            <ac:inkMk id="46" creationId="{628E9E09-5C82-0D4C-B732-26B051462B44}"/>
          </ac:inkMkLst>
        </pc:inkChg>
        <pc:inkChg chg="add mod">
          <ac:chgData name="Sinan Kalkan" userId="6c97b2d2-1092-497b-8c76-002b8d208c49" providerId="ADAL" clId="{145B2008-3D63-AC43-B5DA-E1C434F82B7C}" dt="2021-04-09T05:54:24.702" v="958"/>
          <ac:inkMkLst>
            <pc:docMk/>
            <pc:sldMk cId="1777718224" sldId="646"/>
            <ac:inkMk id="47" creationId="{DCD27EAE-60EF-7343-8C17-D56AF05F9D3D}"/>
          </ac:inkMkLst>
        </pc:inkChg>
        <pc:inkChg chg="add mod">
          <ac:chgData name="Sinan Kalkan" userId="6c97b2d2-1092-497b-8c76-002b8d208c49" providerId="ADAL" clId="{145B2008-3D63-AC43-B5DA-E1C434F82B7C}" dt="2021-04-09T05:54:24.702" v="958"/>
          <ac:inkMkLst>
            <pc:docMk/>
            <pc:sldMk cId="1777718224" sldId="646"/>
            <ac:inkMk id="48" creationId="{DF8B788E-B363-824A-B4AF-277C7131FA23}"/>
          </ac:inkMkLst>
        </pc:inkChg>
        <pc:inkChg chg="add del">
          <ac:chgData name="Sinan Kalkan" userId="6c97b2d2-1092-497b-8c76-002b8d208c49" providerId="ADAL" clId="{145B2008-3D63-AC43-B5DA-E1C434F82B7C}" dt="2021-04-09T07:39:33.569" v="1772" actId="478"/>
          <ac:inkMkLst>
            <pc:docMk/>
            <pc:sldMk cId="1777718224" sldId="646"/>
            <ac:inkMk id="50" creationId="{CC807E74-2A98-6540-81D9-302166D379E3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39:44.939" v="1776" actId="478"/>
        <pc:sldMkLst>
          <pc:docMk/>
          <pc:sldMk cId="4280745134" sldId="647"/>
        </pc:sldMkLst>
        <pc:grpChg chg="del mod">
          <ac:chgData name="Sinan Kalkan" userId="6c97b2d2-1092-497b-8c76-002b8d208c49" providerId="ADAL" clId="{145B2008-3D63-AC43-B5DA-E1C434F82B7C}" dt="2021-04-09T07:39:39.935" v="1773" actId="478"/>
          <ac:grpSpMkLst>
            <pc:docMk/>
            <pc:sldMk cId="4280745134" sldId="647"/>
            <ac:grpSpMk id="17" creationId="{A6CAF8B3-4DE8-5248-8C29-8FDDA338ED9A}"/>
          </ac:grpSpMkLst>
        </pc:grpChg>
        <pc:grpChg chg="del mod">
          <ac:chgData name="Sinan Kalkan" userId="6c97b2d2-1092-497b-8c76-002b8d208c49" providerId="ADAL" clId="{145B2008-3D63-AC43-B5DA-E1C434F82B7C}" dt="2021-04-09T05:55:36.271" v="978"/>
          <ac:grpSpMkLst>
            <pc:docMk/>
            <pc:sldMk cId="4280745134" sldId="647"/>
            <ac:grpSpMk id="20" creationId="{C6CBB2E7-3187-4D4D-81A1-D759FF944FA4}"/>
          </ac:grpSpMkLst>
        </pc:grpChg>
        <pc:grpChg chg="del mod">
          <ac:chgData name="Sinan Kalkan" userId="6c97b2d2-1092-497b-8c76-002b8d208c49" providerId="ADAL" clId="{145B2008-3D63-AC43-B5DA-E1C434F82B7C}" dt="2021-04-09T07:39:43.585" v="1775" actId="478"/>
          <ac:grpSpMkLst>
            <pc:docMk/>
            <pc:sldMk cId="4280745134" sldId="647"/>
            <ac:grpSpMk id="23" creationId="{6C53CACD-660F-3C4C-83E0-45264752F818}"/>
          </ac:grpSpMkLst>
        </pc:grpChg>
        <pc:grpChg chg="del mod">
          <ac:chgData name="Sinan Kalkan" userId="6c97b2d2-1092-497b-8c76-002b8d208c49" providerId="ADAL" clId="{145B2008-3D63-AC43-B5DA-E1C434F82B7C}" dt="2021-04-09T05:55:55.343" v="983"/>
          <ac:grpSpMkLst>
            <pc:docMk/>
            <pc:sldMk cId="4280745134" sldId="647"/>
            <ac:grpSpMk id="26" creationId="{1D96B3A0-FE3D-A84A-87E9-9F3014EDF69F}"/>
          </ac:grpSpMkLst>
        </pc:grpChg>
        <pc:grpChg chg="del mod">
          <ac:chgData name="Sinan Kalkan" userId="6c97b2d2-1092-497b-8c76-002b8d208c49" providerId="ADAL" clId="{145B2008-3D63-AC43-B5DA-E1C434F82B7C}" dt="2021-04-09T05:55:56.960" v="985"/>
          <ac:grpSpMkLst>
            <pc:docMk/>
            <pc:sldMk cId="4280745134" sldId="647"/>
            <ac:grpSpMk id="28" creationId="{7766D4C4-1967-5A4A-A6E3-9DB6F784EB34}"/>
          </ac:grpSpMkLst>
        </pc:grpChg>
        <pc:grpChg chg="del mod">
          <ac:chgData name="Sinan Kalkan" userId="6c97b2d2-1092-497b-8c76-002b8d208c49" providerId="ADAL" clId="{145B2008-3D63-AC43-B5DA-E1C434F82B7C}" dt="2021-04-09T07:39:44.939" v="1776" actId="478"/>
          <ac:grpSpMkLst>
            <pc:docMk/>
            <pc:sldMk cId="4280745134" sldId="647"/>
            <ac:grpSpMk id="30" creationId="{48CFCECB-F3B9-9F42-9AFE-AE2ADF8FB96B}"/>
          </ac:grpSpMkLst>
        </pc:grp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5" creationId="{3DBEA6F9-ECFF-C649-8E0A-EFBFFD70AD14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6" creationId="{66B279A3-4FD2-D04C-A6F2-45A7EC745B47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7" creationId="{ECD15590-A95F-C94D-90FC-AE4ACC3F327A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8" creationId="{24FC3012-1C47-914A-9C07-6AA89A75099A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9" creationId="{CC2D5826-9524-764F-8D8C-000CEF7310A3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10" creationId="{B65A0C61-46BE-E146-A2EF-0E601A07DE90}"/>
          </ac:inkMkLst>
        </pc:inkChg>
        <pc:inkChg chg="add del">
          <ac:chgData name="Sinan Kalkan" userId="6c97b2d2-1092-497b-8c76-002b8d208c49" providerId="ADAL" clId="{145B2008-3D63-AC43-B5DA-E1C434F82B7C}" dt="2021-04-09T07:39:41.658" v="1774" actId="478"/>
          <ac:inkMkLst>
            <pc:docMk/>
            <pc:sldMk cId="4280745134" sldId="647"/>
            <ac:inkMk id="11" creationId="{5FAC266B-0C4B-514E-A6DB-31A2E76B870E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12" creationId="{247EB128-BE6B-3548-84DE-1CFADA838951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13" creationId="{BF0C831C-345B-6B47-A378-DD9290088469}"/>
          </ac:inkMkLst>
        </pc:inkChg>
        <pc:inkChg chg="add del">
          <ac:chgData name="Sinan Kalkan" userId="6c97b2d2-1092-497b-8c76-002b8d208c49" providerId="ADAL" clId="{145B2008-3D63-AC43-B5DA-E1C434F82B7C}" dt="2021-04-09T07:39:39.935" v="1773" actId="478"/>
          <ac:inkMkLst>
            <pc:docMk/>
            <pc:sldMk cId="4280745134" sldId="647"/>
            <ac:inkMk id="14" creationId="{6A9F3538-EAE2-8A42-8C67-802D83CA6E30}"/>
          </ac:inkMkLst>
        </pc:inkChg>
        <pc:inkChg chg="add mod">
          <ac:chgData name="Sinan Kalkan" userId="6c97b2d2-1092-497b-8c76-002b8d208c49" providerId="ADAL" clId="{145B2008-3D63-AC43-B5DA-E1C434F82B7C}" dt="2021-04-09T05:55:28.477" v="972"/>
          <ac:inkMkLst>
            <pc:docMk/>
            <pc:sldMk cId="4280745134" sldId="647"/>
            <ac:inkMk id="15" creationId="{B925A807-7603-C445-A7B5-BD363DBD5403}"/>
          </ac:inkMkLst>
        </pc:inkChg>
        <pc:inkChg chg="add mod">
          <ac:chgData name="Sinan Kalkan" userId="6c97b2d2-1092-497b-8c76-002b8d208c49" providerId="ADAL" clId="{145B2008-3D63-AC43-B5DA-E1C434F82B7C}" dt="2021-04-09T05:55:28.477" v="972"/>
          <ac:inkMkLst>
            <pc:docMk/>
            <pc:sldMk cId="4280745134" sldId="647"/>
            <ac:inkMk id="16" creationId="{476420D4-618B-134E-A838-4CDA16B21212}"/>
          </ac:inkMkLst>
        </pc:inkChg>
        <pc:inkChg chg="add mod">
          <ac:chgData name="Sinan Kalkan" userId="6c97b2d2-1092-497b-8c76-002b8d208c49" providerId="ADAL" clId="{145B2008-3D63-AC43-B5DA-E1C434F82B7C}" dt="2021-04-09T05:55:36.271" v="978"/>
          <ac:inkMkLst>
            <pc:docMk/>
            <pc:sldMk cId="4280745134" sldId="647"/>
            <ac:inkMk id="18" creationId="{A88C12A4-A5D9-244F-8BA8-EF3E3665EE18}"/>
          </ac:inkMkLst>
        </pc:inkChg>
        <pc:inkChg chg="add mod">
          <ac:chgData name="Sinan Kalkan" userId="6c97b2d2-1092-497b-8c76-002b8d208c49" providerId="ADAL" clId="{145B2008-3D63-AC43-B5DA-E1C434F82B7C}" dt="2021-04-09T05:55:36.271" v="978"/>
          <ac:inkMkLst>
            <pc:docMk/>
            <pc:sldMk cId="4280745134" sldId="647"/>
            <ac:inkMk id="19" creationId="{DA712E59-6550-2449-9C47-9A737EA91528}"/>
          </ac:inkMkLst>
        </pc:inkChg>
        <pc:inkChg chg="add mod">
          <ac:chgData name="Sinan Kalkan" userId="6c97b2d2-1092-497b-8c76-002b8d208c49" providerId="ADAL" clId="{145B2008-3D63-AC43-B5DA-E1C434F82B7C}" dt="2021-04-09T05:55:36.271" v="978"/>
          <ac:inkMkLst>
            <pc:docMk/>
            <pc:sldMk cId="4280745134" sldId="647"/>
            <ac:inkMk id="21" creationId="{7DB2C2BD-0A87-B948-A430-D91B9962C498}"/>
          </ac:inkMkLst>
        </pc:inkChg>
        <pc:inkChg chg="add mod">
          <ac:chgData name="Sinan Kalkan" userId="6c97b2d2-1092-497b-8c76-002b8d208c49" providerId="ADAL" clId="{145B2008-3D63-AC43-B5DA-E1C434F82B7C}" dt="2021-04-09T05:55:36.271" v="978"/>
          <ac:inkMkLst>
            <pc:docMk/>
            <pc:sldMk cId="4280745134" sldId="647"/>
            <ac:inkMk id="22" creationId="{4CB20795-B27A-114C-A7DF-DFFB8741C308}"/>
          </ac:inkMkLst>
        </pc:inkChg>
        <pc:inkChg chg="add mod">
          <ac:chgData name="Sinan Kalkan" userId="6c97b2d2-1092-497b-8c76-002b8d208c49" providerId="ADAL" clId="{145B2008-3D63-AC43-B5DA-E1C434F82B7C}" dt="2021-04-09T05:55:56.960" v="985"/>
          <ac:inkMkLst>
            <pc:docMk/>
            <pc:sldMk cId="4280745134" sldId="647"/>
            <ac:inkMk id="24" creationId="{679915B9-1FC5-A04C-944D-67027D598AB3}"/>
          </ac:inkMkLst>
        </pc:inkChg>
        <pc:inkChg chg="add mod">
          <ac:chgData name="Sinan Kalkan" userId="6c97b2d2-1092-497b-8c76-002b8d208c49" providerId="ADAL" clId="{145B2008-3D63-AC43-B5DA-E1C434F82B7C}" dt="2021-04-09T05:55:56.960" v="985"/>
          <ac:inkMkLst>
            <pc:docMk/>
            <pc:sldMk cId="4280745134" sldId="647"/>
            <ac:inkMk id="25" creationId="{9A78438B-A9E0-5A4C-9A27-987E3BEFC1D6}"/>
          </ac:inkMkLst>
        </pc:inkChg>
        <pc:inkChg chg="add mod">
          <ac:chgData name="Sinan Kalkan" userId="6c97b2d2-1092-497b-8c76-002b8d208c49" providerId="ADAL" clId="{145B2008-3D63-AC43-B5DA-E1C434F82B7C}" dt="2021-04-09T05:55:56.960" v="985"/>
          <ac:inkMkLst>
            <pc:docMk/>
            <pc:sldMk cId="4280745134" sldId="647"/>
            <ac:inkMk id="27" creationId="{5B88A025-1301-1A44-B00A-08DB890F4787}"/>
          </ac:inkMkLst>
        </pc:inkChg>
        <pc:inkChg chg="add mod">
          <ac:chgData name="Sinan Kalkan" userId="6c97b2d2-1092-497b-8c76-002b8d208c49" providerId="ADAL" clId="{145B2008-3D63-AC43-B5DA-E1C434F82B7C}" dt="2021-04-09T05:55:56.960" v="985"/>
          <ac:inkMkLst>
            <pc:docMk/>
            <pc:sldMk cId="4280745134" sldId="647"/>
            <ac:inkMk id="29" creationId="{46283CD9-0879-454D-8527-749012EF629A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39:53.285" v="1778" actId="478"/>
        <pc:sldMkLst>
          <pc:docMk/>
          <pc:sldMk cId="1648838443" sldId="648"/>
        </pc:sldMkLst>
        <pc:grpChg chg="del mod">
          <ac:chgData name="Sinan Kalkan" userId="6c97b2d2-1092-497b-8c76-002b8d208c49" providerId="ADAL" clId="{145B2008-3D63-AC43-B5DA-E1C434F82B7C}" dt="2021-04-09T06:09:30.792" v="1212"/>
          <ac:grpSpMkLst>
            <pc:docMk/>
            <pc:sldMk cId="1648838443" sldId="648"/>
            <ac:grpSpMk id="7" creationId="{AC6582A2-2AF5-D846-A554-26C5F208460C}"/>
          </ac:grpSpMkLst>
        </pc:grpChg>
        <pc:grpChg chg="del mod">
          <ac:chgData name="Sinan Kalkan" userId="6c97b2d2-1092-497b-8c76-002b8d208c49" providerId="ADAL" clId="{145B2008-3D63-AC43-B5DA-E1C434F82B7C}" dt="2021-04-09T05:58:52.547" v="999"/>
          <ac:grpSpMkLst>
            <pc:docMk/>
            <pc:sldMk cId="1648838443" sldId="648"/>
            <ac:grpSpMk id="12" creationId="{E758793B-87FD-6246-A488-312DF0D45341}"/>
          </ac:grpSpMkLst>
        </pc:grpChg>
        <pc:grpChg chg="del mod">
          <ac:chgData name="Sinan Kalkan" userId="6c97b2d2-1092-497b-8c76-002b8d208c49" providerId="ADAL" clId="{145B2008-3D63-AC43-B5DA-E1C434F82B7C}" dt="2021-04-09T05:59:01.987" v="1002"/>
          <ac:grpSpMkLst>
            <pc:docMk/>
            <pc:sldMk cId="1648838443" sldId="648"/>
            <ac:grpSpMk id="17" creationId="{D5EBDAB8-DC86-F44A-8BB5-A56F0A2FDC29}"/>
          </ac:grpSpMkLst>
        </pc:grpChg>
        <pc:grpChg chg="del mod">
          <ac:chgData name="Sinan Kalkan" userId="6c97b2d2-1092-497b-8c76-002b8d208c49" providerId="ADAL" clId="{145B2008-3D63-AC43-B5DA-E1C434F82B7C}" dt="2021-04-09T05:59:06.306" v="1004"/>
          <ac:grpSpMkLst>
            <pc:docMk/>
            <pc:sldMk cId="1648838443" sldId="648"/>
            <ac:grpSpMk id="20" creationId="{5654C877-2353-604B-86CB-DEF353E30AC2}"/>
          </ac:grpSpMkLst>
        </pc:grpChg>
        <pc:grpChg chg="del mod">
          <ac:chgData name="Sinan Kalkan" userId="6c97b2d2-1092-497b-8c76-002b8d208c49" providerId="ADAL" clId="{145B2008-3D63-AC43-B5DA-E1C434F82B7C}" dt="2021-04-09T05:59:10.043" v="1006"/>
          <ac:grpSpMkLst>
            <pc:docMk/>
            <pc:sldMk cId="1648838443" sldId="648"/>
            <ac:grpSpMk id="22" creationId="{CD86338E-3A79-6A46-977E-3ED7CBD56FE5}"/>
          </ac:grpSpMkLst>
        </pc:grpChg>
        <pc:grpChg chg="del mod">
          <ac:chgData name="Sinan Kalkan" userId="6c97b2d2-1092-497b-8c76-002b8d208c49" providerId="ADAL" clId="{145B2008-3D63-AC43-B5DA-E1C434F82B7C}" dt="2021-04-09T05:59:14.739" v="1008"/>
          <ac:grpSpMkLst>
            <pc:docMk/>
            <pc:sldMk cId="1648838443" sldId="648"/>
            <ac:grpSpMk id="24" creationId="{931BE535-225E-314B-A96F-13EE2F67EC23}"/>
          </ac:grpSpMkLst>
        </pc:grpChg>
        <pc:grpChg chg="del mod">
          <ac:chgData name="Sinan Kalkan" userId="6c97b2d2-1092-497b-8c76-002b8d208c49" providerId="ADAL" clId="{145B2008-3D63-AC43-B5DA-E1C434F82B7C}" dt="2021-04-09T05:59:18.031" v="1012"/>
          <ac:grpSpMkLst>
            <pc:docMk/>
            <pc:sldMk cId="1648838443" sldId="648"/>
            <ac:grpSpMk id="26" creationId="{A0EC2D94-8DF1-3E4F-AB52-C73D44B3BCDE}"/>
          </ac:grpSpMkLst>
        </pc:grpChg>
        <pc:grpChg chg="del mod">
          <ac:chgData name="Sinan Kalkan" userId="6c97b2d2-1092-497b-8c76-002b8d208c49" providerId="ADAL" clId="{145B2008-3D63-AC43-B5DA-E1C434F82B7C}" dt="2021-04-09T05:59:24.914" v="1014"/>
          <ac:grpSpMkLst>
            <pc:docMk/>
            <pc:sldMk cId="1648838443" sldId="648"/>
            <ac:grpSpMk id="30" creationId="{6876CFED-C979-AE4D-BC4F-7CE0CFCB1747}"/>
          </ac:grpSpMkLst>
        </pc:grpChg>
        <pc:grpChg chg="del mod">
          <ac:chgData name="Sinan Kalkan" userId="6c97b2d2-1092-497b-8c76-002b8d208c49" providerId="ADAL" clId="{145B2008-3D63-AC43-B5DA-E1C434F82B7C}" dt="2021-04-09T05:59:32.915" v="1017"/>
          <ac:grpSpMkLst>
            <pc:docMk/>
            <pc:sldMk cId="1648838443" sldId="648"/>
            <ac:grpSpMk id="32" creationId="{86AD7198-0DEE-8B4C-9A93-346DAC26D9D3}"/>
          </ac:grpSpMkLst>
        </pc:grpChg>
        <pc:grpChg chg="del mod">
          <ac:chgData name="Sinan Kalkan" userId="6c97b2d2-1092-497b-8c76-002b8d208c49" providerId="ADAL" clId="{145B2008-3D63-AC43-B5DA-E1C434F82B7C}" dt="2021-04-09T05:59:32.915" v="1017"/>
          <ac:grpSpMkLst>
            <pc:docMk/>
            <pc:sldMk cId="1648838443" sldId="648"/>
            <ac:grpSpMk id="35" creationId="{97902906-3A37-5D48-8511-3B93B196D90D}"/>
          </ac:grpSpMkLst>
        </pc:grpChg>
        <pc:grpChg chg="del mod">
          <ac:chgData name="Sinan Kalkan" userId="6c97b2d2-1092-497b-8c76-002b8d208c49" providerId="ADAL" clId="{145B2008-3D63-AC43-B5DA-E1C434F82B7C}" dt="2021-04-09T05:59:35.188" v="1019"/>
          <ac:grpSpMkLst>
            <pc:docMk/>
            <pc:sldMk cId="1648838443" sldId="648"/>
            <ac:grpSpMk id="36" creationId="{30E0147D-F0B9-5F40-8D9E-EE83C3766F67}"/>
          </ac:grpSpMkLst>
        </pc:grpChg>
        <pc:grpChg chg="del mod">
          <ac:chgData name="Sinan Kalkan" userId="6c97b2d2-1092-497b-8c76-002b8d208c49" providerId="ADAL" clId="{145B2008-3D63-AC43-B5DA-E1C434F82B7C}" dt="2021-04-09T05:59:40.725" v="1023"/>
          <ac:grpSpMkLst>
            <pc:docMk/>
            <pc:sldMk cId="1648838443" sldId="648"/>
            <ac:grpSpMk id="38" creationId="{46F3325C-9A17-F449-9BE7-C18D7E5EAB8C}"/>
          </ac:grpSpMkLst>
        </pc:grpChg>
        <pc:grpChg chg="del mod">
          <ac:chgData name="Sinan Kalkan" userId="6c97b2d2-1092-497b-8c76-002b8d208c49" providerId="ADAL" clId="{145B2008-3D63-AC43-B5DA-E1C434F82B7C}" dt="2021-04-09T06:09:28.546" v="1210"/>
          <ac:grpSpMkLst>
            <pc:docMk/>
            <pc:sldMk cId="1648838443" sldId="648"/>
            <ac:grpSpMk id="42" creationId="{723C3993-1A44-864D-8AD6-7FAFE7ECCC41}"/>
          </ac:grpSpMkLst>
        </pc:grpChg>
        <pc:grpChg chg="del mod">
          <ac:chgData name="Sinan Kalkan" userId="6c97b2d2-1092-497b-8c76-002b8d208c49" providerId="ADAL" clId="{145B2008-3D63-AC43-B5DA-E1C434F82B7C}" dt="2021-04-09T06:00:58.146" v="1028"/>
          <ac:grpSpMkLst>
            <pc:docMk/>
            <pc:sldMk cId="1648838443" sldId="648"/>
            <ac:grpSpMk id="45" creationId="{F31AA450-B669-634A-B81F-C34937484E14}"/>
          </ac:grpSpMkLst>
        </pc:grpChg>
        <pc:grpChg chg="del mod">
          <ac:chgData name="Sinan Kalkan" userId="6c97b2d2-1092-497b-8c76-002b8d208c49" providerId="ADAL" clId="{145B2008-3D63-AC43-B5DA-E1C434F82B7C}" dt="2021-04-09T06:01:01.169" v="1030"/>
          <ac:grpSpMkLst>
            <pc:docMk/>
            <pc:sldMk cId="1648838443" sldId="648"/>
            <ac:grpSpMk id="47" creationId="{0ABAD7AD-3A87-BD49-8FA1-FBC01CF49307}"/>
          </ac:grpSpMkLst>
        </pc:grpChg>
        <pc:grpChg chg="del mod">
          <ac:chgData name="Sinan Kalkan" userId="6c97b2d2-1092-497b-8c76-002b8d208c49" providerId="ADAL" clId="{145B2008-3D63-AC43-B5DA-E1C434F82B7C}" dt="2021-04-09T06:01:04.215" v="1034"/>
          <ac:grpSpMkLst>
            <pc:docMk/>
            <pc:sldMk cId="1648838443" sldId="648"/>
            <ac:grpSpMk id="49" creationId="{AC778726-3841-8B40-8C14-9548A1985015}"/>
          </ac:grpSpMkLst>
        </pc:grpChg>
        <pc:grpChg chg="del mod">
          <ac:chgData name="Sinan Kalkan" userId="6c97b2d2-1092-497b-8c76-002b8d208c49" providerId="ADAL" clId="{145B2008-3D63-AC43-B5DA-E1C434F82B7C}" dt="2021-04-09T06:02:48.765" v="1051"/>
          <ac:grpSpMkLst>
            <pc:docMk/>
            <pc:sldMk cId="1648838443" sldId="648"/>
            <ac:grpSpMk id="53" creationId="{1FC76B26-86C8-1A41-A813-2F3FBA8F7616}"/>
          </ac:grpSpMkLst>
        </pc:grpChg>
        <pc:grpChg chg="del mod">
          <ac:chgData name="Sinan Kalkan" userId="6c97b2d2-1092-497b-8c76-002b8d208c49" providerId="ADAL" clId="{145B2008-3D63-AC43-B5DA-E1C434F82B7C}" dt="2021-04-09T06:02:53.938" v="1055"/>
          <ac:grpSpMkLst>
            <pc:docMk/>
            <pc:sldMk cId="1648838443" sldId="648"/>
            <ac:grpSpMk id="15361" creationId="{AAD76BCF-3C40-5C47-89A3-18B65F77BDAD}"/>
          </ac:grpSpMkLst>
        </pc:grpChg>
        <pc:grpChg chg="del mod">
          <ac:chgData name="Sinan Kalkan" userId="6c97b2d2-1092-497b-8c76-002b8d208c49" providerId="ADAL" clId="{145B2008-3D63-AC43-B5DA-E1C434F82B7C}" dt="2021-04-09T06:02:44.466" v="1048"/>
          <ac:grpSpMkLst>
            <pc:docMk/>
            <pc:sldMk cId="1648838443" sldId="648"/>
            <ac:grpSpMk id="15362" creationId="{4F174079-32F6-2241-B5A4-103CC9F92518}"/>
          </ac:grpSpMkLst>
        </pc:grpChg>
        <pc:grpChg chg="del mod">
          <ac:chgData name="Sinan Kalkan" userId="6c97b2d2-1092-497b-8c76-002b8d208c49" providerId="ADAL" clId="{145B2008-3D63-AC43-B5DA-E1C434F82B7C}" dt="2021-04-09T07:39:50.816" v="1777" actId="478"/>
          <ac:grpSpMkLst>
            <pc:docMk/>
            <pc:sldMk cId="1648838443" sldId="648"/>
            <ac:grpSpMk id="15365" creationId="{CC69A6D9-3AF8-4A41-94EB-228FAEFC25FF}"/>
          </ac:grpSpMkLst>
        </pc:grpChg>
        <pc:grpChg chg="del mod">
          <ac:chgData name="Sinan Kalkan" userId="6c97b2d2-1092-497b-8c76-002b8d208c49" providerId="ADAL" clId="{145B2008-3D63-AC43-B5DA-E1C434F82B7C}" dt="2021-04-09T06:03:02.482" v="1060"/>
          <ac:grpSpMkLst>
            <pc:docMk/>
            <pc:sldMk cId="1648838443" sldId="648"/>
            <ac:grpSpMk id="15368" creationId="{9437C209-44D3-1C4D-BA2A-3FE49A467C4E}"/>
          </ac:grpSpMkLst>
        </pc:grpChg>
        <pc:grpChg chg="del mod">
          <ac:chgData name="Sinan Kalkan" userId="6c97b2d2-1092-497b-8c76-002b8d208c49" providerId="ADAL" clId="{145B2008-3D63-AC43-B5DA-E1C434F82B7C}" dt="2021-04-09T06:03:09.984" v="1062"/>
          <ac:grpSpMkLst>
            <pc:docMk/>
            <pc:sldMk cId="1648838443" sldId="648"/>
            <ac:grpSpMk id="15372" creationId="{8176214C-202D-1548-B642-AFA1E350478F}"/>
          </ac:grpSpMkLst>
        </pc:grpChg>
        <pc:grpChg chg="del mod">
          <ac:chgData name="Sinan Kalkan" userId="6c97b2d2-1092-497b-8c76-002b8d208c49" providerId="ADAL" clId="{145B2008-3D63-AC43-B5DA-E1C434F82B7C}" dt="2021-04-09T06:03:09.984" v="1062"/>
          <ac:grpSpMkLst>
            <pc:docMk/>
            <pc:sldMk cId="1648838443" sldId="648"/>
            <ac:grpSpMk id="15375" creationId="{C0336806-B569-F548-8C4B-50A1F384B8D5}"/>
          </ac:grpSpMkLst>
        </pc:grpChg>
        <pc:grpChg chg="del mod">
          <ac:chgData name="Sinan Kalkan" userId="6c97b2d2-1092-497b-8c76-002b8d208c49" providerId="ADAL" clId="{145B2008-3D63-AC43-B5DA-E1C434F82B7C}" dt="2021-04-09T06:03:09.984" v="1062"/>
          <ac:grpSpMkLst>
            <pc:docMk/>
            <pc:sldMk cId="1648838443" sldId="648"/>
            <ac:grpSpMk id="15377" creationId="{966CD0F9-2DCC-4E4F-B70C-C3064112ABB5}"/>
          </ac:grpSpMkLst>
        </pc:grpChg>
        <pc:grpChg chg="del mod">
          <ac:chgData name="Sinan Kalkan" userId="6c97b2d2-1092-497b-8c76-002b8d208c49" providerId="ADAL" clId="{145B2008-3D63-AC43-B5DA-E1C434F82B7C}" dt="2021-04-09T06:03:15.644" v="1064"/>
          <ac:grpSpMkLst>
            <pc:docMk/>
            <pc:sldMk cId="1648838443" sldId="648"/>
            <ac:grpSpMk id="15379" creationId="{C358259A-8474-5748-8B90-5794BB9FFA53}"/>
          </ac:grpSpMkLst>
        </pc:grpChg>
        <pc:grpChg chg="del mod">
          <ac:chgData name="Sinan Kalkan" userId="6c97b2d2-1092-497b-8c76-002b8d208c49" providerId="ADAL" clId="{145B2008-3D63-AC43-B5DA-E1C434F82B7C}" dt="2021-04-09T07:39:50.816" v="1777" actId="478"/>
          <ac:grpSpMkLst>
            <pc:docMk/>
            <pc:sldMk cId="1648838443" sldId="648"/>
            <ac:grpSpMk id="15381" creationId="{E93FB95A-BE10-EB4B-B371-1E16B3144F93}"/>
          </ac:grpSpMkLst>
        </pc:grpChg>
        <pc:grpChg chg="del mod">
          <ac:chgData name="Sinan Kalkan" userId="6c97b2d2-1092-497b-8c76-002b8d208c49" providerId="ADAL" clId="{145B2008-3D63-AC43-B5DA-E1C434F82B7C}" dt="2021-04-09T07:39:50.816" v="1777" actId="478"/>
          <ac:grpSpMkLst>
            <pc:docMk/>
            <pc:sldMk cId="1648838443" sldId="648"/>
            <ac:grpSpMk id="15384" creationId="{20A9EF28-42A3-4E48-AFF4-CBAADE0ADEC7}"/>
          </ac:grpSpMkLst>
        </pc:grpChg>
        <pc:grpChg chg="del mod">
          <ac:chgData name="Sinan Kalkan" userId="6c97b2d2-1092-497b-8c76-002b8d208c49" providerId="ADAL" clId="{145B2008-3D63-AC43-B5DA-E1C434F82B7C}" dt="2021-04-09T06:09:30.792" v="1212"/>
          <ac:grpSpMkLst>
            <pc:docMk/>
            <pc:sldMk cId="1648838443" sldId="648"/>
            <ac:grpSpMk id="15388" creationId="{02B57276-D5DF-AA45-B3C3-7451C15D1EC3}"/>
          </ac:grpSpMkLst>
        </pc:grpChg>
        <pc:grpChg chg="del mod">
          <ac:chgData name="Sinan Kalkan" userId="6c97b2d2-1092-497b-8c76-002b8d208c49" providerId="ADAL" clId="{145B2008-3D63-AC43-B5DA-E1C434F82B7C}" dt="2021-04-09T06:09:52.814" v="1240"/>
          <ac:grpSpMkLst>
            <pc:docMk/>
            <pc:sldMk cId="1648838443" sldId="648"/>
            <ac:grpSpMk id="15390" creationId="{F5EC5CFC-A1C6-6F41-8C5B-E70A13C38AA9}"/>
          </ac:grpSpMkLst>
        </pc:grpChg>
        <pc:grpChg chg="del mod">
          <ac:chgData name="Sinan Kalkan" userId="6c97b2d2-1092-497b-8c76-002b8d208c49" providerId="ADAL" clId="{145B2008-3D63-AC43-B5DA-E1C434F82B7C}" dt="2021-04-09T06:09:36.847" v="1221"/>
          <ac:grpSpMkLst>
            <pc:docMk/>
            <pc:sldMk cId="1648838443" sldId="648"/>
            <ac:grpSpMk id="15393" creationId="{4C497132-BF7A-974E-B5B0-AA5B5FEB8AED}"/>
          </ac:grpSpMkLst>
        </pc:grpChg>
        <pc:grpChg chg="del mod">
          <ac:chgData name="Sinan Kalkan" userId="6c97b2d2-1092-497b-8c76-002b8d208c49" providerId="ADAL" clId="{145B2008-3D63-AC43-B5DA-E1C434F82B7C}" dt="2021-04-09T06:09:39.768" v="1227"/>
          <ac:grpSpMkLst>
            <pc:docMk/>
            <pc:sldMk cId="1648838443" sldId="648"/>
            <ac:grpSpMk id="15399" creationId="{10F39B75-23EE-CB4B-A276-69C77AC1DFEC}"/>
          </ac:grpSpMkLst>
        </pc:grpChg>
        <pc:grpChg chg="del mod">
          <ac:chgData name="Sinan Kalkan" userId="6c97b2d2-1092-497b-8c76-002b8d208c49" providerId="ADAL" clId="{145B2008-3D63-AC43-B5DA-E1C434F82B7C}" dt="2021-04-09T06:09:42.823" v="1229"/>
          <ac:grpSpMkLst>
            <pc:docMk/>
            <pc:sldMk cId="1648838443" sldId="648"/>
            <ac:grpSpMk id="15405" creationId="{DD2AA8E1-C242-564A-9DA3-45C8481E7232}"/>
          </ac:grpSpMkLst>
        </pc:grpChg>
        <pc:grpChg chg="del mod">
          <ac:chgData name="Sinan Kalkan" userId="6c97b2d2-1092-497b-8c76-002b8d208c49" providerId="ADAL" clId="{145B2008-3D63-AC43-B5DA-E1C434F82B7C}" dt="2021-04-09T06:09:47.958" v="1237"/>
          <ac:grpSpMkLst>
            <pc:docMk/>
            <pc:sldMk cId="1648838443" sldId="648"/>
            <ac:grpSpMk id="15407" creationId="{9CB09CE8-FA92-1543-BFEB-9EBB7EE4AC8B}"/>
          </ac:grpSpMkLst>
        </pc:grpChg>
        <pc:grpChg chg="del mod">
          <ac:chgData name="Sinan Kalkan" userId="6c97b2d2-1092-497b-8c76-002b8d208c49" providerId="ADAL" clId="{145B2008-3D63-AC43-B5DA-E1C434F82B7C}" dt="2021-04-09T06:09:52.814" v="1240"/>
          <ac:grpSpMkLst>
            <pc:docMk/>
            <pc:sldMk cId="1648838443" sldId="648"/>
            <ac:grpSpMk id="15415" creationId="{3163976C-06EF-8649-B068-DC73C195C2E2}"/>
          </ac:grpSpMkLst>
        </pc:grpChg>
        <pc:grpChg chg="del mod">
          <ac:chgData name="Sinan Kalkan" userId="6c97b2d2-1092-497b-8c76-002b8d208c49" providerId="ADAL" clId="{145B2008-3D63-AC43-B5DA-E1C434F82B7C}" dt="2021-04-09T07:39:53.285" v="1778" actId="478"/>
          <ac:grpSpMkLst>
            <pc:docMk/>
            <pc:sldMk cId="1648838443" sldId="648"/>
            <ac:grpSpMk id="15418" creationId="{64E8EC63-10BF-A448-8E11-F5E768B9704E}"/>
          </ac:grpSpMkLst>
        </pc:grpChg>
        <pc:grpChg chg="del mod">
          <ac:chgData name="Sinan Kalkan" userId="6c97b2d2-1092-497b-8c76-002b8d208c49" providerId="ADAL" clId="{145B2008-3D63-AC43-B5DA-E1C434F82B7C}" dt="2021-04-09T06:10:00.948" v="1247"/>
          <ac:grpSpMkLst>
            <pc:docMk/>
            <pc:sldMk cId="1648838443" sldId="648"/>
            <ac:grpSpMk id="15423" creationId="{2AFBBC68-37A7-9A4E-8179-BAE39E0C9A14}"/>
          </ac:grpSpMkLst>
        </pc:grpChg>
        <pc:grpChg chg="del mod">
          <ac:chgData name="Sinan Kalkan" userId="6c97b2d2-1092-497b-8c76-002b8d208c49" providerId="ADAL" clId="{145B2008-3D63-AC43-B5DA-E1C434F82B7C}" dt="2021-04-09T06:10:02.773" v="1250"/>
          <ac:grpSpMkLst>
            <pc:docMk/>
            <pc:sldMk cId="1648838443" sldId="648"/>
            <ac:grpSpMk id="56321" creationId="{DB235971-D95C-AC48-AFC1-E1BBB45A34EC}"/>
          </ac:grpSpMkLst>
        </pc:grpChg>
        <pc:grpChg chg="del mod">
          <ac:chgData name="Sinan Kalkan" userId="6c97b2d2-1092-497b-8c76-002b8d208c49" providerId="ADAL" clId="{145B2008-3D63-AC43-B5DA-E1C434F82B7C}" dt="2021-04-09T06:10:03.580" v="1252"/>
          <ac:grpSpMkLst>
            <pc:docMk/>
            <pc:sldMk cId="1648838443" sldId="648"/>
            <ac:grpSpMk id="56327" creationId="{5E7608CF-8DFD-814C-8709-C66C0ADE4002}"/>
          </ac:grpSpMkLst>
        </pc:grpChg>
        <pc:grpChg chg="del mod">
          <ac:chgData name="Sinan Kalkan" userId="6c97b2d2-1092-497b-8c76-002b8d208c49" providerId="ADAL" clId="{145B2008-3D63-AC43-B5DA-E1C434F82B7C}" dt="2021-04-09T06:10:14.046" v="1255"/>
          <ac:grpSpMkLst>
            <pc:docMk/>
            <pc:sldMk cId="1648838443" sldId="648"/>
            <ac:grpSpMk id="56329" creationId="{51EDFE24-3EA0-484B-B30E-83430DAB7CDE}"/>
          </ac:grpSpMkLst>
        </pc:grpChg>
        <pc:grpChg chg="del mod">
          <ac:chgData name="Sinan Kalkan" userId="6c97b2d2-1092-497b-8c76-002b8d208c49" providerId="ADAL" clId="{145B2008-3D63-AC43-B5DA-E1C434F82B7C}" dt="2021-04-09T07:39:50.816" v="1777" actId="478"/>
          <ac:grpSpMkLst>
            <pc:docMk/>
            <pc:sldMk cId="1648838443" sldId="648"/>
            <ac:grpSpMk id="56332" creationId="{B0931E64-EC53-814A-9B04-BCC94AFF9BEE}"/>
          </ac:grpSpMkLst>
        </pc:grpChg>
        <pc:inkChg chg="add del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4" creationId="{C9B89608-BF1D-FB4C-A927-540B322B604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5" creationId="{77A2C93E-CBB2-1548-B86B-E93DBD592EE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6" creationId="{FE7D2CFF-9F1E-4A4C-A8F9-40F373E78F70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8" creationId="{3BF1F1E5-336E-AB48-A30C-62F6714B043F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9" creationId="{11C0C08B-58AE-F645-9B76-6881ECE54408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0" creationId="{62A7743D-97B9-F44B-9ABE-4391C294E8B8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1" creationId="{144C5F80-C210-CA45-B3C8-E360695D92CD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3" creationId="{E2137DC4-999A-1846-BD72-22DB7AFDDA99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4" creationId="{4CBFD058-64D1-354C-BAB1-492407E17A05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" creationId="{125AF6D7-83B6-6F4B-8ECF-544ECAF83BC2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6" creationId="{5E5A8BF2-9207-6443-91E7-BC346520DA0A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8" creationId="{7C1AB87A-629C-4747-9B23-88476F5399EE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9" creationId="{2AA3A9DF-2DD2-2749-85FF-E06ED7670373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21" creationId="{804CBFA9-07FF-BE41-94D9-BC02AE712920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23" creationId="{E0870567-CEF8-F64D-B5BB-3DED8F60F7FD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25" creationId="{7E546BDE-A835-3E4A-A0D1-AFD834887A2E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27" creationId="{AECF6323-5088-574F-AA6F-C913B1979D5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28" creationId="{A670F4A0-4A9A-F14F-95C0-877FA4E89E38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29" creationId="{7ECE9254-45DE-484F-A4C0-9FDBF8DD8319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31" creationId="{7C1D0B6D-22FC-1746-8F2F-7D345A15B69D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33" creationId="{6AAC4EE1-32B2-9748-8BD5-07EB51D9C20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34" creationId="{35C9963F-4926-2644-BE9C-B85FB619FF5F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37" creationId="{CB777807-45EF-D342-96E4-23E0DFC9BE4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39" creationId="{B612D9A2-FA39-B54D-B01B-1A1E131C2722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40" creationId="{9F843211-E539-E844-9166-FC4E05DC6B6D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41" creationId="{BBC56EEC-6025-EC4E-AAE7-7CAA39A4E59B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43" creationId="{CBA3831B-3DFB-4041-AFCE-983C66C0DA38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44" creationId="{A4C9DC41-007C-B942-A477-AFADB6D9EF98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46" creationId="{342AE27E-288F-AB49-877B-7D15AB1CC462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48" creationId="{50BEC4F2-74B5-2247-A4C8-9006C4BAD2C0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50" creationId="{7C0BE2D7-66B7-A841-825D-9E660D245667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51" creationId="{05754521-EAB6-A84E-860C-D68E62547763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52" creationId="{DE7FB877-F040-2143-9AEE-0A5DD4B931F8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4" creationId="{837317DA-ED1D-4C45-9BD4-E5A294317C77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5" creationId="{F7533E92-0175-0247-AEDD-931285297E85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6" creationId="{46C3473C-AFB3-6B43-A2B7-8047EAE6B04A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7" creationId="{62AB42C6-C91E-4143-8AA4-825E2F0C8CFC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8" creationId="{309805F4-35D9-4A41-88ED-10691EF879D4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59" creationId="{93837E54-2F5F-A14C-B592-7D2BD8B885FC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60" creationId="{85113B5B-D9AE-3146-84BE-36939E4FE36B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61" creationId="{71E59ACB-DBEF-0443-A5F4-EFA3EBDCC919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62" creationId="{A1F60639-24F4-D14D-8930-8B3B830C18F7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63" creationId="{5BFF7547-1503-F644-AECF-496273B1C4AE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60" creationId="{6B1D50AB-E988-5A4D-A50D-BDA269789E9F}"/>
          </ac:inkMkLst>
        </pc:inkChg>
        <pc:inkChg chg="add mod">
          <ac:chgData name="Sinan Kalkan" userId="6c97b2d2-1092-497b-8c76-002b8d208c49" providerId="ADAL" clId="{145B2008-3D63-AC43-B5DA-E1C434F82B7C}" dt="2021-04-09T06:02:44.466" v="1048"/>
          <ac:inkMkLst>
            <pc:docMk/>
            <pc:sldMk cId="1648838443" sldId="648"/>
            <ac:inkMk id="15364" creationId="{2D80D514-BEB4-E04F-9ED6-6B7BB1936EC6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15366" creationId="{2E868B7A-2293-5740-8449-B96C00F1D374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15367" creationId="{A85DB6F1-1993-7142-B219-8D7F1DD05803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69" creationId="{3E0CC320-0DE2-F943-855F-36A1081BB3E3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0" creationId="{D8EC8F44-B3A3-CF4F-BF55-C873181CF7B9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1" creationId="{4B282CDF-BF7B-E044-B92D-B23CDE76DC23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3" creationId="{54E70918-C698-4440-843A-598A0A7FC93E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4" creationId="{5D0A34D9-7925-8140-A3AA-8FCDA0E4C300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6" creationId="{B1FCEB0C-DC6B-2C47-8ECD-1B99B2F44CAF}"/>
          </ac:inkMkLst>
        </pc:inkChg>
        <pc:inkChg chg="add del mod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78" creationId="{D76D6304-CD23-564A-BFD6-CF749E57D279}"/>
          </ac:inkMkLst>
        </pc:inkChg>
        <pc:inkChg chg="add mod">
          <ac:chgData name="Sinan Kalkan" userId="6c97b2d2-1092-497b-8c76-002b8d208c49" providerId="ADAL" clId="{145B2008-3D63-AC43-B5DA-E1C434F82B7C}" dt="2021-04-09T06:03:15.644" v="1064"/>
          <ac:inkMkLst>
            <pc:docMk/>
            <pc:sldMk cId="1648838443" sldId="648"/>
            <ac:inkMk id="15380" creationId="{0B318AC0-A5B0-FB41-BBCC-09AE9B8CAEBD}"/>
          </ac:inkMkLst>
        </pc:inkChg>
        <pc:inkChg chg="add mod">
          <ac:chgData name="Sinan Kalkan" userId="6c97b2d2-1092-497b-8c76-002b8d208c49" providerId="ADAL" clId="{145B2008-3D63-AC43-B5DA-E1C434F82B7C}" dt="2021-04-09T06:03:18.564" v="1067"/>
          <ac:inkMkLst>
            <pc:docMk/>
            <pc:sldMk cId="1648838443" sldId="648"/>
            <ac:inkMk id="15382" creationId="{B063E801-12CF-2449-B811-33FA7B16683C}"/>
          </ac:inkMkLst>
        </pc:inkChg>
        <pc:inkChg chg="add mod">
          <ac:chgData name="Sinan Kalkan" userId="6c97b2d2-1092-497b-8c76-002b8d208c49" providerId="ADAL" clId="{145B2008-3D63-AC43-B5DA-E1C434F82B7C}" dt="2021-04-09T06:03:18.564" v="1067"/>
          <ac:inkMkLst>
            <pc:docMk/>
            <pc:sldMk cId="1648838443" sldId="648"/>
            <ac:inkMk id="15383" creationId="{1CADB435-B5AC-E349-B92B-868A4B8BF4B3}"/>
          </ac:inkMkLst>
        </pc:inkChg>
        <pc:inkChg chg="add del">
          <ac:chgData name="Sinan Kalkan" userId="6c97b2d2-1092-497b-8c76-002b8d208c49" providerId="ADAL" clId="{145B2008-3D63-AC43-B5DA-E1C434F82B7C}" dt="2021-04-09T07:39:50.816" v="1777" actId="478"/>
          <ac:inkMkLst>
            <pc:docMk/>
            <pc:sldMk cId="1648838443" sldId="648"/>
            <ac:inkMk id="15385" creationId="{E2975E83-4100-6840-8867-1085C026AB89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86" creationId="{8DF64D68-914B-EF42-ACA6-CE684070403B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87" creationId="{D6DBDB75-2253-C240-995C-186779496C33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89" creationId="{BE4810F8-F796-664D-9DAA-D0D2BF02BBD5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1" creationId="{0CFEABF1-9E21-E847-858E-3D309F9154A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2" creationId="{C5B43B87-DF8A-9C49-BB6A-5A51C3D0A79A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4" creationId="{C6178396-421C-0D45-87D9-07F768603476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5" creationId="{28D8883C-5BA0-C74D-AA0C-A75826F7C87A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6" creationId="{B68FA577-BC2F-0247-B4D9-F7BF4552316C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7" creationId="{D075B893-2280-464B-AA04-0C3375DFA90C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398" creationId="{B3E93700-C476-CB4C-8F1E-FCBA51B78717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0" creationId="{842FAE45-A50F-BA4C-ACD5-6E7F4912CD2B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1" creationId="{A8EE82A6-8AB8-F447-AFF9-A761DF685C30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2" creationId="{B0B96E07-28F5-5640-ACD6-542DF39F0D88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3" creationId="{E5A21E34-1E42-2448-9C82-B9F267534C00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4" creationId="{16FC0523-4439-5F47-988D-15AE0C545C4C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6" creationId="{E94880AF-8D7D-3847-BAD3-921F61A6F5E7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8" creationId="{26F73F0B-6A2C-EC40-AD4A-27D61783D22B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09" creationId="{29971D77-AA6D-7B49-932D-A41B848DC0E4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0" creationId="{CFDACC64-AC6C-D84E-86DE-FD979DAF42CA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1" creationId="{14CD5D05-7969-6244-8915-81CFE293EF57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2" creationId="{1D950E66-0E1E-A845-A5A1-7D4280308FD3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3" creationId="{D7547CA6-00F4-3644-BD0C-6CAC424D2EF1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4" creationId="{0A031C2E-552A-AC4A-BC50-5E1C5A093F9D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6" creationId="{E99F705E-D9A1-1746-AF57-190F8EF5D48E}"/>
          </ac:inkMkLst>
        </pc:inkChg>
        <pc:inkChg chg="add mod">
          <ac:chgData name="Sinan Kalkan" userId="6c97b2d2-1092-497b-8c76-002b8d208c49" providerId="ADAL" clId="{145B2008-3D63-AC43-B5DA-E1C434F82B7C}" dt="2021-04-09T06:09:52.814" v="1240"/>
          <ac:inkMkLst>
            <pc:docMk/>
            <pc:sldMk cId="1648838443" sldId="648"/>
            <ac:inkMk id="15417" creationId="{9332C2F8-06BD-7D43-9887-4A49B32D5CAD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15419" creationId="{25CBE745-2394-144B-B3BF-68B7A963EE9F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15420" creationId="{8A6D58AC-D6B1-AC4E-A1B2-C4DE1E27981C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15421" creationId="{6674FBD6-A8C7-F641-8E6B-61631EE53644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15422" creationId="{43352F44-2267-7E49-88D1-D85AD4C40764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20" creationId="{68827638-3B99-1344-B033-E51C932DA5C4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23" creationId="{8513FF86-A928-D249-BD8A-01A8477ABFE3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26" creationId="{BFC3CBFC-F3EA-714C-A018-12870479FA12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28" creationId="{E7CE81A2-6BF9-894F-B8AE-8958C453D411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30" creationId="{0BCC1C98-F230-1445-944A-E031906EB910}"/>
          </ac:inkMkLst>
        </pc:inkChg>
        <pc:inkChg chg="add mod">
          <ac:chgData name="Sinan Kalkan" userId="6c97b2d2-1092-497b-8c76-002b8d208c49" providerId="ADAL" clId="{145B2008-3D63-AC43-B5DA-E1C434F82B7C}" dt="2021-04-09T06:10:14.046" v="1255"/>
          <ac:inkMkLst>
            <pc:docMk/>
            <pc:sldMk cId="1648838443" sldId="648"/>
            <ac:inkMk id="56331" creationId="{C4B36D11-8074-B445-9BEC-5EAB2E8AA914}"/>
          </ac:inkMkLst>
        </pc:inkChg>
      </pc:sldChg>
      <pc:sldChg chg="add">
        <pc:chgData name="Sinan Kalkan" userId="6c97b2d2-1092-497b-8c76-002b8d208c49" providerId="ADAL" clId="{145B2008-3D63-AC43-B5DA-E1C434F82B7C}" dt="2021-04-07T13:14:11.461" v="434"/>
        <pc:sldMkLst>
          <pc:docMk/>
          <pc:sldMk cId="1338458452" sldId="649"/>
        </pc:sldMkLst>
      </pc:sldChg>
      <pc:sldChg chg="addSp delSp modSp add mod">
        <pc:chgData name="Sinan Kalkan" userId="6c97b2d2-1092-497b-8c76-002b8d208c49" providerId="ADAL" clId="{145B2008-3D63-AC43-B5DA-E1C434F82B7C}" dt="2021-04-09T07:40:20.874" v="1783" actId="478"/>
        <pc:sldMkLst>
          <pc:docMk/>
          <pc:sldMk cId="2954657405" sldId="694"/>
        </pc:sldMkLst>
        <pc:spChg chg="del mod">
          <ac:chgData name="Sinan Kalkan" userId="6c97b2d2-1092-497b-8c76-002b8d208c49" providerId="ADAL" clId="{145B2008-3D63-AC43-B5DA-E1C434F82B7C}" dt="2021-04-09T07:40:11.979" v="1782" actId="478"/>
          <ac:spMkLst>
            <pc:docMk/>
            <pc:sldMk cId="2954657405" sldId="694"/>
            <ac:spMk id="3" creationId="{00000000-0000-0000-0000-000000000000}"/>
          </ac:spMkLst>
        </pc:spChg>
        <pc:spChg chg="add del mod">
          <ac:chgData name="Sinan Kalkan" userId="6c97b2d2-1092-497b-8c76-002b8d208c49" providerId="ADAL" clId="{145B2008-3D63-AC43-B5DA-E1C434F82B7C}" dt="2021-04-09T07:40:20.874" v="1783" actId="478"/>
          <ac:spMkLst>
            <pc:docMk/>
            <pc:sldMk cId="2954657405" sldId="694"/>
            <ac:spMk id="5" creationId="{91C990AC-98E4-5C46-81CF-51F8A536B613}"/>
          </ac:spMkLst>
        </pc:spChg>
      </pc:sldChg>
      <pc:sldChg chg="addSp delSp modSp mod">
        <pc:chgData name="Sinan Kalkan" userId="6c97b2d2-1092-497b-8c76-002b8d208c49" providerId="ADAL" clId="{145B2008-3D63-AC43-B5DA-E1C434F82B7C}" dt="2021-04-09T07:39:12.347" v="1763" actId="478"/>
        <pc:sldMkLst>
          <pc:docMk/>
          <pc:sldMk cId="1751189708" sldId="699"/>
        </pc:sldMkLst>
        <pc:spChg chg="mod">
          <ac:chgData name="Sinan Kalkan" userId="6c97b2d2-1092-497b-8c76-002b8d208c49" providerId="ADAL" clId="{145B2008-3D63-AC43-B5DA-E1C434F82B7C}" dt="2021-04-07T13:03:24.661" v="15" actId="20577"/>
          <ac:spMkLst>
            <pc:docMk/>
            <pc:sldMk cId="1751189708" sldId="699"/>
            <ac:spMk id="3" creationId="{F587AC29-A4E1-4D47-B0C0-B89F18F5CC5E}"/>
          </ac:spMkLst>
        </pc:spChg>
        <pc:inkChg chg="add del">
          <ac:chgData name="Sinan Kalkan" userId="6c97b2d2-1092-497b-8c76-002b8d208c49" providerId="ADAL" clId="{145B2008-3D63-AC43-B5DA-E1C434F82B7C}" dt="2021-04-09T07:39:12.347" v="1763" actId="478"/>
          <ac:inkMkLst>
            <pc:docMk/>
            <pc:sldMk cId="1751189708" sldId="699"/>
            <ac:inkMk id="7" creationId="{1313D946-86B9-1E4B-8DF3-8622648A1D8D}"/>
          </ac:inkMkLst>
        </pc:inkChg>
        <pc:inkChg chg="add del">
          <ac:chgData name="Sinan Kalkan" userId="6c97b2d2-1092-497b-8c76-002b8d208c49" providerId="ADAL" clId="{145B2008-3D63-AC43-B5DA-E1C434F82B7C}" dt="2021-04-09T07:39:12.347" v="1763" actId="478"/>
          <ac:inkMkLst>
            <pc:docMk/>
            <pc:sldMk cId="1751189708" sldId="699"/>
            <ac:inkMk id="8" creationId="{2C99512B-2C9B-E342-AAE1-8B6B18FAF9C9}"/>
          </ac:inkMkLst>
        </pc:inkChg>
        <pc:inkChg chg="add del">
          <ac:chgData name="Sinan Kalkan" userId="6c97b2d2-1092-497b-8c76-002b8d208c49" providerId="ADAL" clId="{145B2008-3D63-AC43-B5DA-E1C434F82B7C}" dt="2021-04-09T07:39:12.347" v="1763" actId="478"/>
          <ac:inkMkLst>
            <pc:docMk/>
            <pc:sldMk cId="1751189708" sldId="699"/>
            <ac:inkMk id="9" creationId="{8CCC10CB-352E-E547-8808-E7102ECA4B00}"/>
          </ac:inkMkLst>
        </pc:inkChg>
      </pc:sldChg>
      <pc:sldChg chg="addSp delSp modSp mod">
        <pc:chgData name="Sinan Kalkan" userId="6c97b2d2-1092-497b-8c76-002b8d208c49" providerId="ADAL" clId="{145B2008-3D63-AC43-B5DA-E1C434F82B7C}" dt="2021-04-09T07:39:06.114" v="1762" actId="478"/>
        <pc:sldMkLst>
          <pc:docMk/>
          <pc:sldMk cId="3164347613" sldId="700"/>
        </pc:sldMkLst>
        <pc:spChg chg="mod">
          <ac:chgData name="Sinan Kalkan" userId="6c97b2d2-1092-497b-8c76-002b8d208c49" providerId="ADAL" clId="{145B2008-3D63-AC43-B5DA-E1C434F82B7C}" dt="2021-04-07T13:08:54.123" v="280" actId="20577"/>
          <ac:spMkLst>
            <pc:docMk/>
            <pc:sldMk cId="3164347613" sldId="700"/>
            <ac:spMk id="3" creationId="{5AE8B69E-51E1-D848-8822-89FCFF3D16A0}"/>
          </ac:spMkLst>
        </pc:spChg>
        <pc:grpChg chg="del mod">
          <ac:chgData name="Sinan Kalkan" userId="6c97b2d2-1092-497b-8c76-002b8d208c49" providerId="ADAL" clId="{145B2008-3D63-AC43-B5DA-E1C434F82B7C}" dt="2021-04-09T07:39:06.114" v="1762" actId="478"/>
          <ac:grpSpMkLst>
            <pc:docMk/>
            <pc:sldMk cId="3164347613" sldId="700"/>
            <ac:grpSpMk id="9" creationId="{051259FD-F0F5-3545-9ACA-CAED478C6C8D}"/>
          </ac:grpSpMkLst>
        </pc:grpChg>
        <pc:inkChg chg="add mod">
          <ac:chgData name="Sinan Kalkan" userId="6c97b2d2-1092-497b-8c76-002b8d208c49" providerId="ADAL" clId="{145B2008-3D63-AC43-B5DA-E1C434F82B7C}" dt="2021-04-09T05:50:22.771" v="906"/>
          <ac:inkMkLst>
            <pc:docMk/>
            <pc:sldMk cId="3164347613" sldId="700"/>
            <ac:inkMk id="7" creationId="{AD2FBE49-5ED0-1540-95C1-0CBFFC53687C}"/>
          </ac:inkMkLst>
        </pc:inkChg>
        <pc:inkChg chg="add mod">
          <ac:chgData name="Sinan Kalkan" userId="6c97b2d2-1092-497b-8c76-002b8d208c49" providerId="ADAL" clId="{145B2008-3D63-AC43-B5DA-E1C434F82B7C}" dt="2021-04-09T05:50:22.771" v="906"/>
          <ac:inkMkLst>
            <pc:docMk/>
            <pc:sldMk cId="3164347613" sldId="700"/>
            <ac:inkMk id="8" creationId="{45FDD87E-B63A-074A-9E57-300075AFAA52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0" creationId="{3D4C826A-C6AD-F143-85D6-2ECB7DD2D3FD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1" creationId="{887D71C9-5BD8-C148-A384-A88C3EF8AEFB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2" creationId="{62349EA3-F782-3347-A3CF-C5536E963EAD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3" creationId="{91AC0BCF-1D1D-2149-B5A7-D60B4E009364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4" creationId="{65C674EC-7659-D54B-9C4E-9C6182E1E65C}"/>
          </ac:inkMkLst>
        </pc:inkChg>
        <pc:inkChg chg="add del">
          <ac:chgData name="Sinan Kalkan" userId="6c97b2d2-1092-497b-8c76-002b8d208c49" providerId="ADAL" clId="{145B2008-3D63-AC43-B5DA-E1C434F82B7C}" dt="2021-04-09T07:39:06.114" v="1762" actId="478"/>
          <ac:inkMkLst>
            <pc:docMk/>
            <pc:sldMk cId="3164347613" sldId="700"/>
            <ac:inkMk id="15" creationId="{38E02916-6657-134C-8D4D-8A24A13D6A12}"/>
          </ac:inkMkLst>
        </pc:inkChg>
      </pc:sldChg>
      <pc:sldChg chg="addSp delSp modSp add del mod">
        <pc:chgData name="Sinan Kalkan" userId="6c97b2d2-1092-497b-8c76-002b8d208c49" providerId="ADAL" clId="{145B2008-3D63-AC43-B5DA-E1C434F82B7C}" dt="2021-04-09T07:38:30.269" v="1754" actId="478"/>
        <pc:sldMkLst>
          <pc:docMk/>
          <pc:sldMk cId="3584639250" sldId="701"/>
        </pc:sldMkLst>
        <pc:spChg chg="add mod">
          <ac:chgData name="Sinan Kalkan" userId="6c97b2d2-1092-497b-8c76-002b8d208c49" providerId="ADAL" clId="{145B2008-3D63-AC43-B5DA-E1C434F82B7C}" dt="2021-04-07T13:05:11.167" v="22"/>
          <ac:spMkLst>
            <pc:docMk/>
            <pc:sldMk cId="3584639250" sldId="701"/>
            <ac:spMk id="7" creationId="{787E0A4C-589B-784C-9481-6B74041D0E4E}"/>
          </ac:spMkLst>
        </pc:s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12" creationId="{2B999173-4589-DC4F-849A-77C39D07FB3F}"/>
          </ac:grpSpMkLst>
        </pc:gr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15" creationId="{A519B42C-C4A0-F748-A74F-8544C4356F05}"/>
          </ac:grpSpMkLst>
        </pc:gr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19" creationId="{81624F8D-92C5-5549-B9D4-CC4D21CF2FEC}"/>
          </ac:grpSpMkLst>
        </pc:gr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23" creationId="{ACC6608D-F0AA-5744-955A-19B334464B00}"/>
          </ac:grpSpMkLst>
        </pc:gr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33" creationId="{653EB591-88E0-564D-B6D1-C80AFBB80462}"/>
          </ac:grpSpMkLst>
        </pc:grpChg>
        <pc:grpChg chg="del mod">
          <ac:chgData name="Sinan Kalkan" userId="6c97b2d2-1092-497b-8c76-002b8d208c49" providerId="ADAL" clId="{145B2008-3D63-AC43-B5DA-E1C434F82B7C}" dt="2021-04-09T05:44:44.857" v="822"/>
          <ac:grpSpMkLst>
            <pc:docMk/>
            <pc:sldMk cId="3584639250" sldId="701"/>
            <ac:grpSpMk id="37" creationId="{5A264B09-687D-BB42-8F16-2E3673CF9569}"/>
          </ac:grpSpMkLst>
        </pc:grpChg>
        <pc:grpChg chg="del mod">
          <ac:chgData name="Sinan Kalkan" userId="6c97b2d2-1092-497b-8c76-002b8d208c49" providerId="ADAL" clId="{145B2008-3D63-AC43-B5DA-E1C434F82B7C}" dt="2021-04-09T07:38:30.269" v="1754" actId="478"/>
          <ac:grpSpMkLst>
            <pc:docMk/>
            <pc:sldMk cId="3584639250" sldId="701"/>
            <ac:grpSpMk id="42" creationId="{03D5A546-2B30-5941-9BCF-22310A694B73}"/>
          </ac:grpSpMkLst>
        </pc:grpChg>
        <pc:inkChg chg="add mod">
          <ac:chgData name="Sinan Kalkan" userId="6c97b2d2-1092-497b-8c76-002b8d208c49" providerId="ADAL" clId="{145B2008-3D63-AC43-B5DA-E1C434F82B7C}" dt="2021-04-09T05:43:38.934" v="792"/>
          <ac:inkMkLst>
            <pc:docMk/>
            <pc:sldMk cId="3584639250" sldId="701"/>
            <ac:inkMk id="8" creationId="{2311F544-DCD4-5444-8057-53F92833313D}"/>
          </ac:inkMkLst>
        </pc:inkChg>
        <pc:inkChg chg="add mod">
          <ac:chgData name="Sinan Kalkan" userId="6c97b2d2-1092-497b-8c76-002b8d208c49" providerId="ADAL" clId="{145B2008-3D63-AC43-B5DA-E1C434F82B7C}" dt="2021-04-09T05:43:38.934" v="792"/>
          <ac:inkMkLst>
            <pc:docMk/>
            <pc:sldMk cId="3584639250" sldId="701"/>
            <ac:inkMk id="9" creationId="{CF395392-138E-014D-AFBD-29732BD1949A}"/>
          </ac:inkMkLst>
        </pc:inkChg>
        <pc:inkChg chg="add mod">
          <ac:chgData name="Sinan Kalkan" userId="6c97b2d2-1092-497b-8c76-002b8d208c49" providerId="ADAL" clId="{145B2008-3D63-AC43-B5DA-E1C434F82B7C}" dt="2021-04-09T05:43:38.934" v="792"/>
          <ac:inkMkLst>
            <pc:docMk/>
            <pc:sldMk cId="3584639250" sldId="701"/>
            <ac:inkMk id="10" creationId="{2BA7EAD8-C597-AF43-9717-896298D0867D}"/>
          </ac:inkMkLst>
        </pc:inkChg>
        <pc:inkChg chg="add mod">
          <ac:chgData name="Sinan Kalkan" userId="6c97b2d2-1092-497b-8c76-002b8d208c49" providerId="ADAL" clId="{145B2008-3D63-AC43-B5DA-E1C434F82B7C}" dt="2021-04-09T05:43:38.934" v="792"/>
          <ac:inkMkLst>
            <pc:docMk/>
            <pc:sldMk cId="3584639250" sldId="701"/>
            <ac:inkMk id="11" creationId="{0C7C9C12-4F75-3A4C-989A-376A3FDB0A02}"/>
          </ac:inkMkLst>
        </pc:inkChg>
        <pc:inkChg chg="add mod">
          <ac:chgData name="Sinan Kalkan" userId="6c97b2d2-1092-497b-8c76-002b8d208c49" providerId="ADAL" clId="{145B2008-3D63-AC43-B5DA-E1C434F82B7C}" dt="2021-04-09T05:43:41.716" v="795"/>
          <ac:inkMkLst>
            <pc:docMk/>
            <pc:sldMk cId="3584639250" sldId="701"/>
            <ac:inkMk id="13" creationId="{BCBCCA29-338C-1C4E-B839-C9E3C96E7B11}"/>
          </ac:inkMkLst>
        </pc:inkChg>
        <pc:inkChg chg="add mod">
          <ac:chgData name="Sinan Kalkan" userId="6c97b2d2-1092-497b-8c76-002b8d208c49" providerId="ADAL" clId="{145B2008-3D63-AC43-B5DA-E1C434F82B7C}" dt="2021-04-09T05:43:41.716" v="795"/>
          <ac:inkMkLst>
            <pc:docMk/>
            <pc:sldMk cId="3584639250" sldId="701"/>
            <ac:inkMk id="14" creationId="{E00D1877-B647-D948-80F8-45F31F9A47DF}"/>
          </ac:inkMkLst>
        </pc:inkChg>
        <pc:inkChg chg="add del">
          <ac:chgData name="Sinan Kalkan" userId="6c97b2d2-1092-497b-8c76-002b8d208c49" providerId="ADAL" clId="{145B2008-3D63-AC43-B5DA-E1C434F82B7C}" dt="2021-04-09T07:38:30.269" v="1754" actId="478"/>
          <ac:inkMkLst>
            <pc:docMk/>
            <pc:sldMk cId="3584639250" sldId="701"/>
            <ac:inkMk id="16" creationId="{1E9D10F2-701F-B149-9598-D4765A3B3D3D}"/>
          </ac:inkMkLst>
        </pc:inkChg>
        <pc:inkChg chg="add mod">
          <ac:chgData name="Sinan Kalkan" userId="6c97b2d2-1092-497b-8c76-002b8d208c49" providerId="ADAL" clId="{145B2008-3D63-AC43-B5DA-E1C434F82B7C}" dt="2021-04-09T05:44:01.319" v="799"/>
          <ac:inkMkLst>
            <pc:docMk/>
            <pc:sldMk cId="3584639250" sldId="701"/>
            <ac:inkMk id="17" creationId="{8416DADA-CA60-BC43-BA24-BEA681DDC4E4}"/>
          </ac:inkMkLst>
        </pc:inkChg>
        <pc:inkChg chg="add mod">
          <ac:chgData name="Sinan Kalkan" userId="6c97b2d2-1092-497b-8c76-002b8d208c49" providerId="ADAL" clId="{145B2008-3D63-AC43-B5DA-E1C434F82B7C}" dt="2021-04-09T05:44:01.319" v="799"/>
          <ac:inkMkLst>
            <pc:docMk/>
            <pc:sldMk cId="3584639250" sldId="701"/>
            <ac:inkMk id="18" creationId="{8B7BFB5E-5D6D-2D40-B99E-E868473E2482}"/>
          </ac:inkMkLst>
        </pc:inkChg>
        <pc:inkChg chg="add mod">
          <ac:chgData name="Sinan Kalkan" userId="6c97b2d2-1092-497b-8c76-002b8d208c49" providerId="ADAL" clId="{145B2008-3D63-AC43-B5DA-E1C434F82B7C}" dt="2021-04-09T05:44:23.331" v="803"/>
          <ac:inkMkLst>
            <pc:docMk/>
            <pc:sldMk cId="3584639250" sldId="701"/>
            <ac:inkMk id="20" creationId="{1A62CAE1-6FFE-4240-9904-6B4FDEAE85DF}"/>
          </ac:inkMkLst>
        </pc:inkChg>
        <pc:inkChg chg="add mod">
          <ac:chgData name="Sinan Kalkan" userId="6c97b2d2-1092-497b-8c76-002b8d208c49" providerId="ADAL" clId="{145B2008-3D63-AC43-B5DA-E1C434F82B7C}" dt="2021-04-09T05:44:23.331" v="803"/>
          <ac:inkMkLst>
            <pc:docMk/>
            <pc:sldMk cId="3584639250" sldId="701"/>
            <ac:inkMk id="21" creationId="{F9C042E2-6137-A349-A3BA-700FB22432A2}"/>
          </ac:inkMkLst>
        </pc:inkChg>
        <pc:inkChg chg="add mod">
          <ac:chgData name="Sinan Kalkan" userId="6c97b2d2-1092-497b-8c76-002b8d208c49" providerId="ADAL" clId="{145B2008-3D63-AC43-B5DA-E1C434F82B7C}" dt="2021-04-09T05:44:23.331" v="803"/>
          <ac:inkMkLst>
            <pc:docMk/>
            <pc:sldMk cId="3584639250" sldId="701"/>
            <ac:inkMk id="22" creationId="{DB5BD591-FD96-3648-961C-EA4881B9B43D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4" creationId="{708E16FD-AF2A-4844-82D0-BE2AE8361562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5" creationId="{55B364C5-CE76-004E-8483-5FA3ECB429A5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6" creationId="{37DCB4FF-D79D-B24C-B817-BF40ADF2E7A2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7" creationId="{C7B59CAD-15ED-C541-80E5-94DDEF506F88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8" creationId="{83F15430-7678-E34D-B9FA-0F06501D561F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29" creationId="{F74BBD3A-2A0A-B04D-B5F5-CCF5A4A6DF2E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30" creationId="{690E49B0-1061-4145-A084-F45679F210D3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31" creationId="{98B6C264-2DE6-8D4A-9066-E1DEA891FC75}"/>
          </ac:inkMkLst>
        </pc:inkChg>
        <pc:inkChg chg="add mod">
          <ac:chgData name="Sinan Kalkan" userId="6c97b2d2-1092-497b-8c76-002b8d208c49" providerId="ADAL" clId="{145B2008-3D63-AC43-B5DA-E1C434F82B7C}" dt="2021-04-09T05:44:27.792" v="813"/>
          <ac:inkMkLst>
            <pc:docMk/>
            <pc:sldMk cId="3584639250" sldId="701"/>
            <ac:inkMk id="32" creationId="{868BCCCB-7D73-FB46-9B94-47149E90B9E3}"/>
          </ac:inkMkLst>
        </pc:inkChg>
        <pc:inkChg chg="add del">
          <ac:chgData name="Sinan Kalkan" userId="6c97b2d2-1092-497b-8c76-002b8d208c49" providerId="ADAL" clId="{145B2008-3D63-AC43-B5DA-E1C434F82B7C}" dt="2021-04-09T07:38:30.269" v="1754" actId="478"/>
          <ac:inkMkLst>
            <pc:docMk/>
            <pc:sldMk cId="3584639250" sldId="701"/>
            <ac:inkMk id="34" creationId="{3B98C64C-3149-5F41-A5C2-B2D27B3291CF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35" creationId="{7DFB4F43-4521-2245-A6C2-D3E6CD75969F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36" creationId="{E02F4367-C44A-4C44-BF37-3C2FABF14A2B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38" creationId="{80D0CD0D-09F4-2C44-BA3C-8DBDFAEE7C8C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39" creationId="{6A8CE477-63FF-514E-ADB3-F1BA846E0056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40" creationId="{A5FF821D-CA7C-324A-9191-75E1F2203004}"/>
          </ac:inkMkLst>
        </pc:inkChg>
        <pc:inkChg chg="add mod">
          <ac:chgData name="Sinan Kalkan" userId="6c97b2d2-1092-497b-8c76-002b8d208c49" providerId="ADAL" clId="{145B2008-3D63-AC43-B5DA-E1C434F82B7C}" dt="2021-04-09T05:44:44.857" v="822"/>
          <ac:inkMkLst>
            <pc:docMk/>
            <pc:sldMk cId="3584639250" sldId="701"/>
            <ac:inkMk id="41" creationId="{703E762B-0B5C-9949-ADB8-14130633888F}"/>
          </ac:inkMkLst>
        </pc:inkChg>
      </pc:sldChg>
      <pc:sldChg chg="addSp modSp add del">
        <pc:chgData name="Sinan Kalkan" userId="6c97b2d2-1092-497b-8c76-002b8d208c49" providerId="ADAL" clId="{145B2008-3D63-AC43-B5DA-E1C434F82B7C}" dt="2021-04-07T13:05:04.080" v="18"/>
        <pc:sldMkLst>
          <pc:docMk/>
          <pc:sldMk cId="2470166413" sldId="702"/>
        </pc:sldMkLst>
        <pc:spChg chg="add mod">
          <ac:chgData name="Sinan Kalkan" userId="6c97b2d2-1092-497b-8c76-002b8d208c49" providerId="ADAL" clId="{145B2008-3D63-AC43-B5DA-E1C434F82B7C}" dt="2021-04-07T13:05:04.080" v="18"/>
          <ac:spMkLst>
            <pc:docMk/>
            <pc:sldMk cId="2470166413" sldId="702"/>
            <ac:spMk id="7" creationId="{B00FE723-0FF6-944C-9929-9A9CE8360AA3}"/>
          </ac:spMkLst>
        </pc:spChg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634979148" sldId="703"/>
        </pc:sldMkLst>
      </pc:sldChg>
      <pc:sldChg chg="addSp modSp add del">
        <pc:chgData name="Sinan Kalkan" userId="6c97b2d2-1092-497b-8c76-002b8d208c49" providerId="ADAL" clId="{145B2008-3D63-AC43-B5DA-E1C434F82B7C}" dt="2021-04-07T13:05:06.521" v="19"/>
        <pc:sldMkLst>
          <pc:docMk/>
          <pc:sldMk cId="3140107530" sldId="704"/>
        </pc:sldMkLst>
        <pc:spChg chg="add mod">
          <ac:chgData name="Sinan Kalkan" userId="6c97b2d2-1092-497b-8c76-002b8d208c49" providerId="ADAL" clId="{145B2008-3D63-AC43-B5DA-E1C434F82B7C}" dt="2021-04-07T13:05:06.521" v="19"/>
          <ac:spMkLst>
            <pc:docMk/>
            <pc:sldMk cId="3140107530" sldId="704"/>
            <ac:spMk id="7" creationId="{1E4C76DD-1432-5447-8CCE-26C5F47726D1}"/>
          </ac:spMkLst>
        </pc:spChg>
      </pc:sldChg>
      <pc:sldChg chg="addSp modSp add del">
        <pc:chgData name="Sinan Kalkan" userId="6c97b2d2-1092-497b-8c76-002b8d208c49" providerId="ADAL" clId="{145B2008-3D63-AC43-B5DA-E1C434F82B7C}" dt="2021-04-07T13:05:08.461" v="20"/>
        <pc:sldMkLst>
          <pc:docMk/>
          <pc:sldMk cId="3502871874" sldId="705"/>
        </pc:sldMkLst>
        <pc:spChg chg="add mod">
          <ac:chgData name="Sinan Kalkan" userId="6c97b2d2-1092-497b-8c76-002b8d208c49" providerId="ADAL" clId="{145B2008-3D63-AC43-B5DA-E1C434F82B7C}" dt="2021-04-07T13:05:08.461" v="20"/>
          <ac:spMkLst>
            <pc:docMk/>
            <pc:sldMk cId="3502871874" sldId="705"/>
            <ac:spMk id="15" creationId="{CD8C0933-01E8-FB4E-AEC7-00AC82690BE4}"/>
          </ac:spMkLst>
        </pc:spChg>
      </pc:sldChg>
      <pc:sldChg chg="addSp delSp modSp add del mod addAnim delAnim">
        <pc:chgData name="Sinan Kalkan" userId="6c97b2d2-1092-497b-8c76-002b8d208c49" providerId="ADAL" clId="{145B2008-3D63-AC43-B5DA-E1C434F82B7C}" dt="2021-04-09T07:38:16.143" v="1753" actId="478"/>
        <pc:sldMkLst>
          <pc:docMk/>
          <pc:sldMk cId="1007109729" sldId="706"/>
        </pc:sldMkLst>
        <pc:spChg chg="add mod">
          <ac:chgData name="Sinan Kalkan" userId="6c97b2d2-1092-497b-8c76-002b8d208c49" providerId="ADAL" clId="{145B2008-3D63-AC43-B5DA-E1C434F82B7C}" dt="2021-04-07T13:05:10.414" v="21"/>
          <ac:spMkLst>
            <pc:docMk/>
            <pc:sldMk cId="1007109729" sldId="706"/>
            <ac:spMk id="10" creationId="{21C4DB18-80A5-E34F-92D1-BD4CE4390ED2}"/>
          </ac:spMkLst>
        </pc:spChg>
        <pc:grpChg chg="del mod">
          <ac:chgData name="Sinan Kalkan" userId="6c97b2d2-1092-497b-8c76-002b8d208c49" providerId="ADAL" clId="{145B2008-3D63-AC43-B5DA-E1C434F82B7C}" dt="2021-04-09T07:38:04.954" v="1747" actId="478"/>
          <ac:grpSpMkLst>
            <pc:docMk/>
            <pc:sldMk cId="1007109729" sldId="706"/>
            <ac:grpSpMk id="11" creationId="{9E159DDC-542E-3648-9E74-E5FD43002B0B}"/>
          </ac:grpSpMkLst>
        </pc:grpChg>
        <pc:grpChg chg="del mod">
          <ac:chgData name="Sinan Kalkan" userId="6c97b2d2-1092-497b-8c76-002b8d208c49" providerId="ADAL" clId="{145B2008-3D63-AC43-B5DA-E1C434F82B7C}" dt="2021-04-09T07:38:10.211" v="1750" actId="478"/>
          <ac:grpSpMkLst>
            <pc:docMk/>
            <pc:sldMk cId="1007109729" sldId="706"/>
            <ac:grpSpMk id="14" creationId="{95DFAABE-F0F1-E34E-8D15-9ACFA9FA1A63}"/>
          </ac:grpSpMkLst>
        </pc:grpChg>
        <pc:grpChg chg="del mod">
          <ac:chgData name="Sinan Kalkan" userId="6c97b2d2-1092-497b-8c76-002b8d208c49" providerId="ADAL" clId="{145B2008-3D63-AC43-B5DA-E1C434F82B7C}" dt="2021-04-09T07:38:11.679" v="1751" actId="478"/>
          <ac:grpSpMkLst>
            <pc:docMk/>
            <pc:sldMk cId="1007109729" sldId="706"/>
            <ac:grpSpMk id="18" creationId="{D5629600-53B9-1748-A1CA-23C97E1D1427}"/>
          </ac:grpSpMkLst>
        </pc:grpChg>
        <pc:grpChg chg="del mod">
          <ac:chgData name="Sinan Kalkan" userId="6c97b2d2-1092-497b-8c76-002b8d208c49" providerId="ADAL" clId="{145B2008-3D63-AC43-B5DA-E1C434F82B7C}" dt="2021-04-09T07:38:03.792" v="1746" actId="478"/>
          <ac:grpSpMkLst>
            <pc:docMk/>
            <pc:sldMk cId="1007109729" sldId="706"/>
            <ac:grpSpMk id="21" creationId="{B1A6C6ED-0790-DB45-BA47-A5F2DA1336B8}"/>
          </ac:grpSpMkLst>
        </pc:grpChg>
        <pc:grpChg chg="del mod">
          <ac:chgData name="Sinan Kalkan" userId="6c97b2d2-1092-497b-8c76-002b8d208c49" providerId="ADAL" clId="{145B2008-3D63-AC43-B5DA-E1C434F82B7C}" dt="2021-04-09T05:42:57.708" v="781"/>
          <ac:grpSpMkLst>
            <pc:docMk/>
            <pc:sldMk cId="1007109729" sldId="706"/>
            <ac:grpSpMk id="24" creationId="{303BC471-EC1C-6240-8506-62BC6ED1ACD1}"/>
          </ac:grpSpMkLst>
        </pc:grpChg>
        <pc:grpChg chg="del mod">
          <ac:chgData name="Sinan Kalkan" userId="6c97b2d2-1092-497b-8c76-002b8d208c49" providerId="ADAL" clId="{145B2008-3D63-AC43-B5DA-E1C434F82B7C}" dt="2021-04-09T05:43:01.033" v="784"/>
          <ac:grpSpMkLst>
            <pc:docMk/>
            <pc:sldMk cId="1007109729" sldId="706"/>
            <ac:grpSpMk id="27" creationId="{1E8192CA-3DCC-2B49-B84F-25275D35BB85}"/>
          </ac:grpSpMkLst>
        </pc:grpChg>
        <pc:grpChg chg="del mod">
          <ac:chgData name="Sinan Kalkan" userId="6c97b2d2-1092-497b-8c76-002b8d208c49" providerId="ADAL" clId="{145B2008-3D63-AC43-B5DA-E1C434F82B7C}" dt="2021-04-09T07:38:16.143" v="1753" actId="478"/>
          <ac:grpSpMkLst>
            <pc:docMk/>
            <pc:sldMk cId="1007109729" sldId="706"/>
            <ac:grpSpMk id="30" creationId="{32C80B04-688A-634B-9F1B-9FF68D1A4C71}"/>
          </ac:grpSpMkLst>
        </pc:grpChg>
        <pc:grpChg chg="del mod">
          <ac:chgData name="Sinan Kalkan" userId="6c97b2d2-1092-497b-8c76-002b8d208c49" providerId="ADAL" clId="{145B2008-3D63-AC43-B5DA-E1C434F82B7C}" dt="2021-04-09T07:38:02.707" v="1745" actId="478"/>
          <ac:grpSpMkLst>
            <pc:docMk/>
            <pc:sldMk cId="1007109729" sldId="706"/>
            <ac:grpSpMk id="33" creationId="{B17A461E-DA15-A445-981E-7FC8D2AD78B1}"/>
          </ac:grpSpMkLst>
        </pc:grpChg>
        <pc:picChg chg="add del">
          <ac:chgData name="Sinan Kalkan" userId="6c97b2d2-1092-497b-8c76-002b8d208c49" providerId="ADAL" clId="{145B2008-3D63-AC43-B5DA-E1C434F82B7C}" dt="2021-04-09T07:38:07.641" v="1749" actId="478"/>
          <ac:picMkLst>
            <pc:docMk/>
            <pc:sldMk cId="1007109729" sldId="706"/>
            <ac:picMk id="7" creationId="{9F1A5857-154C-5246-8597-3363DAF4B670}"/>
          </ac:picMkLst>
        </pc:picChg>
        <pc:inkChg chg="add mod">
          <ac:chgData name="Sinan Kalkan" userId="6c97b2d2-1092-497b-8c76-002b8d208c49" providerId="ADAL" clId="{145B2008-3D63-AC43-B5DA-E1C434F82B7C}" dt="2021-04-09T05:42:19.483" v="765"/>
          <ac:inkMkLst>
            <pc:docMk/>
            <pc:sldMk cId="1007109729" sldId="706"/>
            <ac:inkMk id="8" creationId="{3ADCF050-2276-454A-BC21-2FAE8D9C6B94}"/>
          </ac:inkMkLst>
        </pc:inkChg>
        <pc:inkChg chg="add mod">
          <ac:chgData name="Sinan Kalkan" userId="6c97b2d2-1092-497b-8c76-002b8d208c49" providerId="ADAL" clId="{145B2008-3D63-AC43-B5DA-E1C434F82B7C}" dt="2021-04-09T05:42:19.483" v="765"/>
          <ac:inkMkLst>
            <pc:docMk/>
            <pc:sldMk cId="1007109729" sldId="706"/>
            <ac:inkMk id="9" creationId="{766E37C3-8210-5644-87C2-69678A123F9C}"/>
          </ac:inkMkLst>
        </pc:inkChg>
        <pc:inkChg chg="add mod">
          <ac:chgData name="Sinan Kalkan" userId="6c97b2d2-1092-497b-8c76-002b8d208c49" providerId="ADAL" clId="{145B2008-3D63-AC43-B5DA-E1C434F82B7C}" dt="2021-04-09T05:42:30.785" v="768"/>
          <ac:inkMkLst>
            <pc:docMk/>
            <pc:sldMk cId="1007109729" sldId="706"/>
            <ac:inkMk id="12" creationId="{0FA615CE-479C-E746-A1F3-9F5F95A794FB}"/>
          </ac:inkMkLst>
        </pc:inkChg>
        <pc:inkChg chg="add mod">
          <ac:chgData name="Sinan Kalkan" userId="6c97b2d2-1092-497b-8c76-002b8d208c49" providerId="ADAL" clId="{145B2008-3D63-AC43-B5DA-E1C434F82B7C}" dt="2021-04-09T05:42:30.785" v="768"/>
          <ac:inkMkLst>
            <pc:docMk/>
            <pc:sldMk cId="1007109729" sldId="706"/>
            <ac:inkMk id="13" creationId="{FDE2BEA6-6482-D84C-AF1A-FD5C634F7B0D}"/>
          </ac:inkMkLst>
        </pc:inkChg>
        <pc:inkChg chg="add mod">
          <ac:chgData name="Sinan Kalkan" userId="6c97b2d2-1092-497b-8c76-002b8d208c49" providerId="ADAL" clId="{145B2008-3D63-AC43-B5DA-E1C434F82B7C}" dt="2021-04-09T05:42:39.927" v="772"/>
          <ac:inkMkLst>
            <pc:docMk/>
            <pc:sldMk cId="1007109729" sldId="706"/>
            <ac:inkMk id="15" creationId="{E493DFD0-16A2-9D42-9AB8-76AB212ABF2C}"/>
          </ac:inkMkLst>
        </pc:inkChg>
        <pc:inkChg chg="add mod">
          <ac:chgData name="Sinan Kalkan" userId="6c97b2d2-1092-497b-8c76-002b8d208c49" providerId="ADAL" clId="{145B2008-3D63-AC43-B5DA-E1C434F82B7C}" dt="2021-04-09T05:42:39.927" v="772"/>
          <ac:inkMkLst>
            <pc:docMk/>
            <pc:sldMk cId="1007109729" sldId="706"/>
            <ac:inkMk id="16" creationId="{06B846FE-3E4D-8E48-98BE-920D1BC91F6C}"/>
          </ac:inkMkLst>
        </pc:inkChg>
        <pc:inkChg chg="add mod">
          <ac:chgData name="Sinan Kalkan" userId="6c97b2d2-1092-497b-8c76-002b8d208c49" providerId="ADAL" clId="{145B2008-3D63-AC43-B5DA-E1C434F82B7C}" dt="2021-04-09T05:42:39.927" v="772"/>
          <ac:inkMkLst>
            <pc:docMk/>
            <pc:sldMk cId="1007109729" sldId="706"/>
            <ac:inkMk id="17" creationId="{BCF0E479-57B8-B643-89DA-18DD86F77DE9}"/>
          </ac:inkMkLst>
        </pc:inkChg>
        <pc:inkChg chg="add mod">
          <ac:chgData name="Sinan Kalkan" userId="6c97b2d2-1092-497b-8c76-002b8d208c49" providerId="ADAL" clId="{145B2008-3D63-AC43-B5DA-E1C434F82B7C}" dt="2021-04-09T05:42:47.151" v="775"/>
          <ac:inkMkLst>
            <pc:docMk/>
            <pc:sldMk cId="1007109729" sldId="706"/>
            <ac:inkMk id="19" creationId="{CCDE1FCA-F7E6-5D41-9FDF-179DC60D957E}"/>
          </ac:inkMkLst>
        </pc:inkChg>
        <pc:inkChg chg="add mod">
          <ac:chgData name="Sinan Kalkan" userId="6c97b2d2-1092-497b-8c76-002b8d208c49" providerId="ADAL" clId="{145B2008-3D63-AC43-B5DA-E1C434F82B7C}" dt="2021-04-09T05:42:47.151" v="775"/>
          <ac:inkMkLst>
            <pc:docMk/>
            <pc:sldMk cId="1007109729" sldId="706"/>
            <ac:inkMk id="20" creationId="{5E1A481D-306A-8543-9F60-6D4711EB2EE6}"/>
          </ac:inkMkLst>
        </pc:inkChg>
        <pc:inkChg chg="add del mod">
          <ac:chgData name="Sinan Kalkan" userId="6c97b2d2-1092-497b-8c76-002b8d208c49" providerId="ADAL" clId="{145B2008-3D63-AC43-B5DA-E1C434F82B7C}" dt="2021-04-09T07:38:14.234" v="1752" actId="478"/>
          <ac:inkMkLst>
            <pc:docMk/>
            <pc:sldMk cId="1007109729" sldId="706"/>
            <ac:inkMk id="22" creationId="{C5F15462-24F3-3E42-99F9-C4F121764942}"/>
          </ac:inkMkLst>
        </pc:inkChg>
        <pc:inkChg chg="add mod">
          <ac:chgData name="Sinan Kalkan" userId="6c97b2d2-1092-497b-8c76-002b8d208c49" providerId="ADAL" clId="{145B2008-3D63-AC43-B5DA-E1C434F82B7C}" dt="2021-04-09T05:43:01.033" v="784"/>
          <ac:inkMkLst>
            <pc:docMk/>
            <pc:sldMk cId="1007109729" sldId="706"/>
            <ac:inkMk id="23" creationId="{A26767BC-2042-B64B-896C-38B35F6A3EE5}"/>
          </ac:inkMkLst>
        </pc:inkChg>
        <pc:inkChg chg="add mod">
          <ac:chgData name="Sinan Kalkan" userId="6c97b2d2-1092-497b-8c76-002b8d208c49" providerId="ADAL" clId="{145B2008-3D63-AC43-B5DA-E1C434F82B7C}" dt="2021-04-09T05:43:01.033" v="784"/>
          <ac:inkMkLst>
            <pc:docMk/>
            <pc:sldMk cId="1007109729" sldId="706"/>
            <ac:inkMk id="25" creationId="{23E3C3F5-57B8-4048-8BAC-99B73C37874F}"/>
          </ac:inkMkLst>
        </pc:inkChg>
        <pc:inkChg chg="add mod">
          <ac:chgData name="Sinan Kalkan" userId="6c97b2d2-1092-497b-8c76-002b8d208c49" providerId="ADAL" clId="{145B2008-3D63-AC43-B5DA-E1C434F82B7C}" dt="2021-04-09T05:43:01.033" v="784"/>
          <ac:inkMkLst>
            <pc:docMk/>
            <pc:sldMk cId="1007109729" sldId="706"/>
            <ac:inkMk id="26" creationId="{3E59E81C-480F-5549-AE43-67D2711E97BE}"/>
          </ac:inkMkLst>
        </pc:inkChg>
        <pc:inkChg chg="add mod">
          <ac:chgData name="Sinan Kalkan" userId="6c97b2d2-1092-497b-8c76-002b8d208c49" providerId="ADAL" clId="{145B2008-3D63-AC43-B5DA-E1C434F82B7C}" dt="2021-04-09T05:43:01.033" v="784"/>
          <ac:inkMkLst>
            <pc:docMk/>
            <pc:sldMk cId="1007109729" sldId="706"/>
            <ac:inkMk id="28" creationId="{7720DE67-C202-744F-B4C7-E964B6D86B1F}"/>
          </ac:inkMkLst>
        </pc:inkChg>
        <pc:inkChg chg="add mod">
          <ac:chgData name="Sinan Kalkan" userId="6c97b2d2-1092-497b-8c76-002b8d208c49" providerId="ADAL" clId="{145B2008-3D63-AC43-B5DA-E1C434F82B7C}" dt="2021-04-09T05:43:01.033" v="784"/>
          <ac:inkMkLst>
            <pc:docMk/>
            <pc:sldMk cId="1007109729" sldId="706"/>
            <ac:inkMk id="29" creationId="{4729FB0D-CE02-CA44-A899-02D20983A7E9}"/>
          </ac:inkMkLst>
        </pc:inkChg>
        <pc:inkChg chg="add mod">
          <ac:chgData name="Sinan Kalkan" userId="6c97b2d2-1092-497b-8c76-002b8d208c49" providerId="ADAL" clId="{145B2008-3D63-AC43-B5DA-E1C434F82B7C}" dt="2021-04-09T05:43:15.699" v="787"/>
          <ac:inkMkLst>
            <pc:docMk/>
            <pc:sldMk cId="1007109729" sldId="706"/>
            <ac:inkMk id="31" creationId="{AF93102C-8E08-2C4E-AB5C-290E5D00B917}"/>
          </ac:inkMkLst>
        </pc:inkChg>
        <pc:inkChg chg="add mod">
          <ac:chgData name="Sinan Kalkan" userId="6c97b2d2-1092-497b-8c76-002b8d208c49" providerId="ADAL" clId="{145B2008-3D63-AC43-B5DA-E1C434F82B7C}" dt="2021-04-09T05:43:15.699" v="787"/>
          <ac:inkMkLst>
            <pc:docMk/>
            <pc:sldMk cId="1007109729" sldId="706"/>
            <ac:inkMk id="32" creationId="{6CD26AD3-1D37-A24A-9A49-9861783FD6EE}"/>
          </ac:inkMkLst>
        </pc:inkChg>
        <pc:inkChg chg="add">
          <ac:chgData name="Sinan Kalkan" userId="6c97b2d2-1092-497b-8c76-002b8d208c49" providerId="ADAL" clId="{145B2008-3D63-AC43-B5DA-E1C434F82B7C}" dt="2021-04-09T07:37:57.143" v="1744" actId="9405"/>
          <ac:inkMkLst>
            <pc:docMk/>
            <pc:sldMk cId="1007109729" sldId="706"/>
            <ac:inkMk id="34" creationId="{F52A817D-103E-3A4D-B9A6-9273D4AF1CEB}"/>
          </ac:inkMkLst>
        </pc:inkChg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739294780" sldId="707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3258659680" sldId="708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4066968380" sldId="709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3601173100" sldId="710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1860514201" sldId="711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1775861032" sldId="712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787387665" sldId="713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850444875" sldId="714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097647875" sldId="715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070520388" sldId="716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3711881826" sldId="717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636808972" sldId="718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1130114154" sldId="719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114302806" sldId="721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480849185" sldId="722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3876520136" sldId="723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453792663" sldId="724"/>
        </pc:sldMkLst>
      </pc:sldChg>
      <pc:sldChg chg="addSp delSp modSp add del mod">
        <pc:chgData name="Sinan Kalkan" userId="6c97b2d2-1092-497b-8c76-002b8d208c49" providerId="ADAL" clId="{145B2008-3D63-AC43-B5DA-E1C434F82B7C}" dt="2021-04-09T07:38:36.063" v="1755" actId="478"/>
        <pc:sldMkLst>
          <pc:docMk/>
          <pc:sldMk cId="4145798171" sldId="725"/>
        </pc:sldMkLst>
        <pc:spChg chg="add mod">
          <ac:chgData name="Sinan Kalkan" userId="6c97b2d2-1092-497b-8c76-002b8d208c49" providerId="ADAL" clId="{145B2008-3D63-AC43-B5DA-E1C434F82B7C}" dt="2021-04-07T13:05:12.137" v="23"/>
          <ac:spMkLst>
            <pc:docMk/>
            <pc:sldMk cId="4145798171" sldId="725"/>
            <ac:spMk id="8" creationId="{167A2586-1CE8-CE46-945E-23B3FD0CDDE7}"/>
          </ac:spMkLst>
        </pc:spChg>
        <pc:inkChg chg="add del">
          <ac:chgData name="Sinan Kalkan" userId="6c97b2d2-1092-497b-8c76-002b8d208c49" providerId="ADAL" clId="{145B2008-3D63-AC43-B5DA-E1C434F82B7C}" dt="2021-04-09T07:38:36.063" v="1755" actId="478"/>
          <ac:inkMkLst>
            <pc:docMk/>
            <pc:sldMk cId="4145798171" sldId="725"/>
            <ac:inkMk id="9" creationId="{749D3821-6F1C-8242-9486-B301D0FE414A}"/>
          </ac:inkMkLst>
        </pc:inkChg>
        <pc:inkChg chg="add del">
          <ac:chgData name="Sinan Kalkan" userId="6c97b2d2-1092-497b-8c76-002b8d208c49" providerId="ADAL" clId="{145B2008-3D63-AC43-B5DA-E1C434F82B7C}" dt="2021-04-09T07:38:36.063" v="1755" actId="478"/>
          <ac:inkMkLst>
            <pc:docMk/>
            <pc:sldMk cId="4145798171" sldId="725"/>
            <ac:inkMk id="10" creationId="{9124064A-FB56-824E-8F9C-7765D1897C4A}"/>
          </ac:inkMkLst>
        </pc:inkChg>
        <pc:inkChg chg="add del">
          <ac:chgData name="Sinan Kalkan" userId="6c97b2d2-1092-497b-8c76-002b8d208c49" providerId="ADAL" clId="{145B2008-3D63-AC43-B5DA-E1C434F82B7C}" dt="2021-04-09T07:38:36.063" v="1755" actId="478"/>
          <ac:inkMkLst>
            <pc:docMk/>
            <pc:sldMk cId="4145798171" sldId="725"/>
            <ac:inkMk id="11" creationId="{78046E98-E554-A74F-BB92-5DB8908EDC0E}"/>
          </ac:inkMkLst>
        </pc:inkChg>
        <pc:inkChg chg="add del">
          <ac:chgData name="Sinan Kalkan" userId="6c97b2d2-1092-497b-8c76-002b8d208c49" providerId="ADAL" clId="{145B2008-3D63-AC43-B5DA-E1C434F82B7C}" dt="2021-04-09T07:38:36.063" v="1755" actId="478"/>
          <ac:inkMkLst>
            <pc:docMk/>
            <pc:sldMk cId="4145798171" sldId="725"/>
            <ac:inkMk id="12" creationId="{71E35DD4-86D5-B342-9D54-E9453159224B}"/>
          </ac:inkMkLst>
        </pc:inkChg>
      </pc:sldChg>
      <pc:sldChg chg="addSp delSp modSp add del mod">
        <pc:chgData name="Sinan Kalkan" userId="6c97b2d2-1092-497b-8c76-002b8d208c49" providerId="ADAL" clId="{145B2008-3D63-AC43-B5DA-E1C434F82B7C}" dt="2021-04-09T07:38:44.916" v="1757" actId="478"/>
        <pc:sldMkLst>
          <pc:docMk/>
          <pc:sldMk cId="471750328" sldId="726"/>
        </pc:sldMkLst>
        <pc:spChg chg="add mod">
          <ac:chgData name="Sinan Kalkan" userId="6c97b2d2-1092-497b-8c76-002b8d208c49" providerId="ADAL" clId="{145B2008-3D63-AC43-B5DA-E1C434F82B7C}" dt="2021-04-07T13:05:12.913" v="24"/>
          <ac:spMkLst>
            <pc:docMk/>
            <pc:sldMk cId="471750328" sldId="726"/>
            <ac:spMk id="7" creationId="{C8274636-C11A-0348-B551-27CC0524D979}"/>
          </ac:spMkLst>
        </pc:spChg>
        <pc:grpChg chg="del mod">
          <ac:chgData name="Sinan Kalkan" userId="6c97b2d2-1092-497b-8c76-002b8d208c49" providerId="ADAL" clId="{145B2008-3D63-AC43-B5DA-E1C434F82B7C}" dt="2021-04-09T05:46:13.343" v="832"/>
          <ac:grpSpMkLst>
            <pc:docMk/>
            <pc:sldMk cId="471750328" sldId="726"/>
            <ac:grpSpMk id="10" creationId="{4F0C8AA1-17DA-A64C-803D-72A9235B5766}"/>
          </ac:grpSpMkLst>
        </pc:grpChg>
        <pc:grpChg chg="del mod">
          <ac:chgData name="Sinan Kalkan" userId="6c97b2d2-1092-497b-8c76-002b8d208c49" providerId="ADAL" clId="{145B2008-3D63-AC43-B5DA-E1C434F82B7C}" dt="2021-04-09T07:38:44.916" v="1757" actId="478"/>
          <ac:grpSpMkLst>
            <pc:docMk/>
            <pc:sldMk cId="471750328" sldId="726"/>
            <ac:grpSpMk id="13" creationId="{19951391-F8B8-7F4E-8ABA-215A3A4A4DCB}"/>
          </ac:grpSpMkLst>
        </pc:grpChg>
        <pc:inkChg chg="add mod">
          <ac:chgData name="Sinan Kalkan" userId="6c97b2d2-1092-497b-8c76-002b8d208c49" providerId="ADAL" clId="{145B2008-3D63-AC43-B5DA-E1C434F82B7C}" dt="2021-04-09T05:46:13.343" v="832"/>
          <ac:inkMkLst>
            <pc:docMk/>
            <pc:sldMk cId="471750328" sldId="726"/>
            <ac:inkMk id="8" creationId="{CE791824-650F-E64F-B726-051D6D28AF93}"/>
          </ac:inkMkLst>
        </pc:inkChg>
        <pc:inkChg chg="add mod">
          <ac:chgData name="Sinan Kalkan" userId="6c97b2d2-1092-497b-8c76-002b8d208c49" providerId="ADAL" clId="{145B2008-3D63-AC43-B5DA-E1C434F82B7C}" dt="2021-04-09T05:46:13.343" v="832"/>
          <ac:inkMkLst>
            <pc:docMk/>
            <pc:sldMk cId="471750328" sldId="726"/>
            <ac:inkMk id="9" creationId="{2697B6C2-F830-A846-87AB-2CC5E10105F0}"/>
          </ac:inkMkLst>
        </pc:inkChg>
        <pc:inkChg chg="add mod">
          <ac:chgData name="Sinan Kalkan" userId="6c97b2d2-1092-497b-8c76-002b8d208c49" providerId="ADAL" clId="{145B2008-3D63-AC43-B5DA-E1C434F82B7C}" dt="2021-04-09T05:46:13.343" v="832"/>
          <ac:inkMkLst>
            <pc:docMk/>
            <pc:sldMk cId="471750328" sldId="726"/>
            <ac:inkMk id="11" creationId="{64A98E6D-9A56-5E41-8C37-BF5256F5EB23}"/>
          </ac:inkMkLst>
        </pc:inkChg>
        <pc:inkChg chg="add mod">
          <ac:chgData name="Sinan Kalkan" userId="6c97b2d2-1092-497b-8c76-002b8d208c49" providerId="ADAL" clId="{145B2008-3D63-AC43-B5DA-E1C434F82B7C}" dt="2021-04-09T05:46:13.343" v="832"/>
          <ac:inkMkLst>
            <pc:docMk/>
            <pc:sldMk cId="471750328" sldId="726"/>
            <ac:inkMk id="12" creationId="{0CEAF616-CCAF-4440-A188-90DA52B61A2D}"/>
          </ac:inkMkLst>
        </pc:inkChg>
        <pc:inkChg chg="add del">
          <ac:chgData name="Sinan Kalkan" userId="6c97b2d2-1092-497b-8c76-002b8d208c49" providerId="ADAL" clId="{145B2008-3D63-AC43-B5DA-E1C434F82B7C}" dt="2021-04-09T07:38:42.466" v="1756" actId="478"/>
          <ac:inkMkLst>
            <pc:docMk/>
            <pc:sldMk cId="471750328" sldId="726"/>
            <ac:inkMk id="14" creationId="{4CFC96DB-7BA3-FF49-B2E5-22C78D03BE74}"/>
          </ac:inkMkLst>
        </pc:inkChg>
        <pc:inkChg chg="add del">
          <ac:chgData name="Sinan Kalkan" userId="6c97b2d2-1092-497b-8c76-002b8d208c49" providerId="ADAL" clId="{145B2008-3D63-AC43-B5DA-E1C434F82B7C}" dt="2021-04-09T07:38:42.466" v="1756" actId="478"/>
          <ac:inkMkLst>
            <pc:docMk/>
            <pc:sldMk cId="471750328" sldId="726"/>
            <ac:inkMk id="15" creationId="{4488AC18-E48E-3245-BF04-087B04276027}"/>
          </ac:inkMkLst>
        </pc:inkChg>
        <pc:inkChg chg="add del">
          <ac:chgData name="Sinan Kalkan" userId="6c97b2d2-1092-497b-8c76-002b8d208c49" providerId="ADAL" clId="{145B2008-3D63-AC43-B5DA-E1C434F82B7C}" dt="2021-04-09T07:38:42.466" v="1756" actId="478"/>
          <ac:inkMkLst>
            <pc:docMk/>
            <pc:sldMk cId="471750328" sldId="726"/>
            <ac:inkMk id="16" creationId="{41594BDD-4C2D-8B4F-8CCC-31541D282687}"/>
          </ac:inkMkLst>
        </pc:inkChg>
        <pc:inkChg chg="add del">
          <ac:chgData name="Sinan Kalkan" userId="6c97b2d2-1092-497b-8c76-002b8d208c49" providerId="ADAL" clId="{145B2008-3D63-AC43-B5DA-E1C434F82B7C}" dt="2021-04-09T07:38:42.466" v="1756" actId="478"/>
          <ac:inkMkLst>
            <pc:docMk/>
            <pc:sldMk cId="471750328" sldId="726"/>
            <ac:inkMk id="17" creationId="{49044A95-C174-5443-A4C5-93E8F5DF6D91}"/>
          </ac:inkMkLst>
        </pc:inkChg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2930026670" sldId="727"/>
        </pc:sldMkLst>
      </pc:sldChg>
      <pc:sldChg chg="del">
        <pc:chgData name="Sinan Kalkan" userId="6c97b2d2-1092-497b-8c76-002b8d208c49" providerId="ADAL" clId="{145B2008-3D63-AC43-B5DA-E1C434F82B7C}" dt="2021-04-07T13:03:09.716" v="7" actId="2696"/>
        <pc:sldMkLst>
          <pc:docMk/>
          <pc:sldMk cId="3170727199" sldId="728"/>
        </pc:sldMkLst>
      </pc:sldChg>
      <pc:sldChg chg="addSp delSp modSp add del mod">
        <pc:chgData name="Sinan Kalkan" userId="6c97b2d2-1092-497b-8c76-002b8d208c49" providerId="ADAL" clId="{145B2008-3D63-AC43-B5DA-E1C434F82B7C}" dt="2021-04-09T07:39:00.612" v="1761" actId="478"/>
        <pc:sldMkLst>
          <pc:docMk/>
          <pc:sldMk cId="730069909" sldId="729"/>
        </pc:sldMkLst>
        <pc:spChg chg="add mod">
          <ac:chgData name="Sinan Kalkan" userId="6c97b2d2-1092-497b-8c76-002b8d208c49" providerId="ADAL" clId="{145B2008-3D63-AC43-B5DA-E1C434F82B7C}" dt="2021-04-07T13:05:13.897" v="25"/>
          <ac:spMkLst>
            <pc:docMk/>
            <pc:sldMk cId="730069909" sldId="729"/>
            <ac:spMk id="8" creationId="{839876C6-D71F-5F41-8E9D-7583BF7E0B6E}"/>
          </ac:spMkLst>
        </pc:spChg>
        <pc:grpChg chg="del mod">
          <ac:chgData name="Sinan Kalkan" userId="6c97b2d2-1092-497b-8c76-002b8d208c49" providerId="ADAL" clId="{145B2008-3D63-AC43-B5DA-E1C434F82B7C}" dt="2021-04-09T07:38:58.846" v="1760" actId="478"/>
          <ac:grpSpMkLst>
            <pc:docMk/>
            <pc:sldMk cId="730069909" sldId="729"/>
            <ac:grpSpMk id="13" creationId="{99699768-44CA-A949-AEDD-B713E361E8D6}"/>
          </ac:grpSpMkLst>
        </pc:grpChg>
        <pc:grpChg chg="del mod">
          <ac:chgData name="Sinan Kalkan" userId="6c97b2d2-1092-497b-8c76-002b8d208c49" providerId="ADAL" clId="{145B2008-3D63-AC43-B5DA-E1C434F82B7C}" dt="2021-04-09T05:48:00.920" v="874"/>
          <ac:grpSpMkLst>
            <pc:docMk/>
            <pc:sldMk cId="730069909" sldId="729"/>
            <ac:grpSpMk id="24" creationId="{1C996D35-089B-9144-88AF-BA8961E0AC7E}"/>
          </ac:grpSpMkLst>
        </pc:grpChg>
        <pc:grpChg chg="del mod">
          <ac:chgData name="Sinan Kalkan" userId="6c97b2d2-1092-497b-8c76-002b8d208c49" providerId="ADAL" clId="{145B2008-3D63-AC43-B5DA-E1C434F82B7C}" dt="2021-04-09T05:48:00.920" v="874"/>
          <ac:grpSpMkLst>
            <pc:docMk/>
            <pc:sldMk cId="730069909" sldId="729"/>
            <ac:grpSpMk id="25" creationId="{14E87C65-E73A-7148-9119-076B874A39AE}"/>
          </ac:grpSpMkLst>
        </pc:grpChg>
        <pc:grpChg chg="del mod">
          <ac:chgData name="Sinan Kalkan" userId="6c97b2d2-1092-497b-8c76-002b8d208c49" providerId="ADAL" clId="{145B2008-3D63-AC43-B5DA-E1C434F82B7C}" dt="2021-04-09T05:47:34.741" v="864"/>
          <ac:grpSpMkLst>
            <pc:docMk/>
            <pc:sldMk cId="730069909" sldId="729"/>
            <ac:grpSpMk id="34" creationId="{B64C3CE0-0A6B-FC4B-BBDA-D8E56A440484}"/>
          </ac:grpSpMkLst>
        </pc:grpChg>
        <pc:grpChg chg="del mod">
          <ac:chgData name="Sinan Kalkan" userId="6c97b2d2-1092-497b-8c76-002b8d208c49" providerId="ADAL" clId="{145B2008-3D63-AC43-B5DA-E1C434F82B7C}" dt="2021-04-09T05:47:36.513" v="867"/>
          <ac:grpSpMkLst>
            <pc:docMk/>
            <pc:sldMk cId="730069909" sldId="729"/>
            <ac:grpSpMk id="37" creationId="{2804644F-C114-E84D-9415-37D7EEF39D16}"/>
          </ac:grpSpMkLst>
        </pc:grpChg>
        <pc:grpChg chg="del mod">
          <ac:chgData name="Sinan Kalkan" userId="6c97b2d2-1092-497b-8c76-002b8d208c49" providerId="ADAL" clId="{145B2008-3D63-AC43-B5DA-E1C434F82B7C}" dt="2021-04-09T07:38:58.846" v="1760" actId="478"/>
          <ac:grpSpMkLst>
            <pc:docMk/>
            <pc:sldMk cId="730069909" sldId="729"/>
            <ac:grpSpMk id="40" creationId="{8FDC7208-4EA7-B74C-8F0A-3DBC6A33F2AF}"/>
          </ac:grpSpMkLst>
        </pc:grpChg>
        <pc:grpChg chg="del mod">
          <ac:chgData name="Sinan Kalkan" userId="6c97b2d2-1092-497b-8c76-002b8d208c49" providerId="ADAL" clId="{145B2008-3D63-AC43-B5DA-E1C434F82B7C}" dt="2021-04-09T07:38:58.846" v="1760" actId="478"/>
          <ac:grpSpMkLst>
            <pc:docMk/>
            <pc:sldMk cId="730069909" sldId="729"/>
            <ac:grpSpMk id="45" creationId="{6BEE709C-2A70-E74F-A39D-4F6B2296E8B2}"/>
          </ac:grpSpMkLst>
        </pc:grpChg>
        <pc:grpChg chg="del mod">
          <ac:chgData name="Sinan Kalkan" userId="6c97b2d2-1092-497b-8c76-002b8d208c49" providerId="ADAL" clId="{145B2008-3D63-AC43-B5DA-E1C434F82B7C}" dt="2021-04-09T07:38:58.846" v="1760" actId="478"/>
          <ac:grpSpMkLst>
            <pc:docMk/>
            <pc:sldMk cId="730069909" sldId="729"/>
            <ac:grpSpMk id="47" creationId="{FBA69688-0AF2-7B40-80B1-A4A2FC1818BC}"/>
          </ac:grpSpMkLst>
        </pc:grpChg>
        <pc:grpChg chg="del mod">
          <ac:chgData name="Sinan Kalkan" userId="6c97b2d2-1092-497b-8c76-002b8d208c49" providerId="ADAL" clId="{145B2008-3D63-AC43-B5DA-E1C434F82B7C}" dt="2021-04-09T05:48:20.463" v="891"/>
          <ac:grpSpMkLst>
            <pc:docMk/>
            <pc:sldMk cId="730069909" sldId="729"/>
            <ac:grpSpMk id="61" creationId="{D1FEA9F6-4015-044F-AA43-CCBC0DB0C298}"/>
          </ac:grpSpMkLst>
        </pc:grpChg>
        <pc:grpChg chg="del mod">
          <ac:chgData name="Sinan Kalkan" userId="6c97b2d2-1092-497b-8c76-002b8d208c49" providerId="ADAL" clId="{145B2008-3D63-AC43-B5DA-E1C434F82B7C}" dt="2021-04-09T05:48:27.558" v="893"/>
          <ac:grpSpMkLst>
            <pc:docMk/>
            <pc:sldMk cId="730069909" sldId="729"/>
            <ac:grpSpMk id="64" creationId="{6D8D4EAD-8F40-5145-8075-9FC21B30586F}"/>
          </ac:grpSpMkLst>
        </pc:grpChg>
        <pc:grpChg chg="del mod">
          <ac:chgData name="Sinan Kalkan" userId="6c97b2d2-1092-497b-8c76-002b8d208c49" providerId="ADAL" clId="{145B2008-3D63-AC43-B5DA-E1C434F82B7C}" dt="2021-04-09T05:48:30.321" v="895"/>
          <ac:grpSpMkLst>
            <pc:docMk/>
            <pc:sldMk cId="730069909" sldId="729"/>
            <ac:grpSpMk id="66" creationId="{71CE6938-778D-9049-9B1E-58F7CA996009}"/>
          </ac:grpSpMkLst>
        </pc:grpChg>
        <pc:grpChg chg="del mod">
          <ac:chgData name="Sinan Kalkan" userId="6c97b2d2-1092-497b-8c76-002b8d208c49" providerId="ADAL" clId="{145B2008-3D63-AC43-B5DA-E1C434F82B7C}" dt="2021-04-09T05:48:47.851" v="903"/>
          <ac:grpSpMkLst>
            <pc:docMk/>
            <pc:sldMk cId="730069909" sldId="729"/>
            <ac:grpSpMk id="68" creationId="{4ADB4CC8-C003-2842-83F5-998AA5634EC7}"/>
          </ac:grpSpMkLst>
        </pc:grpChg>
        <pc:grpChg chg="del mod">
          <ac:chgData name="Sinan Kalkan" userId="6c97b2d2-1092-497b-8c76-002b8d208c49" providerId="ADAL" clId="{145B2008-3D63-AC43-B5DA-E1C434F82B7C}" dt="2021-04-09T07:38:55.309" v="1759" actId="478"/>
          <ac:grpSpMkLst>
            <pc:docMk/>
            <pc:sldMk cId="730069909" sldId="729"/>
            <ac:grpSpMk id="71" creationId="{A4E8ADD5-317B-4B47-82D3-FD595ECB21C9}"/>
          </ac:grpSpMkLst>
        </pc:grpChg>
        <pc:grpChg chg="del mod">
          <ac:chgData name="Sinan Kalkan" userId="6c97b2d2-1092-497b-8c76-002b8d208c49" providerId="ADAL" clId="{145B2008-3D63-AC43-B5DA-E1C434F82B7C}" dt="2021-04-09T07:38:55.309" v="1759" actId="478"/>
          <ac:grpSpMkLst>
            <pc:docMk/>
            <pc:sldMk cId="730069909" sldId="729"/>
            <ac:grpSpMk id="76" creationId="{68E89D9C-8106-CB4A-B5AE-689C1F47C1F9}"/>
          </ac:grpSpMkLst>
        </pc:grpChg>
        <pc:inkChg chg="add del">
          <ac:chgData name="Sinan Kalkan" userId="6c97b2d2-1092-497b-8c76-002b8d208c49" providerId="ADAL" clId="{145B2008-3D63-AC43-B5DA-E1C434F82B7C}" dt="2021-04-09T07:38:50.115" v="1758" actId="478"/>
          <ac:inkMkLst>
            <pc:docMk/>
            <pc:sldMk cId="730069909" sldId="729"/>
            <ac:inkMk id="9" creationId="{DFD94C4C-7E26-CD45-ABDB-A862306EFCFF}"/>
          </ac:inkMkLst>
        </pc:inkChg>
        <pc:inkChg chg="add mod">
          <ac:chgData name="Sinan Kalkan" userId="6c97b2d2-1092-497b-8c76-002b8d208c49" providerId="ADAL" clId="{145B2008-3D63-AC43-B5DA-E1C434F82B7C}" dt="2021-04-09T05:47:22.250" v="841"/>
          <ac:inkMkLst>
            <pc:docMk/>
            <pc:sldMk cId="730069909" sldId="729"/>
            <ac:inkMk id="10" creationId="{D422FF2A-7821-E445-B725-56FE8CD32709}"/>
          </ac:inkMkLst>
        </pc:inkChg>
        <pc:inkChg chg="add mod">
          <ac:chgData name="Sinan Kalkan" userId="6c97b2d2-1092-497b-8c76-002b8d208c49" providerId="ADAL" clId="{145B2008-3D63-AC43-B5DA-E1C434F82B7C}" dt="2021-04-09T05:47:22.250" v="841"/>
          <ac:inkMkLst>
            <pc:docMk/>
            <pc:sldMk cId="730069909" sldId="729"/>
            <ac:inkMk id="11" creationId="{C352B89D-3428-B34F-A855-3911E9FF2230}"/>
          </ac:inkMkLst>
        </pc:inkChg>
        <pc:inkChg chg="add mod">
          <ac:chgData name="Sinan Kalkan" userId="6c97b2d2-1092-497b-8c76-002b8d208c49" providerId="ADAL" clId="{145B2008-3D63-AC43-B5DA-E1C434F82B7C}" dt="2021-04-09T05:47:22.250" v="841"/>
          <ac:inkMkLst>
            <pc:docMk/>
            <pc:sldMk cId="730069909" sldId="729"/>
            <ac:inkMk id="12" creationId="{8A88FC10-AF97-F148-9228-7AF4F40BA853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4" creationId="{A479A415-AE47-484A-A3A3-E3EDDA85CBEB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5" creationId="{9829DF6B-B50F-0B4A-9292-A494C8A5D80A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6" creationId="{03031C07-AC9D-264D-8DBB-62FACABB8F3A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7" creationId="{720BE734-8170-A34F-A968-A597B0B346F0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8" creationId="{31F46A68-6065-AC44-8DE6-0068B20B57C3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19" creationId="{E35CBCA4-15A9-2D44-AFAE-76E35C7256EA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20" creationId="{0F4E50C4-BFF8-4646-8B9B-6D265436FFEC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21" creationId="{C1E4D6ED-A130-2C47-A163-0964AF669010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22" creationId="{6B824E49-A6FE-E74E-AEFE-F035CD889F66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23" creationId="{F780379A-3776-BD46-84E8-99A66546468A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26" creationId="{77D1659F-E90A-9847-BF1C-DF1A7ED52861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27" creationId="{DCACC259-4E16-2C43-9149-0E72EED1C255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28" creationId="{C337184B-98E9-CE4F-A714-B7D20A2921B0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29" creationId="{EC0A1F5D-0AE8-8844-9A30-1895571B693F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30" creationId="{6CB4C416-F972-D84E-A826-A2D8FF58416B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31" creationId="{2EFEC5B9-CF16-BE4D-8644-53DAA0AEECCC}"/>
          </ac:inkMkLst>
        </pc:inkChg>
        <pc:inkChg chg="add del mod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32" creationId="{58F6EC8A-521F-734C-BD43-7542C3661AE2}"/>
          </ac:inkMkLst>
        </pc:inkChg>
        <pc:inkChg chg="add del mod">
          <ac:chgData name="Sinan Kalkan" userId="6c97b2d2-1092-497b-8c76-002b8d208c49" providerId="ADAL" clId="{145B2008-3D63-AC43-B5DA-E1C434F82B7C}" dt="2021-04-09T07:39:00.612" v="1761" actId="478"/>
          <ac:inkMkLst>
            <pc:docMk/>
            <pc:sldMk cId="730069909" sldId="729"/>
            <ac:inkMk id="33" creationId="{92CEAFC8-2331-5243-8997-D00E17417222}"/>
          </ac:inkMkLst>
        </pc:inkChg>
        <pc:inkChg chg="add mod">
          <ac:chgData name="Sinan Kalkan" userId="6c97b2d2-1092-497b-8c76-002b8d208c49" providerId="ADAL" clId="{145B2008-3D63-AC43-B5DA-E1C434F82B7C}" dt="2021-04-09T05:47:36.513" v="867"/>
          <ac:inkMkLst>
            <pc:docMk/>
            <pc:sldMk cId="730069909" sldId="729"/>
            <ac:inkMk id="35" creationId="{3EC92924-8D38-A34E-BBCD-89BE8A80DFB8}"/>
          </ac:inkMkLst>
        </pc:inkChg>
        <pc:inkChg chg="add mod">
          <ac:chgData name="Sinan Kalkan" userId="6c97b2d2-1092-497b-8c76-002b8d208c49" providerId="ADAL" clId="{145B2008-3D63-AC43-B5DA-E1C434F82B7C}" dt="2021-04-09T05:47:36.513" v="867"/>
          <ac:inkMkLst>
            <pc:docMk/>
            <pc:sldMk cId="730069909" sldId="729"/>
            <ac:inkMk id="36" creationId="{0DE6D228-5F42-0242-BCC6-1986FC76402E}"/>
          </ac:inkMkLst>
        </pc:inkChg>
        <pc:inkChg chg="add mod">
          <ac:chgData name="Sinan Kalkan" userId="6c97b2d2-1092-497b-8c76-002b8d208c49" providerId="ADAL" clId="{145B2008-3D63-AC43-B5DA-E1C434F82B7C}" dt="2021-04-09T05:47:36.513" v="867"/>
          <ac:inkMkLst>
            <pc:docMk/>
            <pc:sldMk cId="730069909" sldId="729"/>
            <ac:inkMk id="38" creationId="{AADD8455-5145-3B47-9186-764D21D01434}"/>
          </ac:inkMkLst>
        </pc:inkChg>
        <pc:inkChg chg="add mod">
          <ac:chgData name="Sinan Kalkan" userId="6c97b2d2-1092-497b-8c76-002b8d208c49" providerId="ADAL" clId="{145B2008-3D63-AC43-B5DA-E1C434F82B7C}" dt="2021-04-09T05:47:36.513" v="867"/>
          <ac:inkMkLst>
            <pc:docMk/>
            <pc:sldMk cId="730069909" sldId="729"/>
            <ac:inkMk id="39" creationId="{2FF8EFEB-9866-4348-A3D5-B9CFB2BAAEB4}"/>
          </ac:inkMkLst>
        </pc:inkChg>
        <pc:inkChg chg="add del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41" creationId="{E8FFCCCA-5ABE-5C4E-BEA0-CB3F91CD942B}"/>
          </ac:inkMkLst>
        </pc:inkChg>
        <pc:inkChg chg="add del">
          <ac:chgData name="Sinan Kalkan" userId="6c97b2d2-1092-497b-8c76-002b8d208c49" providerId="ADAL" clId="{145B2008-3D63-AC43-B5DA-E1C434F82B7C}" dt="2021-04-09T07:38:58.846" v="1760" actId="478"/>
          <ac:inkMkLst>
            <pc:docMk/>
            <pc:sldMk cId="730069909" sldId="729"/>
            <ac:inkMk id="42" creationId="{277145B2-7CEB-2C4B-AF0A-98600BBF8B0B}"/>
          </ac:inkMkLst>
        </pc:inkChg>
        <pc:inkChg chg="add mod">
          <ac:chgData name="Sinan Kalkan" userId="6c97b2d2-1092-497b-8c76-002b8d208c49" providerId="ADAL" clId="{145B2008-3D63-AC43-B5DA-E1C434F82B7C}" dt="2021-04-09T05:47:55.941" v="872"/>
          <ac:inkMkLst>
            <pc:docMk/>
            <pc:sldMk cId="730069909" sldId="729"/>
            <ac:inkMk id="43" creationId="{4495C647-2115-0840-A777-B6447D22784F}"/>
          </ac:inkMkLst>
        </pc:inkChg>
        <pc:inkChg chg="add mod">
          <ac:chgData name="Sinan Kalkan" userId="6c97b2d2-1092-497b-8c76-002b8d208c49" providerId="ADAL" clId="{145B2008-3D63-AC43-B5DA-E1C434F82B7C}" dt="2021-04-09T05:47:55.941" v="872"/>
          <ac:inkMkLst>
            <pc:docMk/>
            <pc:sldMk cId="730069909" sldId="729"/>
            <ac:inkMk id="44" creationId="{ED7F1106-42CD-9E41-A352-1F314137F35C}"/>
          </ac:inkMkLst>
        </pc:inkChg>
        <pc:inkChg chg="add mod">
          <ac:chgData name="Sinan Kalkan" userId="6c97b2d2-1092-497b-8c76-002b8d208c49" providerId="ADAL" clId="{145B2008-3D63-AC43-B5DA-E1C434F82B7C}" dt="2021-04-09T05:48:00.920" v="874"/>
          <ac:inkMkLst>
            <pc:docMk/>
            <pc:sldMk cId="730069909" sldId="729"/>
            <ac:inkMk id="46" creationId="{615DA7EC-523E-0B41-B1F3-3AF84756F4E5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48" creationId="{B7D21455-A996-5D42-B97B-A86EF0075242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49" creationId="{C547C8FE-0BD3-004D-AF76-1A4C0D1AA8A3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50" creationId="{277F6A9D-3DDD-1C48-A4F9-775AA0751FA2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51" creationId="{A93AD958-62D8-6243-88F1-DB031E1A0DE5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52" creationId="{15D7E529-4B80-B447-A504-1A20DB1715E9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53" creationId="{E59FA079-0313-2045-9925-AA7EE59FD308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4" creationId="{304A3FA0-805C-8745-AB4B-649A9E33280F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5" creationId="{D1514B65-3CB5-5344-B667-CBBDC5FE4114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6" creationId="{FB3FBD93-95B6-5A4F-BCC4-9D7D76480DCF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7" creationId="{4DDB1065-9E67-A645-A4B2-00F38372672C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8" creationId="{6116358D-EFA7-D745-831E-3791B2497899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59" creationId="{2A5E2FEB-5DA1-EB41-9E7F-EFFAE3559211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60" creationId="{89D516C1-A62C-CD45-A151-414C5168C3EC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62" creationId="{5D4AE7BD-D0AE-5E41-B7E4-11785DCFF1CE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63" creationId="{DC743ACE-8AC0-3E4F-86EB-3566F8C0CB13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65" creationId="{81F5F8E8-99D9-4345-9CDF-8E70E31E4DC1}"/>
          </ac:inkMkLst>
        </pc:inkChg>
        <pc:inkChg chg="add del mod">
          <ac:chgData name="Sinan Kalkan" userId="6c97b2d2-1092-497b-8c76-002b8d208c49" providerId="ADAL" clId="{145B2008-3D63-AC43-B5DA-E1C434F82B7C}" dt="2021-04-09T07:38:55.309" v="1759" actId="478"/>
          <ac:inkMkLst>
            <pc:docMk/>
            <pc:sldMk cId="730069909" sldId="729"/>
            <ac:inkMk id="67" creationId="{8D929EE2-56C6-C74E-B9CD-C13A5BFA6CBF}"/>
          </ac:inkMkLst>
        </pc:inkChg>
        <pc:inkChg chg="add mod">
          <ac:chgData name="Sinan Kalkan" userId="6c97b2d2-1092-497b-8c76-002b8d208c49" providerId="ADAL" clId="{145B2008-3D63-AC43-B5DA-E1C434F82B7C}" dt="2021-04-09T05:48:36.623" v="898"/>
          <ac:inkMkLst>
            <pc:docMk/>
            <pc:sldMk cId="730069909" sldId="729"/>
            <ac:inkMk id="69" creationId="{4EF741D5-A742-4C43-B98F-76EE6B86AFF2}"/>
          </ac:inkMkLst>
        </pc:inkChg>
        <pc:inkChg chg="add mod">
          <ac:chgData name="Sinan Kalkan" userId="6c97b2d2-1092-497b-8c76-002b8d208c49" providerId="ADAL" clId="{145B2008-3D63-AC43-B5DA-E1C434F82B7C}" dt="2021-04-09T05:48:36.623" v="898"/>
          <ac:inkMkLst>
            <pc:docMk/>
            <pc:sldMk cId="730069909" sldId="729"/>
            <ac:inkMk id="70" creationId="{1A0D2EEA-3D78-4840-A370-113DC99F2FCC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72" creationId="{9CAD9443-C335-F846-A805-BB86DAAB47D1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73" creationId="{A35C80BC-3900-9B40-9030-D0F7A6CF4BCF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74" creationId="{FBFF5503-0B26-0945-8EE1-44B2287E7EB7}"/>
          </ac:inkMkLst>
        </pc:inkChg>
        <pc:inkChg chg="add mod">
          <ac:chgData name="Sinan Kalkan" userId="6c97b2d2-1092-497b-8c76-002b8d208c49" providerId="ADAL" clId="{145B2008-3D63-AC43-B5DA-E1C434F82B7C}" dt="2021-04-09T05:48:47.851" v="903"/>
          <ac:inkMkLst>
            <pc:docMk/>
            <pc:sldMk cId="730069909" sldId="729"/>
            <ac:inkMk id="75" creationId="{5DA0F334-CD79-FD49-9820-BDF4274089FF}"/>
          </ac:inkMkLst>
        </pc:inkChg>
      </pc:sldChg>
      <pc:sldChg chg="addSp modSp new del mod">
        <pc:chgData name="Sinan Kalkan" userId="6c97b2d2-1092-497b-8c76-002b8d208c49" providerId="ADAL" clId="{145B2008-3D63-AC43-B5DA-E1C434F82B7C}" dt="2021-04-07T13:14:18.215" v="435" actId="2696"/>
        <pc:sldMkLst>
          <pc:docMk/>
          <pc:sldMk cId="3129761858" sldId="730"/>
        </pc:sldMkLst>
        <pc:spChg chg="mod">
          <ac:chgData name="Sinan Kalkan" userId="6c97b2d2-1092-497b-8c76-002b8d208c49" providerId="ADAL" clId="{145B2008-3D63-AC43-B5DA-E1C434F82B7C}" dt="2021-04-07T13:09:06.916" v="290" actId="20577"/>
          <ac:spMkLst>
            <pc:docMk/>
            <pc:sldMk cId="3129761858" sldId="730"/>
            <ac:spMk id="2" creationId="{EFD857E9-377C-2D48-AFE8-F879D3792CDB}"/>
          </ac:spMkLst>
        </pc:spChg>
        <pc:spChg chg="mod">
          <ac:chgData name="Sinan Kalkan" userId="6c97b2d2-1092-497b-8c76-002b8d208c49" providerId="ADAL" clId="{145B2008-3D63-AC43-B5DA-E1C434F82B7C}" dt="2021-04-07T13:12:37.268" v="431" actId="20577"/>
          <ac:spMkLst>
            <pc:docMk/>
            <pc:sldMk cId="3129761858" sldId="730"/>
            <ac:spMk id="3" creationId="{5955BF14-F111-4A46-BF27-4916FF033AC0}"/>
          </ac:spMkLst>
        </pc:spChg>
        <pc:picChg chg="add mod">
          <ac:chgData name="Sinan Kalkan" userId="6c97b2d2-1092-497b-8c76-002b8d208c49" providerId="ADAL" clId="{145B2008-3D63-AC43-B5DA-E1C434F82B7C}" dt="2021-04-07T13:13:02.971" v="433" actId="1076"/>
          <ac:picMkLst>
            <pc:docMk/>
            <pc:sldMk cId="3129761858" sldId="730"/>
            <ac:picMk id="7" creationId="{65B6B313-6974-7646-B716-B7F302EC33B9}"/>
          </ac:picMkLst>
        </pc:picChg>
      </pc:sldChg>
      <pc:sldChg chg="modSp add del mod">
        <pc:chgData name="Sinan Kalkan" userId="6c97b2d2-1092-497b-8c76-002b8d208c49" providerId="ADAL" clId="{145B2008-3D63-AC43-B5DA-E1C434F82B7C}" dt="2021-04-07T13:14:57.115" v="436" actId="2696"/>
        <pc:sldMkLst>
          <pc:docMk/>
          <pc:sldMk cId="1195195697" sldId="731"/>
        </pc:sldMkLst>
        <pc:spChg chg="mod">
          <ac:chgData name="Sinan Kalkan" userId="6c97b2d2-1092-497b-8c76-002b8d208c49" providerId="ADAL" clId="{145B2008-3D63-AC43-B5DA-E1C434F82B7C}" dt="2021-04-07T13:09:14.924" v="307" actId="20577"/>
          <ac:spMkLst>
            <pc:docMk/>
            <pc:sldMk cId="1195195697" sldId="731"/>
            <ac:spMk id="2" creationId="{EFD857E9-377C-2D48-AFE8-F879D3792CDB}"/>
          </ac:spMkLst>
        </pc:spChg>
      </pc:sldChg>
      <pc:sldChg chg="addSp delSp modSp add mod">
        <pc:chgData name="Sinan Kalkan" userId="6c97b2d2-1092-497b-8c76-002b8d208c49" providerId="ADAL" clId="{145B2008-3D63-AC43-B5DA-E1C434F82B7C}" dt="2021-04-09T07:40:54.233" v="1796" actId="478"/>
        <pc:sldMkLst>
          <pc:docMk/>
          <pc:sldMk cId="191249513" sldId="732"/>
        </pc:sldMkLst>
        <pc:spChg chg="add del mod">
          <ac:chgData name="Sinan Kalkan" userId="6c97b2d2-1092-497b-8c76-002b8d208c49" providerId="ADAL" clId="{145B2008-3D63-AC43-B5DA-E1C434F82B7C}" dt="2021-04-09T07:40:29.313" v="1786" actId="478"/>
          <ac:spMkLst>
            <pc:docMk/>
            <pc:sldMk cId="191249513" sldId="732"/>
            <ac:spMk id="2" creationId="{EFD857E9-377C-2D48-AFE8-F879D3792CDB}"/>
          </ac:spMkLst>
        </pc:spChg>
        <pc:spChg chg="del mod">
          <ac:chgData name="Sinan Kalkan" userId="6c97b2d2-1092-497b-8c76-002b8d208c49" providerId="ADAL" clId="{145B2008-3D63-AC43-B5DA-E1C434F82B7C}" dt="2021-04-09T07:40:26.570" v="1784" actId="478"/>
          <ac:spMkLst>
            <pc:docMk/>
            <pc:sldMk cId="191249513" sldId="732"/>
            <ac:spMk id="3" creationId="{5955BF14-F111-4A46-BF27-4916FF033AC0}"/>
          </ac:spMkLst>
        </pc:spChg>
        <pc:spChg chg="add del mod">
          <ac:chgData name="Sinan Kalkan" userId="6c97b2d2-1092-497b-8c76-002b8d208c49" providerId="ADAL" clId="{145B2008-3D63-AC43-B5DA-E1C434F82B7C}" dt="2021-04-09T07:40:29.313" v="1786" actId="478"/>
          <ac:spMkLst>
            <pc:docMk/>
            <pc:sldMk cId="191249513" sldId="732"/>
            <ac:spMk id="94" creationId="{C62355F9-4909-CD48-A4D5-B876FE7731D6}"/>
          </ac:spMkLst>
        </pc:spChg>
        <pc:grpChg chg="del mod">
          <ac:chgData name="Sinan Kalkan" userId="6c97b2d2-1092-497b-8c76-002b8d208c49" providerId="ADAL" clId="{145B2008-3D63-AC43-B5DA-E1C434F82B7C}" dt="2021-04-09T07:40:36.837" v="1789" actId="478"/>
          <ac:grpSpMkLst>
            <pc:docMk/>
            <pc:sldMk cId="191249513" sldId="732"/>
            <ac:grpSpMk id="16" creationId="{7A2369D6-5AFC-194F-AB41-57E3034F7CE7}"/>
          </ac:grpSpMkLst>
        </pc:grpChg>
        <pc:grpChg chg="del mod">
          <ac:chgData name="Sinan Kalkan" userId="6c97b2d2-1092-497b-8c76-002b8d208c49" providerId="ADAL" clId="{145B2008-3D63-AC43-B5DA-E1C434F82B7C}" dt="2021-04-09T07:40:36.837" v="1789" actId="478"/>
          <ac:grpSpMkLst>
            <pc:docMk/>
            <pc:sldMk cId="191249513" sldId="732"/>
            <ac:grpSpMk id="25" creationId="{E7FBC079-4C52-964B-A753-E7B2E16AC39D}"/>
          </ac:grpSpMkLst>
        </pc:grpChg>
        <pc:grpChg chg="del mod">
          <ac:chgData name="Sinan Kalkan" userId="6c97b2d2-1092-497b-8c76-002b8d208c49" providerId="ADAL" clId="{145B2008-3D63-AC43-B5DA-E1C434F82B7C}" dt="2021-04-09T06:26:01.180" v="1556"/>
          <ac:grpSpMkLst>
            <pc:docMk/>
            <pc:sldMk cId="191249513" sldId="732"/>
            <ac:grpSpMk id="30" creationId="{C6DE6E5E-A331-CF4D-8409-E0181DA01F35}"/>
          </ac:grpSpMkLst>
        </pc:grpChg>
        <pc:grpChg chg="del mod">
          <ac:chgData name="Sinan Kalkan" userId="6c97b2d2-1092-497b-8c76-002b8d208c49" providerId="ADAL" clId="{145B2008-3D63-AC43-B5DA-E1C434F82B7C}" dt="2021-04-09T06:25:51.054" v="1549"/>
          <ac:grpSpMkLst>
            <pc:docMk/>
            <pc:sldMk cId="191249513" sldId="732"/>
            <ac:grpSpMk id="33" creationId="{8D60FC07-76EB-5C41-8EB3-FA09A4852D0E}"/>
          </ac:grpSpMkLst>
        </pc:grpChg>
        <pc:grpChg chg="del mod">
          <ac:chgData name="Sinan Kalkan" userId="6c97b2d2-1092-497b-8c76-002b8d208c49" providerId="ADAL" clId="{145B2008-3D63-AC43-B5DA-E1C434F82B7C}" dt="2021-04-09T06:25:47.681" v="1544"/>
          <ac:grpSpMkLst>
            <pc:docMk/>
            <pc:sldMk cId="191249513" sldId="732"/>
            <ac:grpSpMk id="41" creationId="{FDC0238A-38C7-BB4D-97A7-FFBBD6308E25}"/>
          </ac:grpSpMkLst>
        </pc:grpChg>
        <pc:grpChg chg="del mod">
          <ac:chgData name="Sinan Kalkan" userId="6c97b2d2-1092-497b-8c76-002b8d208c49" providerId="ADAL" clId="{145B2008-3D63-AC43-B5DA-E1C434F82B7C}" dt="2021-04-09T06:25:47.681" v="1544"/>
          <ac:grpSpMkLst>
            <pc:docMk/>
            <pc:sldMk cId="191249513" sldId="732"/>
            <ac:grpSpMk id="44" creationId="{C655D3FA-58FD-3749-A2E6-637E00F3651C}"/>
          </ac:grpSpMkLst>
        </pc:grpChg>
        <pc:grpChg chg="del mod">
          <ac:chgData name="Sinan Kalkan" userId="6c97b2d2-1092-497b-8c76-002b8d208c49" providerId="ADAL" clId="{145B2008-3D63-AC43-B5DA-E1C434F82B7C}" dt="2021-04-09T06:25:53.606" v="1552"/>
          <ac:grpSpMkLst>
            <pc:docMk/>
            <pc:sldMk cId="191249513" sldId="732"/>
            <ac:grpSpMk id="51" creationId="{345A8AB3-C7E4-184F-B5A7-ED0ECDA4C326}"/>
          </ac:grpSpMkLst>
        </pc:grpChg>
        <pc:grpChg chg="del mod">
          <ac:chgData name="Sinan Kalkan" userId="6c97b2d2-1092-497b-8c76-002b8d208c49" providerId="ADAL" clId="{145B2008-3D63-AC43-B5DA-E1C434F82B7C}" dt="2021-04-09T07:40:48.058" v="1792" actId="478"/>
          <ac:grpSpMkLst>
            <pc:docMk/>
            <pc:sldMk cId="191249513" sldId="732"/>
            <ac:grpSpMk id="54" creationId="{74E1DB13-FB83-D84C-9A6A-648CECC95405}"/>
          </ac:grpSpMkLst>
        </pc:grpChg>
        <pc:grpChg chg="del mod">
          <ac:chgData name="Sinan Kalkan" userId="6c97b2d2-1092-497b-8c76-002b8d208c49" providerId="ADAL" clId="{145B2008-3D63-AC43-B5DA-E1C434F82B7C}" dt="2021-04-09T07:40:36.837" v="1789" actId="478"/>
          <ac:grpSpMkLst>
            <pc:docMk/>
            <pc:sldMk cId="191249513" sldId="732"/>
            <ac:grpSpMk id="56" creationId="{21E32D63-A6DE-C748-81D5-F23E225DF3AA}"/>
          </ac:grpSpMkLst>
        </pc:grpChg>
        <pc:grpChg chg="del mod">
          <ac:chgData name="Sinan Kalkan" userId="6c97b2d2-1092-497b-8c76-002b8d208c49" providerId="ADAL" clId="{145B2008-3D63-AC43-B5DA-E1C434F82B7C}" dt="2021-04-09T07:40:40.494" v="1790" actId="478"/>
          <ac:grpSpMkLst>
            <pc:docMk/>
            <pc:sldMk cId="191249513" sldId="732"/>
            <ac:grpSpMk id="59" creationId="{50B91443-FEA7-C24D-A289-13D65675CE95}"/>
          </ac:grpSpMkLst>
        </pc:grpChg>
        <pc:grpChg chg="del mod">
          <ac:chgData name="Sinan Kalkan" userId="6c97b2d2-1092-497b-8c76-002b8d208c49" providerId="ADAL" clId="{145B2008-3D63-AC43-B5DA-E1C434F82B7C}" dt="2021-04-09T07:40:43.883" v="1791" actId="478"/>
          <ac:grpSpMkLst>
            <pc:docMk/>
            <pc:sldMk cId="191249513" sldId="732"/>
            <ac:grpSpMk id="63" creationId="{86936869-2570-0048-A6C5-21E9853615AE}"/>
          </ac:grpSpMkLst>
        </pc:grpChg>
        <pc:grpChg chg="del mod">
          <ac:chgData name="Sinan Kalkan" userId="6c97b2d2-1092-497b-8c76-002b8d208c49" providerId="ADAL" clId="{145B2008-3D63-AC43-B5DA-E1C434F82B7C}" dt="2021-04-09T06:27:16.237" v="1575"/>
          <ac:grpSpMkLst>
            <pc:docMk/>
            <pc:sldMk cId="191249513" sldId="732"/>
            <ac:grpSpMk id="69" creationId="{08C08E12-8462-3A49-8597-4042E6C84B53}"/>
          </ac:grpSpMkLst>
        </pc:grpChg>
        <pc:grpChg chg="del mod">
          <ac:chgData name="Sinan Kalkan" userId="6c97b2d2-1092-497b-8c76-002b8d208c49" providerId="ADAL" clId="{145B2008-3D63-AC43-B5DA-E1C434F82B7C}" dt="2021-04-09T06:27:03.195" v="1567"/>
          <ac:grpSpMkLst>
            <pc:docMk/>
            <pc:sldMk cId="191249513" sldId="732"/>
            <ac:grpSpMk id="72" creationId="{169E0DC7-FC64-9440-BEAA-D2D8E340003A}"/>
          </ac:grpSpMkLst>
        </pc:grpChg>
        <pc:grpChg chg="del mod">
          <ac:chgData name="Sinan Kalkan" userId="6c97b2d2-1092-497b-8c76-002b8d208c49" providerId="ADAL" clId="{145B2008-3D63-AC43-B5DA-E1C434F82B7C}" dt="2021-04-09T06:27:16.237" v="1575"/>
          <ac:grpSpMkLst>
            <pc:docMk/>
            <pc:sldMk cId="191249513" sldId="732"/>
            <ac:grpSpMk id="74" creationId="{2509194A-0E38-9B4C-A364-AC18B0654C01}"/>
          </ac:grpSpMkLst>
        </pc:grpChg>
        <pc:grpChg chg="del mod">
          <ac:chgData name="Sinan Kalkan" userId="6c97b2d2-1092-497b-8c76-002b8d208c49" providerId="ADAL" clId="{145B2008-3D63-AC43-B5DA-E1C434F82B7C}" dt="2021-04-09T06:27:16.237" v="1575"/>
          <ac:grpSpMkLst>
            <pc:docMk/>
            <pc:sldMk cId="191249513" sldId="732"/>
            <ac:grpSpMk id="80" creationId="{D196E0AC-1597-F343-A424-E6DF8B956A37}"/>
          </ac:grpSpMkLst>
        </pc:grpChg>
        <pc:grpChg chg="del mod">
          <ac:chgData name="Sinan Kalkan" userId="6c97b2d2-1092-497b-8c76-002b8d208c49" providerId="ADAL" clId="{145B2008-3D63-AC43-B5DA-E1C434F82B7C}" dt="2021-04-09T06:27:19.071" v="1577"/>
          <ac:grpSpMkLst>
            <pc:docMk/>
            <pc:sldMk cId="191249513" sldId="732"/>
            <ac:grpSpMk id="82" creationId="{31B6C3B9-B9B1-1243-8584-944528FD8C54}"/>
          </ac:grpSpMkLst>
        </pc:grpChg>
        <pc:grpChg chg="del mod">
          <ac:chgData name="Sinan Kalkan" userId="6c97b2d2-1092-497b-8c76-002b8d208c49" providerId="ADAL" clId="{145B2008-3D63-AC43-B5DA-E1C434F82B7C}" dt="2021-04-09T06:27:22.812" v="1579"/>
          <ac:grpSpMkLst>
            <pc:docMk/>
            <pc:sldMk cId="191249513" sldId="732"/>
            <ac:grpSpMk id="84" creationId="{7B798990-03BC-9541-BBA2-1B797A2B936F}"/>
          </ac:grpSpMkLst>
        </pc:grpChg>
        <pc:grpChg chg="del mod">
          <ac:chgData name="Sinan Kalkan" userId="6c97b2d2-1092-497b-8c76-002b8d208c49" providerId="ADAL" clId="{145B2008-3D63-AC43-B5DA-E1C434F82B7C}" dt="2021-04-09T06:27:27.832" v="1582"/>
          <ac:grpSpMkLst>
            <pc:docMk/>
            <pc:sldMk cId="191249513" sldId="732"/>
            <ac:grpSpMk id="86" creationId="{679835ED-4A1B-E94C-9EE0-31A2C1462E64}"/>
          </ac:grpSpMkLst>
        </pc:grpChg>
        <pc:grpChg chg="del mod">
          <ac:chgData name="Sinan Kalkan" userId="6c97b2d2-1092-497b-8c76-002b8d208c49" providerId="ADAL" clId="{145B2008-3D63-AC43-B5DA-E1C434F82B7C}" dt="2021-04-09T06:27:31.258" v="1584"/>
          <ac:grpSpMkLst>
            <pc:docMk/>
            <pc:sldMk cId="191249513" sldId="732"/>
            <ac:grpSpMk id="89" creationId="{8CFA56C7-65AC-AA4A-98DF-05F4A16CD528}"/>
          </ac:grpSpMkLst>
        </pc:grpChg>
        <pc:grpChg chg="del mod">
          <ac:chgData name="Sinan Kalkan" userId="6c97b2d2-1092-497b-8c76-002b8d208c49" providerId="ADAL" clId="{145B2008-3D63-AC43-B5DA-E1C434F82B7C}" dt="2021-04-09T07:40:50.035" v="1793" actId="478"/>
          <ac:grpSpMkLst>
            <pc:docMk/>
            <pc:sldMk cId="191249513" sldId="732"/>
            <ac:grpSpMk id="91" creationId="{D9F6DDB9-708A-9C4A-A35F-30E5FFDAE611}"/>
          </ac:grpSpMkLst>
        </pc:grpChg>
        <pc:picChg chg="add mod">
          <ac:chgData name="Sinan Kalkan" userId="6c97b2d2-1092-497b-8c76-002b8d208c49" providerId="ADAL" clId="{145B2008-3D63-AC43-B5DA-E1C434F82B7C}" dt="2021-04-07T13:16:49.560" v="446" actId="1076"/>
          <ac:picMkLst>
            <pc:docMk/>
            <pc:sldMk cId="191249513" sldId="732"/>
            <ac:picMk id="7" creationId="{B65EF825-B9B8-4146-B9B6-F2DC2A992DBD}"/>
          </ac:picMkLst>
        </pc:picChg>
        <pc:picChg chg="add mod">
          <ac:chgData name="Sinan Kalkan" userId="6c97b2d2-1092-497b-8c76-002b8d208c49" providerId="ADAL" clId="{145B2008-3D63-AC43-B5DA-E1C434F82B7C}" dt="2021-04-07T13:16:46.650" v="445" actId="1076"/>
          <ac:picMkLst>
            <pc:docMk/>
            <pc:sldMk cId="191249513" sldId="732"/>
            <ac:picMk id="8" creationId="{0E6C70B3-2FFC-7C49-9E17-894203EFD0DE}"/>
          </ac:picMkLst>
        </pc:picChg>
        <pc:picChg chg="add mod">
          <ac:chgData name="Sinan Kalkan" userId="6c97b2d2-1092-497b-8c76-002b8d208c49" providerId="ADAL" clId="{145B2008-3D63-AC43-B5DA-E1C434F82B7C}" dt="2021-04-07T13:16:43.567" v="444" actId="1076"/>
          <ac:picMkLst>
            <pc:docMk/>
            <pc:sldMk cId="191249513" sldId="732"/>
            <ac:picMk id="9" creationId="{A9199715-C4A5-5348-9FDA-EEF08586BA83}"/>
          </ac:picMkLst>
        </pc:picChg>
        <pc:picChg chg="add mod">
          <ac:chgData name="Sinan Kalkan" userId="6c97b2d2-1092-497b-8c76-002b8d208c49" providerId="ADAL" clId="{145B2008-3D63-AC43-B5DA-E1C434F82B7C}" dt="2021-04-07T13:17:06.610" v="448" actId="1076"/>
          <ac:picMkLst>
            <pc:docMk/>
            <pc:sldMk cId="191249513" sldId="732"/>
            <ac:picMk id="10" creationId="{BC2E927A-610A-134C-8501-01B66BF97F5D}"/>
          </ac:picMkLst>
        </pc:picChg>
        <pc:inkChg chg="add del">
          <ac:chgData name="Sinan Kalkan" userId="6c97b2d2-1092-497b-8c76-002b8d208c49" providerId="ADAL" clId="{145B2008-3D63-AC43-B5DA-E1C434F82B7C}" dt="2021-04-09T07:40:31.242" v="1787" actId="478"/>
          <ac:inkMkLst>
            <pc:docMk/>
            <pc:sldMk cId="191249513" sldId="732"/>
            <ac:inkMk id="11" creationId="{CC9033A4-3DD1-CB4B-A09C-64E1DF67605F}"/>
          </ac:inkMkLst>
        </pc:inkChg>
        <pc:inkChg chg="add del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12" creationId="{00A5C6DB-9641-A24B-AD55-FACA949F68CF}"/>
          </ac:inkMkLst>
        </pc:inkChg>
        <pc:inkChg chg="add del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13" creationId="{B2FA3750-522D-CF45-A598-9B7100DC6F3D}"/>
          </ac:inkMkLst>
        </pc:inkChg>
        <pc:inkChg chg="add mod">
          <ac:chgData name="Sinan Kalkan" userId="6c97b2d2-1092-497b-8c76-002b8d208c49" providerId="ADAL" clId="{145B2008-3D63-AC43-B5DA-E1C434F82B7C}" dt="2021-04-09T06:24:45.511" v="1509"/>
          <ac:inkMkLst>
            <pc:docMk/>
            <pc:sldMk cId="191249513" sldId="732"/>
            <ac:inkMk id="14" creationId="{18FE322D-AD7B-8448-A521-EF52A2191F65}"/>
          </ac:inkMkLst>
        </pc:inkChg>
        <pc:inkChg chg="add mod">
          <ac:chgData name="Sinan Kalkan" userId="6c97b2d2-1092-497b-8c76-002b8d208c49" providerId="ADAL" clId="{145B2008-3D63-AC43-B5DA-E1C434F82B7C}" dt="2021-04-09T06:24:45.511" v="1509"/>
          <ac:inkMkLst>
            <pc:docMk/>
            <pc:sldMk cId="191249513" sldId="732"/>
            <ac:inkMk id="15" creationId="{686501F4-7506-5D4E-BA78-78199CBDB161}"/>
          </ac:inkMkLst>
        </pc:inkChg>
        <pc:inkChg chg="add del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17" creationId="{AAC41DD6-8D14-1446-898C-7CC1AE5E240B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18" creationId="{B4CCB67F-4EF6-9846-B9FA-BB8DA04E11D7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19" creationId="{3A368A15-F2AB-F249-AA84-C42F34FCCF68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20" creationId="{97D67D1F-0EC9-BE47-8C93-F35C1349079B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21" creationId="{3E0835EE-EDCE-7248-845B-C7174089B6B2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22" creationId="{D03864A7-E59B-D543-9C1C-E365D6473A54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23" creationId="{B3490C30-D7DD-8F44-8F56-56A8A172A742}"/>
          </ac:inkMkLst>
        </pc:inkChg>
        <pc:inkChg chg="add mod">
          <ac:chgData name="Sinan Kalkan" userId="6c97b2d2-1092-497b-8c76-002b8d208c49" providerId="ADAL" clId="{145B2008-3D63-AC43-B5DA-E1C434F82B7C}" dt="2021-04-09T06:25:00.058" v="1518"/>
          <ac:inkMkLst>
            <pc:docMk/>
            <pc:sldMk cId="191249513" sldId="732"/>
            <ac:inkMk id="24" creationId="{DC72238C-2E85-2A42-A79D-6C67E775480B}"/>
          </ac:inkMkLst>
        </pc:inkChg>
        <pc:inkChg chg="add del">
          <ac:chgData name="Sinan Kalkan" userId="6c97b2d2-1092-497b-8c76-002b8d208c49" providerId="ADAL" clId="{145B2008-3D63-AC43-B5DA-E1C434F82B7C}" dt="2021-04-09T07:40:32.298" v="1788" actId="478"/>
          <ac:inkMkLst>
            <pc:docMk/>
            <pc:sldMk cId="191249513" sldId="732"/>
            <ac:inkMk id="26" creationId="{012B0582-7988-4645-8CB6-C3784A0C6D84}"/>
          </ac:inkMkLst>
        </pc:inkChg>
        <pc:inkChg chg="add mod">
          <ac:chgData name="Sinan Kalkan" userId="6c97b2d2-1092-497b-8c76-002b8d208c49" providerId="ADAL" clId="{145B2008-3D63-AC43-B5DA-E1C434F82B7C}" dt="2021-04-09T06:26:01.180" v="1556"/>
          <ac:inkMkLst>
            <pc:docMk/>
            <pc:sldMk cId="191249513" sldId="732"/>
            <ac:inkMk id="27" creationId="{253268DC-C76D-D44C-87ED-087F6B8E3011}"/>
          </ac:inkMkLst>
        </pc:inkChg>
        <pc:inkChg chg="add mod">
          <ac:chgData name="Sinan Kalkan" userId="6c97b2d2-1092-497b-8c76-002b8d208c49" providerId="ADAL" clId="{145B2008-3D63-AC43-B5DA-E1C434F82B7C}" dt="2021-04-09T06:26:01.180" v="1556"/>
          <ac:inkMkLst>
            <pc:docMk/>
            <pc:sldMk cId="191249513" sldId="732"/>
            <ac:inkMk id="28" creationId="{5A92791F-333C-A945-8DBF-D0082B3F5A00}"/>
          </ac:inkMkLst>
        </pc:inkChg>
        <pc:inkChg chg="add mod">
          <ac:chgData name="Sinan Kalkan" userId="6c97b2d2-1092-497b-8c76-002b8d208c49" providerId="ADAL" clId="{145B2008-3D63-AC43-B5DA-E1C434F82B7C}" dt="2021-04-09T06:26:01.180" v="1556"/>
          <ac:inkMkLst>
            <pc:docMk/>
            <pc:sldMk cId="191249513" sldId="732"/>
            <ac:inkMk id="29" creationId="{B6858EBF-2712-7E41-8A97-2C425CF1BD93}"/>
          </ac:inkMkLst>
        </pc:inkChg>
        <pc:inkChg chg="add mod">
          <ac:chgData name="Sinan Kalkan" userId="6c97b2d2-1092-497b-8c76-002b8d208c49" providerId="ADAL" clId="{145B2008-3D63-AC43-B5DA-E1C434F82B7C}" dt="2021-04-09T06:25:51.054" v="1549"/>
          <ac:inkMkLst>
            <pc:docMk/>
            <pc:sldMk cId="191249513" sldId="732"/>
            <ac:inkMk id="31" creationId="{54AE222F-E652-3142-B0A7-AD47BF100739}"/>
          </ac:inkMkLst>
        </pc:inkChg>
        <pc:inkChg chg="add mod">
          <ac:chgData name="Sinan Kalkan" userId="6c97b2d2-1092-497b-8c76-002b8d208c49" providerId="ADAL" clId="{145B2008-3D63-AC43-B5DA-E1C434F82B7C}" dt="2021-04-09T06:25:51.054" v="1549"/>
          <ac:inkMkLst>
            <pc:docMk/>
            <pc:sldMk cId="191249513" sldId="732"/>
            <ac:inkMk id="32" creationId="{3C1E4466-E5CE-4948-96F0-79336F8ABB7B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34" creationId="{0C6A1BD4-4C60-3948-BD91-8E44D951C599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35" creationId="{EEB12EC5-E7C3-4641-84C9-3BE025E2EA7A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36" creationId="{4B77642E-6556-1F4C-BEC1-1FCE01450232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37" creationId="{1BFEA2D7-EAF1-A64D-B849-DE32DD93FB7F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38" creationId="{66B8C2B6-0A6D-804B-8FDB-4582E33E5B0F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39" creationId="{4A33E856-3969-8C44-AF79-4574A7327C06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40" creationId="{F2C7E433-5C37-B647-9478-00A93EC30447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42" creationId="{2699A1A8-EC1F-184A-BA3D-4ECD3B17DEA8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43" creationId="{8645104D-7A30-1E42-ADD4-6D40F9EC4739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45" creationId="{A25D377B-EE48-014B-8DD7-693DE7EE95DF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46" creationId="{CC06EBCD-A6A9-1440-A491-A10FEADE9037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47" creationId="{9AC39F9B-4551-BE4A-891F-D754D8FB6CF8}"/>
          </ac:inkMkLst>
        </pc:inkChg>
        <pc:inkChg chg="add del mod">
          <ac:chgData name="Sinan Kalkan" userId="6c97b2d2-1092-497b-8c76-002b8d208c49" providerId="ADAL" clId="{145B2008-3D63-AC43-B5DA-E1C434F82B7C}" dt="2021-04-09T07:40:36.837" v="1789" actId="478"/>
          <ac:inkMkLst>
            <pc:docMk/>
            <pc:sldMk cId="191249513" sldId="732"/>
            <ac:inkMk id="48" creationId="{637CBAF1-389D-A04D-826C-613CA72D3B69}"/>
          </ac:inkMkLst>
        </pc:inkChg>
        <pc:inkChg chg="add mod">
          <ac:chgData name="Sinan Kalkan" userId="6c97b2d2-1092-497b-8c76-002b8d208c49" providerId="ADAL" clId="{145B2008-3D63-AC43-B5DA-E1C434F82B7C}" dt="2021-04-09T06:25:53.606" v="1552"/>
          <ac:inkMkLst>
            <pc:docMk/>
            <pc:sldMk cId="191249513" sldId="732"/>
            <ac:inkMk id="49" creationId="{8F348266-E042-D04E-8097-CE8678E4D4F1}"/>
          </ac:inkMkLst>
        </pc:inkChg>
        <pc:inkChg chg="add mod">
          <ac:chgData name="Sinan Kalkan" userId="6c97b2d2-1092-497b-8c76-002b8d208c49" providerId="ADAL" clId="{145B2008-3D63-AC43-B5DA-E1C434F82B7C}" dt="2021-04-09T06:25:53.606" v="1552"/>
          <ac:inkMkLst>
            <pc:docMk/>
            <pc:sldMk cId="191249513" sldId="732"/>
            <ac:inkMk id="50" creationId="{EEFCDF93-3C64-9843-80A2-C86435BD8837}"/>
          </ac:inkMkLst>
        </pc:inkChg>
        <pc:inkChg chg="add mod">
          <ac:chgData name="Sinan Kalkan" userId="6c97b2d2-1092-497b-8c76-002b8d208c49" providerId="ADAL" clId="{145B2008-3D63-AC43-B5DA-E1C434F82B7C}" dt="2021-04-09T06:25:48.928" v="1547"/>
          <ac:inkMkLst>
            <pc:docMk/>
            <pc:sldMk cId="191249513" sldId="732"/>
            <ac:inkMk id="52" creationId="{9939C2A1-6533-9841-85F0-A094337B3A08}"/>
          </ac:inkMkLst>
        </pc:inkChg>
        <pc:inkChg chg="add mod">
          <ac:chgData name="Sinan Kalkan" userId="6c97b2d2-1092-497b-8c76-002b8d208c49" providerId="ADAL" clId="{145B2008-3D63-AC43-B5DA-E1C434F82B7C}" dt="2021-04-09T06:25:48.928" v="1547"/>
          <ac:inkMkLst>
            <pc:docMk/>
            <pc:sldMk cId="191249513" sldId="732"/>
            <ac:inkMk id="53" creationId="{2F8FFB4B-22AD-AC4D-AAE7-8066496C7972}"/>
          </ac:inkMkLst>
        </pc:inkChg>
        <pc:inkChg chg="add mod">
          <ac:chgData name="Sinan Kalkan" userId="6c97b2d2-1092-497b-8c76-002b8d208c49" providerId="ADAL" clId="{145B2008-3D63-AC43-B5DA-E1C434F82B7C}" dt="2021-04-09T06:25:51.054" v="1549"/>
          <ac:inkMkLst>
            <pc:docMk/>
            <pc:sldMk cId="191249513" sldId="732"/>
            <ac:inkMk id="55" creationId="{B200C62E-89D9-8348-B55D-68F77A03A351}"/>
          </ac:inkMkLst>
        </pc:inkChg>
        <pc:inkChg chg="add mod">
          <ac:chgData name="Sinan Kalkan" userId="6c97b2d2-1092-497b-8c76-002b8d208c49" providerId="ADAL" clId="{145B2008-3D63-AC43-B5DA-E1C434F82B7C}" dt="2021-04-09T06:25:53.606" v="1552"/>
          <ac:inkMkLst>
            <pc:docMk/>
            <pc:sldMk cId="191249513" sldId="732"/>
            <ac:inkMk id="57" creationId="{2EAAC5C5-23BC-0040-9318-BD0E1228524D}"/>
          </ac:inkMkLst>
        </pc:inkChg>
        <pc:inkChg chg="add mod">
          <ac:chgData name="Sinan Kalkan" userId="6c97b2d2-1092-497b-8c76-002b8d208c49" providerId="ADAL" clId="{145B2008-3D63-AC43-B5DA-E1C434F82B7C}" dt="2021-04-09T06:25:53.606" v="1552"/>
          <ac:inkMkLst>
            <pc:docMk/>
            <pc:sldMk cId="191249513" sldId="732"/>
            <ac:inkMk id="58" creationId="{F750BA91-7567-C54C-A04B-146AD85358AD}"/>
          </ac:inkMkLst>
        </pc:inkChg>
        <pc:inkChg chg="add del">
          <ac:chgData name="Sinan Kalkan" userId="6c97b2d2-1092-497b-8c76-002b8d208c49" providerId="ADAL" clId="{145B2008-3D63-AC43-B5DA-E1C434F82B7C}" dt="2021-04-09T07:40:43.883" v="1791" actId="478"/>
          <ac:inkMkLst>
            <pc:docMk/>
            <pc:sldMk cId="191249513" sldId="732"/>
            <ac:inkMk id="60" creationId="{A3902CDC-FDD4-7F4D-8A3C-77842C3DD029}"/>
          </ac:inkMkLst>
        </pc:inkChg>
        <pc:inkChg chg="add mod">
          <ac:chgData name="Sinan Kalkan" userId="6c97b2d2-1092-497b-8c76-002b8d208c49" providerId="ADAL" clId="{145B2008-3D63-AC43-B5DA-E1C434F82B7C}" dt="2021-04-09T06:26:01.180" v="1556"/>
          <ac:inkMkLst>
            <pc:docMk/>
            <pc:sldMk cId="191249513" sldId="732"/>
            <ac:inkMk id="61" creationId="{87DB9058-4858-474E-A90A-EB078BDB5C2B}"/>
          </ac:inkMkLst>
        </pc:inkChg>
        <pc:inkChg chg="add mod">
          <ac:chgData name="Sinan Kalkan" userId="6c97b2d2-1092-497b-8c76-002b8d208c49" providerId="ADAL" clId="{145B2008-3D63-AC43-B5DA-E1C434F82B7C}" dt="2021-04-09T06:26:01.180" v="1556"/>
          <ac:inkMkLst>
            <pc:docMk/>
            <pc:sldMk cId="191249513" sldId="732"/>
            <ac:inkMk id="62" creationId="{D6C3EC5E-1542-9E44-92AD-1BDB5152098B}"/>
          </ac:inkMkLst>
        </pc:inkChg>
        <pc:inkChg chg="add del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64" creationId="{EB41F5D4-FCBF-1E4A-833D-A5384FCF40A1}"/>
          </ac:inkMkLst>
        </pc:inkChg>
        <pc:inkChg chg="add del">
          <ac:chgData name="Sinan Kalkan" userId="6c97b2d2-1092-497b-8c76-002b8d208c49" providerId="ADAL" clId="{145B2008-3D63-AC43-B5DA-E1C434F82B7C}" dt="2021-04-09T07:40:51.619" v="1794" actId="478"/>
          <ac:inkMkLst>
            <pc:docMk/>
            <pc:sldMk cId="191249513" sldId="732"/>
            <ac:inkMk id="65" creationId="{78FF7E99-CB99-D040-B7BC-53BC46BB4EFD}"/>
          </ac:inkMkLst>
        </pc:inkChg>
        <pc:inkChg chg="add del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66" creationId="{AD99805F-01B5-6E42-B96F-266D07B556D6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67" creationId="{538356D5-E1EC-2F43-AF40-64C825AC0AE8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68" creationId="{1BFC8F9F-B12A-144D-96ED-847C773E0EE0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0" creationId="{543B3DE1-132B-3241-BE5C-ADAEC2F3E04F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1" creationId="{FD8EB810-798D-7D42-99C6-DDCB9004D901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3" creationId="{4EDAB8D6-7CA9-1C44-BE05-A027576AF316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5" creationId="{FC04259F-8BD9-AD4B-BA23-28CE66D4D707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6" creationId="{098FB37F-2AAB-AA4A-90A9-ED15AD166467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7" creationId="{47E9436C-6655-614A-96A5-3E2BEF613236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8" creationId="{D1B66099-9E4A-984B-AADA-9468C3E8FF64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79" creationId="{5768529A-2E74-8F47-9F74-E2666CE7EFF5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81" creationId="{E9F4B7B9-6890-DA4E-8988-38C87334F482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83" creationId="{5AB4F025-7AEF-5542-B81E-371921E47C8C}"/>
          </ac:inkMkLst>
        </pc:inkChg>
        <pc:inkChg chg="add del mod">
          <ac:chgData name="Sinan Kalkan" userId="6c97b2d2-1092-497b-8c76-002b8d208c49" providerId="ADAL" clId="{145B2008-3D63-AC43-B5DA-E1C434F82B7C}" dt="2021-04-09T07:40:40.494" v="1790" actId="478"/>
          <ac:inkMkLst>
            <pc:docMk/>
            <pc:sldMk cId="191249513" sldId="732"/>
            <ac:inkMk id="85" creationId="{8FAE2D2D-CE97-D147-AC29-FE01E25FAA94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87" creationId="{3BF7DDF0-6ED9-9F48-BF85-C0399F6EA5CA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88" creationId="{4FB49BE4-A277-684F-97C6-200BF7017A77}"/>
          </ac:inkMkLst>
        </pc:inkChg>
        <pc:inkChg chg="add mod">
          <ac:chgData name="Sinan Kalkan" userId="6c97b2d2-1092-497b-8c76-002b8d208c49" providerId="ADAL" clId="{145B2008-3D63-AC43-B5DA-E1C434F82B7C}" dt="2021-04-09T06:27:31.258" v="1584"/>
          <ac:inkMkLst>
            <pc:docMk/>
            <pc:sldMk cId="191249513" sldId="732"/>
            <ac:inkMk id="90" creationId="{221F2F81-2028-B641-88E3-39BA0799516D}"/>
          </ac:inkMkLst>
        </pc:inkChg>
        <pc:inkChg chg="add del">
          <ac:chgData name="Sinan Kalkan" userId="6c97b2d2-1092-497b-8c76-002b8d208c49" providerId="ADAL" clId="{145B2008-3D63-AC43-B5DA-E1C434F82B7C}" dt="2021-04-09T07:40:52.874" v="1795" actId="478"/>
          <ac:inkMkLst>
            <pc:docMk/>
            <pc:sldMk cId="191249513" sldId="732"/>
            <ac:inkMk id="92" creationId="{A1BCF4A8-8A01-2D4C-ADF1-38217E06C6EF}"/>
          </ac:inkMkLst>
        </pc:inkChg>
        <pc:inkChg chg="add del">
          <ac:chgData name="Sinan Kalkan" userId="6c97b2d2-1092-497b-8c76-002b8d208c49" providerId="ADAL" clId="{145B2008-3D63-AC43-B5DA-E1C434F82B7C}" dt="2021-04-09T07:40:54.233" v="1796" actId="478"/>
          <ac:inkMkLst>
            <pc:docMk/>
            <pc:sldMk cId="191249513" sldId="732"/>
            <ac:inkMk id="93" creationId="{61CECEF4-209B-E741-B4DB-E66CC78B5286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1:23.143" v="1809" actId="478"/>
        <pc:sldMkLst>
          <pc:docMk/>
          <pc:sldMk cId="712418809" sldId="733"/>
        </pc:sldMkLst>
        <pc:spChg chg="mod">
          <ac:chgData name="Sinan Kalkan" userId="6c97b2d2-1092-497b-8c76-002b8d208c49" providerId="ADAL" clId="{145B2008-3D63-AC43-B5DA-E1C434F82B7C}" dt="2021-04-07T13:22:17.749" v="488" actId="207"/>
          <ac:spMkLst>
            <pc:docMk/>
            <pc:sldMk cId="712418809" sldId="733"/>
            <ac:spMk id="2" creationId="{EFD857E9-377C-2D48-AFE8-F879D3792CDB}"/>
          </ac:spMkLst>
        </pc:spChg>
        <pc:grpChg chg="del mod">
          <ac:chgData name="Sinan Kalkan" userId="6c97b2d2-1092-497b-8c76-002b8d208c49" providerId="ADAL" clId="{145B2008-3D63-AC43-B5DA-E1C434F82B7C}" dt="2021-04-09T06:50:17.175" v="1594"/>
          <ac:grpSpMkLst>
            <pc:docMk/>
            <pc:sldMk cId="712418809" sldId="733"/>
            <ac:grpSpMk id="12" creationId="{B65ADA2F-459B-F14D-ABDE-94BF20E04753}"/>
          </ac:grpSpMkLst>
        </pc:grpChg>
        <pc:grpChg chg="del mod">
          <ac:chgData name="Sinan Kalkan" userId="6c97b2d2-1092-497b-8c76-002b8d208c49" providerId="ADAL" clId="{145B2008-3D63-AC43-B5DA-E1C434F82B7C}" dt="2021-04-09T07:41:05.195" v="1798" actId="478"/>
          <ac:grpSpMkLst>
            <pc:docMk/>
            <pc:sldMk cId="712418809" sldId="733"/>
            <ac:grpSpMk id="14" creationId="{28C02188-806F-5648-BDB0-0A950698997F}"/>
          </ac:grpSpMkLst>
        </pc:grpChg>
        <pc:grpChg chg="del mod">
          <ac:chgData name="Sinan Kalkan" userId="6c97b2d2-1092-497b-8c76-002b8d208c49" providerId="ADAL" clId="{145B2008-3D63-AC43-B5DA-E1C434F82B7C}" dt="2021-04-09T07:41:06.741" v="1799" actId="478"/>
          <ac:grpSpMkLst>
            <pc:docMk/>
            <pc:sldMk cId="712418809" sldId="733"/>
            <ac:grpSpMk id="17" creationId="{A9FCAA85-0527-D242-8B5A-E33DD9B0A52E}"/>
          </ac:grpSpMkLst>
        </pc:grpChg>
        <pc:grpChg chg="del mod">
          <ac:chgData name="Sinan Kalkan" userId="6c97b2d2-1092-497b-8c76-002b8d208c49" providerId="ADAL" clId="{145B2008-3D63-AC43-B5DA-E1C434F82B7C}" dt="2021-04-09T06:50:56.405" v="1610"/>
          <ac:grpSpMkLst>
            <pc:docMk/>
            <pc:sldMk cId="712418809" sldId="733"/>
            <ac:grpSpMk id="20" creationId="{35EEF121-8A44-AC40-B21C-5753515B3706}"/>
          </ac:grpSpMkLst>
        </pc:grpChg>
        <pc:grpChg chg="del mod">
          <ac:chgData name="Sinan Kalkan" userId="6c97b2d2-1092-497b-8c76-002b8d208c49" providerId="ADAL" clId="{145B2008-3D63-AC43-B5DA-E1C434F82B7C}" dt="2021-04-09T06:51:52.527" v="1619"/>
          <ac:grpSpMkLst>
            <pc:docMk/>
            <pc:sldMk cId="712418809" sldId="733"/>
            <ac:grpSpMk id="24" creationId="{0475322C-CC68-6F45-AF21-A480FC6407CE}"/>
          </ac:grpSpMkLst>
        </pc:grpChg>
        <pc:grpChg chg="del mod">
          <ac:chgData name="Sinan Kalkan" userId="6c97b2d2-1092-497b-8c76-002b8d208c49" providerId="ADAL" clId="{145B2008-3D63-AC43-B5DA-E1C434F82B7C}" dt="2021-04-09T06:52:05.241" v="1634"/>
          <ac:grpSpMkLst>
            <pc:docMk/>
            <pc:sldMk cId="712418809" sldId="733"/>
            <ac:grpSpMk id="27" creationId="{F78C87EC-4B6F-2346-A158-44A0A48BEB68}"/>
          </ac:grpSpMkLst>
        </pc:grpChg>
        <pc:grpChg chg="del mod">
          <ac:chgData name="Sinan Kalkan" userId="6c97b2d2-1092-497b-8c76-002b8d208c49" providerId="ADAL" clId="{145B2008-3D63-AC43-B5DA-E1C434F82B7C}" dt="2021-04-09T06:51:43.614" v="1612"/>
          <ac:grpSpMkLst>
            <pc:docMk/>
            <pc:sldMk cId="712418809" sldId="733"/>
            <ac:grpSpMk id="29" creationId="{73FFABD2-E471-AC4F-BFEB-BB798091A23B}"/>
          </ac:grpSpMkLst>
        </pc:grpChg>
        <pc:grpChg chg="del mod">
          <ac:chgData name="Sinan Kalkan" userId="6c97b2d2-1092-497b-8c76-002b8d208c49" providerId="ADAL" clId="{145B2008-3D63-AC43-B5DA-E1C434F82B7C}" dt="2021-04-09T06:51:45.995" v="1614"/>
          <ac:grpSpMkLst>
            <pc:docMk/>
            <pc:sldMk cId="712418809" sldId="733"/>
            <ac:grpSpMk id="31" creationId="{E984F960-6287-BC47-AD06-012BD8B9BA9D}"/>
          </ac:grpSpMkLst>
        </pc:grpChg>
        <pc:grpChg chg="del mod">
          <ac:chgData name="Sinan Kalkan" userId="6c97b2d2-1092-497b-8c76-002b8d208c49" providerId="ADAL" clId="{145B2008-3D63-AC43-B5DA-E1C434F82B7C}" dt="2021-04-09T07:41:09.198" v="1801" actId="478"/>
          <ac:grpSpMkLst>
            <pc:docMk/>
            <pc:sldMk cId="712418809" sldId="733"/>
            <ac:grpSpMk id="33" creationId="{92CE8383-CBDC-D040-BB15-F54DE301A5A2}"/>
          </ac:grpSpMkLst>
        </pc:grpChg>
        <pc:grpChg chg="del mod">
          <ac:chgData name="Sinan Kalkan" userId="6c97b2d2-1092-497b-8c76-002b8d208c49" providerId="ADAL" clId="{145B2008-3D63-AC43-B5DA-E1C434F82B7C}" dt="2021-04-09T07:41:08.333" v="1800" actId="478"/>
          <ac:grpSpMkLst>
            <pc:docMk/>
            <pc:sldMk cId="712418809" sldId="733"/>
            <ac:grpSpMk id="36" creationId="{E6953B7E-3368-9F4D-A2CC-38CC997B2554}"/>
          </ac:grpSpMkLst>
        </pc:grpChg>
        <pc:grpChg chg="del mod">
          <ac:chgData name="Sinan Kalkan" userId="6c97b2d2-1092-497b-8c76-002b8d208c49" providerId="ADAL" clId="{145B2008-3D63-AC43-B5DA-E1C434F82B7C}" dt="2021-04-09T06:52:03.688" v="1632"/>
          <ac:grpSpMkLst>
            <pc:docMk/>
            <pc:sldMk cId="712418809" sldId="733"/>
            <ac:grpSpMk id="38" creationId="{5E12A504-4217-8547-A8A1-198439E50980}"/>
          </ac:grpSpMkLst>
        </pc:grpChg>
        <pc:grpChg chg="del mod">
          <ac:chgData name="Sinan Kalkan" userId="6c97b2d2-1092-497b-8c76-002b8d208c49" providerId="ADAL" clId="{145B2008-3D63-AC43-B5DA-E1C434F82B7C}" dt="2021-04-09T07:41:21.071" v="1808" actId="478"/>
          <ac:grpSpMkLst>
            <pc:docMk/>
            <pc:sldMk cId="712418809" sldId="733"/>
            <ac:grpSpMk id="43" creationId="{F6D3EF50-2001-F54F-9766-E1599B09C597}"/>
          </ac:grpSpMkLst>
        </pc:grpChg>
        <pc:grpChg chg="del mod">
          <ac:chgData name="Sinan Kalkan" userId="6c97b2d2-1092-497b-8c76-002b8d208c49" providerId="ADAL" clId="{145B2008-3D63-AC43-B5DA-E1C434F82B7C}" dt="2021-04-09T07:41:21.071" v="1808" actId="478"/>
          <ac:grpSpMkLst>
            <pc:docMk/>
            <pc:sldMk cId="712418809" sldId="733"/>
            <ac:grpSpMk id="49" creationId="{A4EB89DC-EB1E-F149-BD76-18D8EB830BEF}"/>
          </ac:grpSpMkLst>
        </pc:grpChg>
        <pc:grpChg chg="del mod">
          <ac:chgData name="Sinan Kalkan" userId="6c97b2d2-1092-497b-8c76-002b8d208c49" providerId="ADAL" clId="{145B2008-3D63-AC43-B5DA-E1C434F82B7C}" dt="2021-04-09T06:52:41.184" v="1636"/>
          <ac:grpSpMkLst>
            <pc:docMk/>
            <pc:sldMk cId="712418809" sldId="733"/>
            <ac:grpSpMk id="51" creationId="{B0AE702A-2B19-2E49-A577-380881A09083}"/>
          </ac:grpSpMkLst>
        </pc:grpChg>
        <pc:grpChg chg="del mod">
          <ac:chgData name="Sinan Kalkan" userId="6c97b2d2-1092-497b-8c76-002b8d208c49" providerId="ADAL" clId="{145B2008-3D63-AC43-B5DA-E1C434F82B7C}" dt="2021-04-09T07:41:23.143" v="1809" actId="478"/>
          <ac:grpSpMkLst>
            <pc:docMk/>
            <pc:sldMk cId="712418809" sldId="733"/>
            <ac:grpSpMk id="53" creationId="{7FEA4768-6FAB-CF42-BC67-3F0B55BA4218}"/>
          </ac:grpSpMkLst>
        </pc:grpChg>
        <pc:grpChg chg="del mod">
          <ac:chgData name="Sinan Kalkan" userId="6c97b2d2-1092-497b-8c76-002b8d208c49" providerId="ADAL" clId="{145B2008-3D63-AC43-B5DA-E1C434F82B7C}" dt="2021-04-09T06:52:48.808" v="1640"/>
          <ac:grpSpMkLst>
            <pc:docMk/>
            <pc:sldMk cId="712418809" sldId="733"/>
            <ac:grpSpMk id="55" creationId="{969A3506-B4D4-6B42-8919-ACF770E32891}"/>
          </ac:grpSpMkLst>
        </pc:grpChg>
        <pc:grpChg chg="del mod">
          <ac:chgData name="Sinan Kalkan" userId="6c97b2d2-1092-497b-8c76-002b8d208c49" providerId="ADAL" clId="{145B2008-3D63-AC43-B5DA-E1C434F82B7C}" dt="2021-04-09T06:52:56.019" v="1647"/>
          <ac:grpSpMkLst>
            <pc:docMk/>
            <pc:sldMk cId="712418809" sldId="733"/>
            <ac:grpSpMk id="59" creationId="{6484A02D-6C4F-C74A-AA3B-54F6F4AFDB7F}"/>
          </ac:grpSpMkLst>
        </pc:grpChg>
        <pc:grpChg chg="del mod">
          <ac:chgData name="Sinan Kalkan" userId="6c97b2d2-1092-497b-8c76-002b8d208c49" providerId="ADAL" clId="{145B2008-3D63-AC43-B5DA-E1C434F82B7C}" dt="2021-04-09T06:52:56.019" v="1647"/>
          <ac:grpSpMkLst>
            <pc:docMk/>
            <pc:sldMk cId="712418809" sldId="733"/>
            <ac:grpSpMk id="62" creationId="{23467EFF-5D67-4E43-9C09-D5283CC195DC}"/>
          </ac:grpSpMkLst>
        </pc:grpChg>
        <pc:grpChg chg="del mod">
          <ac:chgData name="Sinan Kalkan" userId="6c97b2d2-1092-497b-8c76-002b8d208c49" providerId="ADAL" clId="{145B2008-3D63-AC43-B5DA-E1C434F82B7C}" dt="2021-04-09T07:41:12.314" v="1803" actId="478"/>
          <ac:grpSpMkLst>
            <pc:docMk/>
            <pc:sldMk cId="712418809" sldId="733"/>
            <ac:grpSpMk id="66" creationId="{26709301-E1FF-6C49-A8B4-15F0AA0191B1}"/>
          </ac:grpSpMkLst>
        </pc:grpChg>
        <pc:picChg chg="add mod">
          <ac:chgData name="Sinan Kalkan" userId="6c97b2d2-1092-497b-8c76-002b8d208c49" providerId="ADAL" clId="{145B2008-3D63-AC43-B5DA-E1C434F82B7C}" dt="2021-04-07T13:22:58.755" v="494" actId="1076"/>
          <ac:picMkLst>
            <pc:docMk/>
            <pc:sldMk cId="712418809" sldId="733"/>
            <ac:picMk id="7" creationId="{834525CA-7A7B-FD4B-A58B-BFD119955566}"/>
          </ac:picMkLst>
        </pc:picChg>
        <pc:picChg chg="add del mod">
          <ac:chgData name="Sinan Kalkan" userId="6c97b2d2-1092-497b-8c76-002b8d208c49" providerId="ADAL" clId="{145B2008-3D63-AC43-B5DA-E1C434F82B7C}" dt="2021-04-09T07:41:17.026" v="1807" actId="478"/>
          <ac:picMkLst>
            <pc:docMk/>
            <pc:sldMk cId="712418809" sldId="733"/>
            <ac:picMk id="8" creationId="{D3BD4FFE-DE96-1C4D-AB3A-DB496ABC3762}"/>
          </ac:picMkLst>
        </pc:picChg>
        <pc:picChg chg="add del mod">
          <ac:chgData name="Sinan Kalkan" userId="6c97b2d2-1092-497b-8c76-002b8d208c49" providerId="ADAL" clId="{145B2008-3D63-AC43-B5DA-E1C434F82B7C}" dt="2021-04-09T06:50:43.864" v="1602" actId="478"/>
          <ac:picMkLst>
            <pc:docMk/>
            <pc:sldMk cId="712418809" sldId="733"/>
            <ac:picMk id="9" creationId="{D4A7D956-D032-7844-A497-8DDBD6230CBC}"/>
          </ac:picMkLst>
        </pc:picChg>
        <pc:inkChg chg="add mod">
          <ac:chgData name="Sinan Kalkan" userId="6c97b2d2-1092-497b-8c76-002b8d208c49" providerId="ADAL" clId="{145B2008-3D63-AC43-B5DA-E1C434F82B7C}" dt="2021-04-09T06:50:17.175" v="1594"/>
          <ac:inkMkLst>
            <pc:docMk/>
            <pc:sldMk cId="712418809" sldId="733"/>
            <ac:inkMk id="10" creationId="{82FE874C-0F43-B548-BE2F-2808E5CB37CD}"/>
          </ac:inkMkLst>
        </pc:inkChg>
        <pc:inkChg chg="add mod">
          <ac:chgData name="Sinan Kalkan" userId="6c97b2d2-1092-497b-8c76-002b8d208c49" providerId="ADAL" clId="{145B2008-3D63-AC43-B5DA-E1C434F82B7C}" dt="2021-04-09T06:50:17.175" v="1594"/>
          <ac:inkMkLst>
            <pc:docMk/>
            <pc:sldMk cId="712418809" sldId="733"/>
            <ac:inkMk id="11" creationId="{957E58F2-5F7B-A44A-A5B3-F4075F0C3EB7}"/>
          </ac:inkMkLst>
        </pc:inkChg>
        <pc:inkChg chg="add mod">
          <ac:chgData name="Sinan Kalkan" userId="6c97b2d2-1092-497b-8c76-002b8d208c49" providerId="ADAL" clId="{145B2008-3D63-AC43-B5DA-E1C434F82B7C}" dt="2021-04-09T06:50:17.175" v="1594"/>
          <ac:inkMkLst>
            <pc:docMk/>
            <pc:sldMk cId="712418809" sldId="733"/>
            <ac:inkMk id="13" creationId="{3AD1D821-0B6A-184E-BD9F-C700E215447B}"/>
          </ac:inkMkLst>
        </pc:inkChg>
        <pc:inkChg chg="add mod">
          <ac:chgData name="Sinan Kalkan" userId="6c97b2d2-1092-497b-8c76-002b8d208c49" providerId="ADAL" clId="{145B2008-3D63-AC43-B5DA-E1C434F82B7C}" dt="2021-04-09T06:50:28.479" v="1597"/>
          <ac:inkMkLst>
            <pc:docMk/>
            <pc:sldMk cId="712418809" sldId="733"/>
            <ac:inkMk id="15" creationId="{64D6AE25-E344-054C-BF04-D650F61CB95D}"/>
          </ac:inkMkLst>
        </pc:inkChg>
        <pc:inkChg chg="add mod">
          <ac:chgData name="Sinan Kalkan" userId="6c97b2d2-1092-497b-8c76-002b8d208c49" providerId="ADAL" clId="{145B2008-3D63-AC43-B5DA-E1C434F82B7C}" dt="2021-04-09T06:50:28.479" v="1597"/>
          <ac:inkMkLst>
            <pc:docMk/>
            <pc:sldMk cId="712418809" sldId="733"/>
            <ac:inkMk id="16" creationId="{47873C82-A1AC-A44D-ACA9-7FF3A7879F24}"/>
          </ac:inkMkLst>
        </pc:inkChg>
        <pc:inkChg chg="add mod">
          <ac:chgData name="Sinan Kalkan" userId="6c97b2d2-1092-497b-8c76-002b8d208c49" providerId="ADAL" clId="{145B2008-3D63-AC43-B5DA-E1C434F82B7C}" dt="2021-04-09T06:51:45.995" v="1614"/>
          <ac:inkMkLst>
            <pc:docMk/>
            <pc:sldMk cId="712418809" sldId="733"/>
            <ac:inkMk id="18" creationId="{2262D7F2-7C93-004B-851A-02C5FEC61497}"/>
          </ac:inkMkLst>
        </pc:inkChg>
        <pc:inkChg chg="add mod">
          <ac:chgData name="Sinan Kalkan" userId="6c97b2d2-1092-497b-8c76-002b8d208c49" providerId="ADAL" clId="{145B2008-3D63-AC43-B5DA-E1C434F82B7C}" dt="2021-04-09T06:51:45.995" v="1614"/>
          <ac:inkMkLst>
            <pc:docMk/>
            <pc:sldMk cId="712418809" sldId="733"/>
            <ac:inkMk id="19" creationId="{9F0DD9BF-1CE6-2D45-A853-A30BC30E3291}"/>
          </ac:inkMkLst>
        </pc:inkChg>
        <pc:inkChg chg="add del">
          <ac:chgData name="Sinan Kalkan" userId="6c97b2d2-1092-497b-8c76-002b8d208c49" providerId="ADAL" clId="{145B2008-3D63-AC43-B5DA-E1C434F82B7C}" dt="2021-04-09T07:41:23.143" v="1809" actId="478"/>
          <ac:inkMkLst>
            <pc:docMk/>
            <pc:sldMk cId="712418809" sldId="733"/>
            <ac:inkMk id="21" creationId="{00C549DF-2BB6-C848-9F4E-766CE440AE10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22" creationId="{1A834386-7FE1-1849-9C18-75825A5C14A5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23" creationId="{C9ED9360-DD1F-8B4F-AD0F-85CEA80F67AA}"/>
          </ac:inkMkLst>
        </pc:inkChg>
        <pc:inkChg chg="add mod">
          <ac:chgData name="Sinan Kalkan" userId="6c97b2d2-1092-497b-8c76-002b8d208c49" providerId="ADAL" clId="{145B2008-3D63-AC43-B5DA-E1C434F82B7C}" dt="2021-04-09T06:52:05.241" v="1634"/>
          <ac:inkMkLst>
            <pc:docMk/>
            <pc:sldMk cId="712418809" sldId="733"/>
            <ac:inkMk id="25" creationId="{85B7AA9D-CCC7-B446-AF91-DD0066CFDC02}"/>
          </ac:inkMkLst>
        </pc:inkChg>
        <pc:inkChg chg="add mod">
          <ac:chgData name="Sinan Kalkan" userId="6c97b2d2-1092-497b-8c76-002b8d208c49" providerId="ADAL" clId="{145B2008-3D63-AC43-B5DA-E1C434F82B7C}" dt="2021-04-09T06:52:05.241" v="1634"/>
          <ac:inkMkLst>
            <pc:docMk/>
            <pc:sldMk cId="712418809" sldId="733"/>
            <ac:inkMk id="26" creationId="{C8FA8E03-68B4-BB47-8526-349CE6B24D7C}"/>
          </ac:inkMkLst>
        </pc:inkChg>
        <pc:inkChg chg="add del mod">
          <ac:chgData name="Sinan Kalkan" userId="6c97b2d2-1092-497b-8c76-002b8d208c49" providerId="ADAL" clId="{145B2008-3D63-AC43-B5DA-E1C434F82B7C}" dt="2021-04-09T07:41:10.529" v="1802" actId="478"/>
          <ac:inkMkLst>
            <pc:docMk/>
            <pc:sldMk cId="712418809" sldId="733"/>
            <ac:inkMk id="28" creationId="{EBEEE052-0294-B041-98E2-C40FA77D8B47}"/>
          </ac:inkMkLst>
        </pc:inkChg>
        <pc:inkChg chg="add mod">
          <ac:chgData name="Sinan Kalkan" userId="6c97b2d2-1092-497b-8c76-002b8d208c49" providerId="ADAL" clId="{145B2008-3D63-AC43-B5DA-E1C434F82B7C}" dt="2021-04-09T06:51:45.995" v="1614"/>
          <ac:inkMkLst>
            <pc:docMk/>
            <pc:sldMk cId="712418809" sldId="733"/>
            <ac:inkMk id="30" creationId="{AD9A1E2A-FC62-1744-A0E9-DAEAEC4607D7}"/>
          </ac:inkMkLst>
        </pc:inkChg>
        <pc:inkChg chg="add mod">
          <ac:chgData name="Sinan Kalkan" userId="6c97b2d2-1092-497b-8c76-002b8d208c49" providerId="ADAL" clId="{145B2008-3D63-AC43-B5DA-E1C434F82B7C}" dt="2021-04-09T06:51:45.995" v="1614"/>
          <ac:inkMkLst>
            <pc:docMk/>
            <pc:sldMk cId="712418809" sldId="733"/>
            <ac:inkMk id="32" creationId="{82593234-3808-FC49-8862-0734DD736F38}"/>
          </ac:inkMkLst>
        </pc:inkChg>
        <pc:inkChg chg="add mod">
          <ac:chgData name="Sinan Kalkan" userId="6c97b2d2-1092-497b-8c76-002b8d208c49" providerId="ADAL" clId="{145B2008-3D63-AC43-B5DA-E1C434F82B7C}" dt="2021-04-09T06:51:49.896" v="1617"/>
          <ac:inkMkLst>
            <pc:docMk/>
            <pc:sldMk cId="712418809" sldId="733"/>
            <ac:inkMk id="34" creationId="{C99A3C3B-882F-AC48-AD50-5928317CD32D}"/>
          </ac:inkMkLst>
        </pc:inkChg>
        <pc:inkChg chg="add mod">
          <ac:chgData name="Sinan Kalkan" userId="6c97b2d2-1092-497b-8c76-002b8d208c49" providerId="ADAL" clId="{145B2008-3D63-AC43-B5DA-E1C434F82B7C}" dt="2021-04-09T06:51:49.896" v="1617"/>
          <ac:inkMkLst>
            <pc:docMk/>
            <pc:sldMk cId="712418809" sldId="733"/>
            <ac:inkMk id="35" creationId="{53D1CDB3-2879-1E4A-8125-92ECC46D2875}"/>
          </ac:inkMkLst>
        </pc:inkChg>
        <pc:inkChg chg="add del mod">
          <ac:chgData name="Sinan Kalkan" userId="6c97b2d2-1092-497b-8c76-002b8d208c49" providerId="ADAL" clId="{145B2008-3D63-AC43-B5DA-E1C434F82B7C}" dt="2021-04-09T07:41:23.143" v="1809" actId="478"/>
          <ac:inkMkLst>
            <pc:docMk/>
            <pc:sldMk cId="712418809" sldId="733"/>
            <ac:inkMk id="37" creationId="{CFE17A4F-7D9B-7649-8D7B-B7781EF0188E}"/>
          </ac:inkMkLst>
        </pc:inkChg>
        <pc:inkChg chg="add mod">
          <ac:chgData name="Sinan Kalkan" userId="6c97b2d2-1092-497b-8c76-002b8d208c49" providerId="ADAL" clId="{145B2008-3D63-AC43-B5DA-E1C434F82B7C}" dt="2021-04-09T06:51:55.595" v="1624"/>
          <ac:inkMkLst>
            <pc:docMk/>
            <pc:sldMk cId="712418809" sldId="733"/>
            <ac:inkMk id="39" creationId="{2C0CE27A-B68B-594F-B56D-64B3543BCEA9}"/>
          </ac:inkMkLst>
        </pc:inkChg>
        <pc:inkChg chg="add mod">
          <ac:chgData name="Sinan Kalkan" userId="6c97b2d2-1092-497b-8c76-002b8d208c49" providerId="ADAL" clId="{145B2008-3D63-AC43-B5DA-E1C434F82B7C}" dt="2021-04-09T06:51:55.595" v="1624"/>
          <ac:inkMkLst>
            <pc:docMk/>
            <pc:sldMk cId="712418809" sldId="733"/>
            <ac:inkMk id="40" creationId="{9D43DE43-2310-7F49-81EF-A21722A4DC0D}"/>
          </ac:inkMkLst>
        </pc:inkChg>
        <pc:inkChg chg="add mod">
          <ac:chgData name="Sinan Kalkan" userId="6c97b2d2-1092-497b-8c76-002b8d208c49" providerId="ADAL" clId="{145B2008-3D63-AC43-B5DA-E1C434F82B7C}" dt="2021-04-09T06:51:55.595" v="1624"/>
          <ac:inkMkLst>
            <pc:docMk/>
            <pc:sldMk cId="712418809" sldId="733"/>
            <ac:inkMk id="41" creationId="{2EB0BF22-1F57-2A48-962D-0F5385A6E931}"/>
          </ac:inkMkLst>
        </pc:inkChg>
        <pc:inkChg chg="add mod">
          <ac:chgData name="Sinan Kalkan" userId="6c97b2d2-1092-497b-8c76-002b8d208c49" providerId="ADAL" clId="{145B2008-3D63-AC43-B5DA-E1C434F82B7C}" dt="2021-04-09T06:51:55.595" v="1624"/>
          <ac:inkMkLst>
            <pc:docMk/>
            <pc:sldMk cId="712418809" sldId="733"/>
            <ac:inkMk id="42" creationId="{476ECB64-A33E-CA42-98DA-6F42DED3FB39}"/>
          </ac:inkMkLst>
        </pc:inkChg>
        <pc:inkChg chg="add mod">
          <ac:chgData name="Sinan Kalkan" userId="6c97b2d2-1092-497b-8c76-002b8d208c49" providerId="ADAL" clId="{145B2008-3D63-AC43-B5DA-E1C434F82B7C}" dt="2021-04-09T06:51:58.218" v="1630"/>
          <ac:inkMkLst>
            <pc:docMk/>
            <pc:sldMk cId="712418809" sldId="733"/>
            <ac:inkMk id="44" creationId="{1E636C08-AFB4-1040-BC0D-CE6082743439}"/>
          </ac:inkMkLst>
        </pc:inkChg>
        <pc:inkChg chg="add mod">
          <ac:chgData name="Sinan Kalkan" userId="6c97b2d2-1092-497b-8c76-002b8d208c49" providerId="ADAL" clId="{145B2008-3D63-AC43-B5DA-E1C434F82B7C}" dt="2021-04-09T06:51:58.218" v="1630"/>
          <ac:inkMkLst>
            <pc:docMk/>
            <pc:sldMk cId="712418809" sldId="733"/>
            <ac:inkMk id="45" creationId="{65ACC906-8C61-6044-948D-F6E11BCB5A61}"/>
          </ac:inkMkLst>
        </pc:inkChg>
        <pc:inkChg chg="add mod">
          <ac:chgData name="Sinan Kalkan" userId="6c97b2d2-1092-497b-8c76-002b8d208c49" providerId="ADAL" clId="{145B2008-3D63-AC43-B5DA-E1C434F82B7C}" dt="2021-04-09T06:51:58.218" v="1630"/>
          <ac:inkMkLst>
            <pc:docMk/>
            <pc:sldMk cId="712418809" sldId="733"/>
            <ac:inkMk id="46" creationId="{55C4D85A-F5F5-F146-B7FE-66EF382BF0AF}"/>
          </ac:inkMkLst>
        </pc:inkChg>
        <pc:inkChg chg="add mod">
          <ac:chgData name="Sinan Kalkan" userId="6c97b2d2-1092-497b-8c76-002b8d208c49" providerId="ADAL" clId="{145B2008-3D63-AC43-B5DA-E1C434F82B7C}" dt="2021-04-09T06:51:58.218" v="1630"/>
          <ac:inkMkLst>
            <pc:docMk/>
            <pc:sldMk cId="712418809" sldId="733"/>
            <ac:inkMk id="47" creationId="{8C316F60-A52E-0D4E-BD6A-DD3B1FDC2C1B}"/>
          </ac:inkMkLst>
        </pc:inkChg>
        <pc:inkChg chg="add mod">
          <ac:chgData name="Sinan Kalkan" userId="6c97b2d2-1092-497b-8c76-002b8d208c49" providerId="ADAL" clId="{145B2008-3D63-AC43-B5DA-E1C434F82B7C}" dt="2021-04-09T06:51:58.218" v="1630"/>
          <ac:inkMkLst>
            <pc:docMk/>
            <pc:sldMk cId="712418809" sldId="733"/>
            <ac:inkMk id="48" creationId="{6F30C71C-40CF-5B4E-9A58-1CD27455656A}"/>
          </ac:inkMkLst>
        </pc:inkChg>
        <pc:inkChg chg="add del mod">
          <ac:chgData name="Sinan Kalkan" userId="6c97b2d2-1092-497b-8c76-002b8d208c49" providerId="ADAL" clId="{145B2008-3D63-AC43-B5DA-E1C434F82B7C}" dt="2021-04-09T07:41:13.570" v="1804" actId="478"/>
          <ac:inkMkLst>
            <pc:docMk/>
            <pc:sldMk cId="712418809" sldId="733"/>
            <ac:inkMk id="50" creationId="{BC6C597C-34FB-6A41-AA0F-82914B495632}"/>
          </ac:inkMkLst>
        </pc:inkChg>
        <pc:inkChg chg="add mod">
          <ac:chgData name="Sinan Kalkan" userId="6c97b2d2-1092-497b-8c76-002b8d208c49" providerId="ADAL" clId="{145B2008-3D63-AC43-B5DA-E1C434F82B7C}" dt="2021-04-09T06:52:05.241" v="1634"/>
          <ac:inkMkLst>
            <pc:docMk/>
            <pc:sldMk cId="712418809" sldId="733"/>
            <ac:inkMk id="52" creationId="{4C42C6DF-D41B-F34C-BB32-17E37278C3E5}"/>
          </ac:inkMkLst>
        </pc:inkChg>
        <pc:inkChg chg="add del mod">
          <ac:chgData name="Sinan Kalkan" userId="6c97b2d2-1092-497b-8c76-002b8d208c49" providerId="ADAL" clId="{145B2008-3D63-AC43-B5DA-E1C434F82B7C}" dt="2021-04-09T07:41:14.535" v="1805" actId="478"/>
          <ac:inkMkLst>
            <pc:docMk/>
            <pc:sldMk cId="712418809" sldId="733"/>
            <ac:inkMk id="54" creationId="{C983329F-DAB1-6749-91C3-D71BAF66AF01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56" creationId="{0A2F0779-0A49-AF46-A94F-CBD4680E2966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57" creationId="{F40AB6C9-E6E2-B446-8DE4-DF1621F4CA9F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58" creationId="{C96249F0-1917-6948-9DBA-CC2380D8852E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60" creationId="{92FEB35C-13D8-E640-B899-C7F0B93A3889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61" creationId="{1F388CBD-2B71-3F48-B3C0-B55943DC10A6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63" creationId="{FAC64F3F-775C-8449-99C2-E83F5F14A9DA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64" creationId="{46A12437-C0E5-294D-B285-BB76B6B01F33}"/>
          </ac:inkMkLst>
        </pc:inkChg>
        <pc:inkChg chg="add mod">
          <ac:chgData name="Sinan Kalkan" userId="6c97b2d2-1092-497b-8c76-002b8d208c49" providerId="ADAL" clId="{145B2008-3D63-AC43-B5DA-E1C434F82B7C}" dt="2021-04-09T06:52:56.019" v="1647"/>
          <ac:inkMkLst>
            <pc:docMk/>
            <pc:sldMk cId="712418809" sldId="733"/>
            <ac:inkMk id="65" creationId="{9FB9DA7E-21E7-FF45-8436-C2105FA0C6C0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1:47.012" v="1815" actId="478"/>
        <pc:sldMkLst>
          <pc:docMk/>
          <pc:sldMk cId="2375080301" sldId="734"/>
        </pc:sldMkLst>
        <pc:spChg chg="mod">
          <ac:chgData name="Sinan Kalkan" userId="6c97b2d2-1092-497b-8c76-002b8d208c49" providerId="ADAL" clId="{145B2008-3D63-AC43-B5DA-E1C434F82B7C}" dt="2021-04-07T13:10:22.163" v="360" actId="20577"/>
          <ac:spMkLst>
            <pc:docMk/>
            <pc:sldMk cId="2375080301" sldId="734"/>
            <ac:spMk id="2" creationId="{EFD857E9-377C-2D48-AFE8-F879D3792CDB}"/>
          </ac:spMkLst>
        </pc:spChg>
        <pc:grpChg chg="del mod">
          <ac:chgData name="Sinan Kalkan" userId="6c97b2d2-1092-497b-8c76-002b8d208c49" providerId="ADAL" clId="{145B2008-3D63-AC43-B5DA-E1C434F82B7C}" dt="2021-04-09T06:55:13.965" v="1698"/>
          <ac:grpSpMkLst>
            <pc:docMk/>
            <pc:sldMk cId="2375080301" sldId="734"/>
            <ac:grpSpMk id="14" creationId="{E751AA80-61FA-F84D-BEE7-45264ADC8940}"/>
          </ac:grpSpMkLst>
        </pc:grpChg>
        <pc:grpChg chg="del mod">
          <ac:chgData name="Sinan Kalkan" userId="6c97b2d2-1092-497b-8c76-002b8d208c49" providerId="ADAL" clId="{145B2008-3D63-AC43-B5DA-E1C434F82B7C}" dt="2021-04-09T07:41:47.012" v="1815" actId="478"/>
          <ac:grpSpMkLst>
            <pc:docMk/>
            <pc:sldMk cId="2375080301" sldId="734"/>
            <ac:grpSpMk id="17" creationId="{B0A50A95-48C8-1445-96D0-BD01B0C32615}"/>
          </ac:grpSpMkLst>
        </pc:grpChg>
        <pc:grpChg chg="del mod">
          <ac:chgData name="Sinan Kalkan" userId="6c97b2d2-1092-497b-8c76-002b8d208c49" providerId="ADAL" clId="{145B2008-3D63-AC43-B5DA-E1C434F82B7C}" dt="2021-04-09T06:55:01.368" v="1692"/>
          <ac:grpSpMkLst>
            <pc:docMk/>
            <pc:sldMk cId="2375080301" sldId="734"/>
            <ac:grpSpMk id="20" creationId="{E95245E8-FE58-6449-8180-317589C77F7C}"/>
          </ac:grpSpMkLst>
        </pc:grpChg>
        <pc:grpChg chg="del mod">
          <ac:chgData name="Sinan Kalkan" userId="6c97b2d2-1092-497b-8c76-002b8d208c49" providerId="ADAL" clId="{145B2008-3D63-AC43-B5DA-E1C434F82B7C}" dt="2021-04-09T07:41:47.012" v="1815" actId="478"/>
          <ac:grpSpMkLst>
            <pc:docMk/>
            <pc:sldMk cId="2375080301" sldId="734"/>
            <ac:grpSpMk id="22" creationId="{CE95DFF2-DCDB-594F-AE34-DD2217E0C473}"/>
          </ac:grpSpMkLst>
        </pc:grpChg>
        <pc:grpChg chg="del mod">
          <ac:chgData name="Sinan Kalkan" userId="6c97b2d2-1092-497b-8c76-002b8d208c49" providerId="ADAL" clId="{145B2008-3D63-AC43-B5DA-E1C434F82B7C}" dt="2021-04-09T07:41:47.012" v="1815" actId="478"/>
          <ac:grpSpMkLst>
            <pc:docMk/>
            <pc:sldMk cId="2375080301" sldId="734"/>
            <ac:grpSpMk id="25" creationId="{17E57047-F3C6-A143-BE69-E53DA5249476}"/>
          </ac:grpSpMkLst>
        </pc:grpChg>
        <pc:grpChg chg="del mod">
          <ac:chgData name="Sinan Kalkan" userId="6c97b2d2-1092-497b-8c76-002b8d208c49" providerId="ADAL" clId="{145B2008-3D63-AC43-B5DA-E1C434F82B7C}" dt="2021-04-09T07:41:47.012" v="1815" actId="478"/>
          <ac:grpSpMkLst>
            <pc:docMk/>
            <pc:sldMk cId="2375080301" sldId="734"/>
            <ac:grpSpMk id="28" creationId="{03203AB4-005C-6F45-B737-D041CC502F3D}"/>
          </ac:grpSpMkLst>
        </pc:grpChg>
        <pc:picChg chg="add mod">
          <ac:chgData name="Sinan Kalkan" userId="6c97b2d2-1092-497b-8c76-002b8d208c49" providerId="ADAL" clId="{145B2008-3D63-AC43-B5DA-E1C434F82B7C}" dt="2021-04-07T13:24:51.555" v="527" actId="1076"/>
          <ac:picMkLst>
            <pc:docMk/>
            <pc:sldMk cId="2375080301" sldId="734"/>
            <ac:picMk id="7" creationId="{F1CE7299-4F8B-7F4D-AB9C-526EB2F07C40}"/>
          </ac:picMkLst>
        </pc:picChg>
        <pc:picChg chg="add mod">
          <ac:chgData name="Sinan Kalkan" userId="6c97b2d2-1092-497b-8c76-002b8d208c49" providerId="ADAL" clId="{145B2008-3D63-AC43-B5DA-E1C434F82B7C}" dt="2021-04-07T13:24:53.051" v="528" actId="1076"/>
          <ac:picMkLst>
            <pc:docMk/>
            <pc:sldMk cId="2375080301" sldId="734"/>
            <ac:picMk id="8" creationId="{CEAA6056-91AF-F34C-ADC9-10C1881A6F93}"/>
          </ac:picMkLst>
        </pc:picChg>
        <pc:inkChg chg="add del">
          <ac:chgData name="Sinan Kalkan" userId="6c97b2d2-1092-497b-8c76-002b8d208c49" providerId="ADAL" clId="{145B2008-3D63-AC43-B5DA-E1C434F82B7C}" dt="2021-04-09T07:41:43.487" v="1814" actId="478"/>
          <ac:inkMkLst>
            <pc:docMk/>
            <pc:sldMk cId="2375080301" sldId="734"/>
            <ac:inkMk id="9" creationId="{F01A6745-CF5B-FF48-8E2C-D78E40F59B2A}"/>
          </ac:inkMkLst>
        </pc:inkChg>
        <pc:inkChg chg="add del">
          <ac:chgData name="Sinan Kalkan" userId="6c97b2d2-1092-497b-8c76-002b8d208c49" providerId="ADAL" clId="{145B2008-3D63-AC43-B5DA-E1C434F82B7C}" dt="2021-04-09T07:41:41.353" v="1813" actId="478"/>
          <ac:inkMkLst>
            <pc:docMk/>
            <pc:sldMk cId="2375080301" sldId="734"/>
            <ac:inkMk id="10" creationId="{E6253B50-3FC4-B241-8EAC-D184A94ECB89}"/>
          </ac:inkMkLst>
        </pc:inkChg>
        <pc:inkChg chg="add del">
          <ac:chgData name="Sinan Kalkan" userId="6c97b2d2-1092-497b-8c76-002b8d208c49" providerId="ADAL" clId="{145B2008-3D63-AC43-B5DA-E1C434F82B7C}" dt="2021-04-09T07:41:47.012" v="1815" actId="478"/>
          <ac:inkMkLst>
            <pc:docMk/>
            <pc:sldMk cId="2375080301" sldId="734"/>
            <ac:inkMk id="11" creationId="{6C00492B-AE10-8E4B-B204-D6441E30BAA6}"/>
          </ac:inkMkLst>
        </pc:inkChg>
        <pc:inkChg chg="add mod">
          <ac:chgData name="Sinan Kalkan" userId="6c97b2d2-1092-497b-8c76-002b8d208c49" providerId="ADAL" clId="{145B2008-3D63-AC43-B5DA-E1C434F82B7C}" dt="2021-04-09T06:55:13.965" v="1698"/>
          <ac:inkMkLst>
            <pc:docMk/>
            <pc:sldMk cId="2375080301" sldId="734"/>
            <ac:inkMk id="12" creationId="{D1F9E10C-814D-F342-9116-4B6B7CE9C988}"/>
          </ac:inkMkLst>
        </pc:inkChg>
        <pc:inkChg chg="add mod">
          <ac:chgData name="Sinan Kalkan" userId="6c97b2d2-1092-497b-8c76-002b8d208c49" providerId="ADAL" clId="{145B2008-3D63-AC43-B5DA-E1C434F82B7C}" dt="2021-04-09T06:55:13.965" v="1698"/>
          <ac:inkMkLst>
            <pc:docMk/>
            <pc:sldMk cId="2375080301" sldId="734"/>
            <ac:inkMk id="13" creationId="{49FA631F-2B98-7D45-8B30-FCA1D1EB9B14}"/>
          </ac:inkMkLst>
        </pc:inkChg>
        <pc:inkChg chg="add mod">
          <ac:chgData name="Sinan Kalkan" userId="6c97b2d2-1092-497b-8c76-002b8d208c49" providerId="ADAL" clId="{145B2008-3D63-AC43-B5DA-E1C434F82B7C}" dt="2021-04-09T06:54:57.748" v="1687"/>
          <ac:inkMkLst>
            <pc:docMk/>
            <pc:sldMk cId="2375080301" sldId="734"/>
            <ac:inkMk id="15" creationId="{2C6336E3-DE76-1649-9CE3-0BF28A6819F6}"/>
          </ac:inkMkLst>
        </pc:inkChg>
        <pc:inkChg chg="add mod">
          <ac:chgData name="Sinan Kalkan" userId="6c97b2d2-1092-497b-8c76-002b8d208c49" providerId="ADAL" clId="{145B2008-3D63-AC43-B5DA-E1C434F82B7C}" dt="2021-04-09T06:54:57.748" v="1687"/>
          <ac:inkMkLst>
            <pc:docMk/>
            <pc:sldMk cId="2375080301" sldId="734"/>
            <ac:inkMk id="16" creationId="{1427C787-10DC-124D-A384-084C5F3B141E}"/>
          </ac:inkMkLst>
        </pc:inkChg>
        <pc:inkChg chg="add mod">
          <ac:chgData name="Sinan Kalkan" userId="6c97b2d2-1092-497b-8c76-002b8d208c49" providerId="ADAL" clId="{145B2008-3D63-AC43-B5DA-E1C434F82B7C}" dt="2021-04-09T06:55:01.368" v="1692"/>
          <ac:inkMkLst>
            <pc:docMk/>
            <pc:sldMk cId="2375080301" sldId="734"/>
            <ac:inkMk id="18" creationId="{0A1986E5-1FA8-884C-A658-A3A50FD41B2D}"/>
          </ac:inkMkLst>
        </pc:inkChg>
        <pc:inkChg chg="add mod">
          <ac:chgData name="Sinan Kalkan" userId="6c97b2d2-1092-497b-8c76-002b8d208c49" providerId="ADAL" clId="{145B2008-3D63-AC43-B5DA-E1C434F82B7C}" dt="2021-04-09T06:55:01.368" v="1692"/>
          <ac:inkMkLst>
            <pc:docMk/>
            <pc:sldMk cId="2375080301" sldId="734"/>
            <ac:inkMk id="19" creationId="{A35FE3F0-7481-2C48-B829-C5E18B385FCA}"/>
          </ac:inkMkLst>
        </pc:inkChg>
        <pc:inkChg chg="add mod">
          <ac:chgData name="Sinan Kalkan" userId="6c97b2d2-1092-497b-8c76-002b8d208c49" providerId="ADAL" clId="{145B2008-3D63-AC43-B5DA-E1C434F82B7C}" dt="2021-04-09T06:55:01.368" v="1692"/>
          <ac:inkMkLst>
            <pc:docMk/>
            <pc:sldMk cId="2375080301" sldId="734"/>
            <ac:inkMk id="21" creationId="{DE720E8B-FA84-2146-8B0D-B58F8D875F1E}"/>
          </ac:inkMkLst>
        </pc:inkChg>
        <pc:inkChg chg="add mod">
          <ac:chgData name="Sinan Kalkan" userId="6c97b2d2-1092-497b-8c76-002b8d208c49" providerId="ADAL" clId="{145B2008-3D63-AC43-B5DA-E1C434F82B7C}" dt="2021-04-09T06:55:04.430" v="1695"/>
          <ac:inkMkLst>
            <pc:docMk/>
            <pc:sldMk cId="2375080301" sldId="734"/>
            <ac:inkMk id="23" creationId="{FAEEBCD4-4C83-F445-96FB-56C5178E69F1}"/>
          </ac:inkMkLst>
        </pc:inkChg>
        <pc:inkChg chg="add mod">
          <ac:chgData name="Sinan Kalkan" userId="6c97b2d2-1092-497b-8c76-002b8d208c49" providerId="ADAL" clId="{145B2008-3D63-AC43-B5DA-E1C434F82B7C}" dt="2021-04-09T06:55:04.430" v="1695"/>
          <ac:inkMkLst>
            <pc:docMk/>
            <pc:sldMk cId="2375080301" sldId="734"/>
            <ac:inkMk id="24" creationId="{73E22221-6E52-2342-A8BC-4968063EBA12}"/>
          </ac:inkMkLst>
        </pc:inkChg>
        <pc:inkChg chg="add del">
          <ac:chgData name="Sinan Kalkan" userId="6c97b2d2-1092-497b-8c76-002b8d208c49" providerId="ADAL" clId="{145B2008-3D63-AC43-B5DA-E1C434F82B7C}" dt="2021-04-09T07:41:47.012" v="1815" actId="478"/>
          <ac:inkMkLst>
            <pc:docMk/>
            <pc:sldMk cId="2375080301" sldId="734"/>
            <ac:inkMk id="26" creationId="{E5C4734C-121D-354B-AE64-39CD7508E8BC}"/>
          </ac:inkMkLst>
        </pc:inkChg>
        <pc:inkChg chg="add mod">
          <ac:chgData name="Sinan Kalkan" userId="6c97b2d2-1092-497b-8c76-002b8d208c49" providerId="ADAL" clId="{145B2008-3D63-AC43-B5DA-E1C434F82B7C}" dt="2021-04-09T06:55:13.965" v="1698"/>
          <ac:inkMkLst>
            <pc:docMk/>
            <pc:sldMk cId="2375080301" sldId="734"/>
            <ac:inkMk id="27" creationId="{A4A6C216-401D-7942-AFED-6B5CC37ADC1A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1:57.858" v="1818" actId="478"/>
        <pc:sldMkLst>
          <pc:docMk/>
          <pc:sldMk cId="2743897849" sldId="735"/>
        </pc:sldMkLst>
        <pc:spChg chg="mod">
          <ac:chgData name="Sinan Kalkan" userId="6c97b2d2-1092-497b-8c76-002b8d208c49" providerId="ADAL" clId="{145B2008-3D63-AC43-B5DA-E1C434F82B7C}" dt="2021-04-07T13:25:46.286" v="576" actId="207"/>
          <ac:spMkLst>
            <pc:docMk/>
            <pc:sldMk cId="2743897849" sldId="735"/>
            <ac:spMk id="2" creationId="{EFD857E9-377C-2D48-AFE8-F879D3792CDB}"/>
          </ac:spMkLst>
        </pc:spChg>
        <pc:picChg chg="add mod">
          <ac:chgData name="Sinan Kalkan" userId="6c97b2d2-1092-497b-8c76-002b8d208c49" providerId="ADAL" clId="{145B2008-3D63-AC43-B5DA-E1C434F82B7C}" dt="2021-04-07T13:25:59.441" v="578" actId="1076"/>
          <ac:picMkLst>
            <pc:docMk/>
            <pc:sldMk cId="2743897849" sldId="735"/>
            <ac:picMk id="7" creationId="{56DF3C70-4DFD-1840-A35C-654C1410FA17}"/>
          </ac:picMkLst>
        </pc:picChg>
        <pc:inkChg chg="add del">
          <ac:chgData name="Sinan Kalkan" userId="6c97b2d2-1092-497b-8c76-002b8d208c49" providerId="ADAL" clId="{145B2008-3D63-AC43-B5DA-E1C434F82B7C}" dt="2021-04-09T07:41:57.858" v="1818" actId="478"/>
          <ac:inkMkLst>
            <pc:docMk/>
            <pc:sldMk cId="2743897849" sldId="735"/>
            <ac:inkMk id="8" creationId="{F03D05A9-C855-9248-AA0B-AF460061E425}"/>
          </ac:inkMkLst>
        </pc:inkChg>
        <pc:inkChg chg="add del">
          <ac:chgData name="Sinan Kalkan" userId="6c97b2d2-1092-497b-8c76-002b8d208c49" providerId="ADAL" clId="{145B2008-3D63-AC43-B5DA-E1C434F82B7C}" dt="2021-04-09T07:41:54.852" v="1817" actId="478"/>
          <ac:inkMkLst>
            <pc:docMk/>
            <pc:sldMk cId="2743897849" sldId="735"/>
            <ac:inkMk id="9" creationId="{8800E728-F562-684A-BB13-E1A1425F4F8A}"/>
          </ac:inkMkLst>
        </pc:inkChg>
      </pc:sldChg>
      <pc:sldChg chg="addSp delSp modSp add mod modAnim">
        <pc:chgData name="Sinan Kalkan" userId="6c97b2d2-1092-497b-8c76-002b8d208c49" providerId="ADAL" clId="{145B2008-3D63-AC43-B5DA-E1C434F82B7C}" dt="2021-04-09T07:41:01.996" v="1797" actId="478"/>
        <pc:sldMkLst>
          <pc:docMk/>
          <pc:sldMk cId="258766444" sldId="736"/>
        </pc:sldMkLst>
        <pc:spChg chg="del mod">
          <ac:chgData name="Sinan Kalkan" userId="6c97b2d2-1092-497b-8c76-002b8d208c49" providerId="ADAL" clId="{145B2008-3D63-AC43-B5DA-E1C434F82B7C}" dt="2021-04-07T13:19:13.559" v="459" actId="478"/>
          <ac:spMkLst>
            <pc:docMk/>
            <pc:sldMk cId="258766444" sldId="736"/>
            <ac:spMk id="3" creationId="{5955BF14-F111-4A46-BF27-4916FF033AC0}"/>
          </ac:spMkLst>
        </pc:spChg>
        <pc:spChg chg="add mod">
          <ac:chgData name="Sinan Kalkan" userId="6c97b2d2-1092-497b-8c76-002b8d208c49" providerId="ADAL" clId="{145B2008-3D63-AC43-B5DA-E1C434F82B7C}" dt="2021-04-07T13:19:01.989" v="454"/>
          <ac:spMkLst>
            <pc:docMk/>
            <pc:sldMk cId="258766444" sldId="736"/>
            <ac:spMk id="11" creationId="{6DA32D9D-7D9A-6C4B-8EAA-7B246F271E93}"/>
          </ac:spMkLst>
        </pc:spChg>
        <pc:spChg chg="add mod">
          <ac:chgData name="Sinan Kalkan" userId="6c97b2d2-1092-497b-8c76-002b8d208c49" providerId="ADAL" clId="{145B2008-3D63-AC43-B5DA-E1C434F82B7C}" dt="2021-04-07T13:21:39.850" v="477" actId="1076"/>
          <ac:spMkLst>
            <pc:docMk/>
            <pc:sldMk cId="258766444" sldId="736"/>
            <ac:spMk id="15" creationId="{14C9E858-EFC0-E749-9F11-2AB6F85B547A}"/>
          </ac:spMkLst>
        </pc:spChg>
        <pc:picChg chg="del">
          <ac:chgData name="Sinan Kalkan" userId="6c97b2d2-1092-497b-8c76-002b8d208c49" providerId="ADAL" clId="{145B2008-3D63-AC43-B5DA-E1C434F82B7C}" dt="2021-04-07T13:17:51.349" v="450" actId="478"/>
          <ac:picMkLst>
            <pc:docMk/>
            <pc:sldMk cId="258766444" sldId="736"/>
            <ac:picMk id="7" creationId="{B65EF825-B9B8-4146-B9B6-F2DC2A992DBD}"/>
          </ac:picMkLst>
        </pc:picChg>
        <pc:picChg chg="del">
          <ac:chgData name="Sinan Kalkan" userId="6c97b2d2-1092-497b-8c76-002b8d208c49" providerId="ADAL" clId="{145B2008-3D63-AC43-B5DA-E1C434F82B7C}" dt="2021-04-07T13:17:52.310" v="451" actId="478"/>
          <ac:picMkLst>
            <pc:docMk/>
            <pc:sldMk cId="258766444" sldId="736"/>
            <ac:picMk id="8" creationId="{0E6C70B3-2FFC-7C49-9E17-894203EFD0DE}"/>
          </ac:picMkLst>
        </pc:picChg>
        <pc:picChg chg="del">
          <ac:chgData name="Sinan Kalkan" userId="6c97b2d2-1092-497b-8c76-002b8d208c49" providerId="ADAL" clId="{145B2008-3D63-AC43-B5DA-E1C434F82B7C}" dt="2021-04-07T13:17:52.916" v="452" actId="478"/>
          <ac:picMkLst>
            <pc:docMk/>
            <pc:sldMk cId="258766444" sldId="736"/>
            <ac:picMk id="9" creationId="{A9199715-C4A5-5348-9FDA-EEF08586BA83}"/>
          </ac:picMkLst>
        </pc:picChg>
        <pc:picChg chg="del">
          <ac:chgData name="Sinan Kalkan" userId="6c97b2d2-1092-497b-8c76-002b8d208c49" providerId="ADAL" clId="{145B2008-3D63-AC43-B5DA-E1C434F82B7C}" dt="2021-04-07T13:17:53.648" v="453" actId="478"/>
          <ac:picMkLst>
            <pc:docMk/>
            <pc:sldMk cId="258766444" sldId="736"/>
            <ac:picMk id="10" creationId="{BC2E927A-610A-134C-8501-01B66BF97F5D}"/>
          </ac:picMkLst>
        </pc:picChg>
        <pc:picChg chg="add mod">
          <ac:chgData name="Sinan Kalkan" userId="6c97b2d2-1092-497b-8c76-002b8d208c49" providerId="ADAL" clId="{145B2008-3D63-AC43-B5DA-E1C434F82B7C}" dt="2021-04-07T13:19:01.989" v="454"/>
          <ac:picMkLst>
            <pc:docMk/>
            <pc:sldMk cId="258766444" sldId="736"/>
            <ac:picMk id="12" creationId="{E821C756-3AD7-694B-9A07-D843BC4BAB13}"/>
          </ac:picMkLst>
        </pc:picChg>
        <pc:picChg chg="add del mod">
          <ac:chgData name="Sinan Kalkan" userId="6c97b2d2-1092-497b-8c76-002b8d208c49" providerId="ADAL" clId="{145B2008-3D63-AC43-B5DA-E1C434F82B7C}" dt="2021-04-07T13:20:32.925" v="463"/>
          <ac:picMkLst>
            <pc:docMk/>
            <pc:sldMk cId="258766444" sldId="736"/>
            <ac:picMk id="13" creationId="{BD3B3A3A-04CC-7845-8E44-E4FF2DF70A68}"/>
          </ac:picMkLst>
        </pc:picChg>
        <pc:picChg chg="add del mod">
          <ac:chgData name="Sinan Kalkan" userId="6c97b2d2-1092-497b-8c76-002b8d208c49" providerId="ADAL" clId="{145B2008-3D63-AC43-B5DA-E1C434F82B7C}" dt="2021-04-07T13:21:22.499" v="468" actId="478"/>
          <ac:picMkLst>
            <pc:docMk/>
            <pc:sldMk cId="258766444" sldId="736"/>
            <ac:picMk id="14" creationId="{738452A8-864A-ED45-9ECA-6B91C30955E6}"/>
          </ac:picMkLst>
        </pc:picChg>
        <pc:inkChg chg="add del">
          <ac:chgData name="Sinan Kalkan" userId="6c97b2d2-1092-497b-8c76-002b8d208c49" providerId="ADAL" clId="{145B2008-3D63-AC43-B5DA-E1C434F82B7C}" dt="2021-04-09T07:41:01.996" v="1797" actId="478"/>
          <ac:inkMkLst>
            <pc:docMk/>
            <pc:sldMk cId="258766444" sldId="736"/>
            <ac:inkMk id="3" creationId="{66A6AFA7-D33B-E240-87A3-2F9883095857}"/>
          </ac:inkMkLst>
        </pc:inkChg>
        <pc:inkChg chg="add del">
          <ac:chgData name="Sinan Kalkan" userId="6c97b2d2-1092-497b-8c76-002b8d208c49" providerId="ADAL" clId="{145B2008-3D63-AC43-B5DA-E1C434F82B7C}" dt="2021-04-09T07:41:01.996" v="1797" actId="478"/>
          <ac:inkMkLst>
            <pc:docMk/>
            <pc:sldMk cId="258766444" sldId="736"/>
            <ac:inkMk id="7" creationId="{B190CD6D-DDC8-A841-9FE9-B9B42F04FEF3}"/>
          </ac:inkMkLst>
        </pc:inkChg>
        <pc:inkChg chg="add del">
          <ac:chgData name="Sinan Kalkan" userId="6c97b2d2-1092-497b-8c76-002b8d208c49" providerId="ADAL" clId="{145B2008-3D63-AC43-B5DA-E1C434F82B7C}" dt="2021-04-09T07:41:01.996" v="1797" actId="478"/>
          <ac:inkMkLst>
            <pc:docMk/>
            <pc:sldMk cId="258766444" sldId="736"/>
            <ac:inkMk id="8" creationId="{881DB784-A65F-B442-A0A2-44F3479C5A1B}"/>
          </ac:inkMkLst>
        </pc:inkChg>
      </pc:sldChg>
      <pc:sldChg chg="addSp delSp modSp add mod ord">
        <pc:chgData name="Sinan Kalkan" userId="6c97b2d2-1092-497b-8c76-002b8d208c49" providerId="ADAL" clId="{145B2008-3D63-AC43-B5DA-E1C434F82B7C}" dt="2021-04-09T07:41:36.611" v="1812" actId="478"/>
        <pc:sldMkLst>
          <pc:docMk/>
          <pc:sldMk cId="3500440893" sldId="737"/>
        </pc:sldMkLst>
        <pc:spChg chg="mod">
          <ac:chgData name="Sinan Kalkan" userId="6c97b2d2-1092-497b-8c76-002b8d208c49" providerId="ADAL" clId="{145B2008-3D63-AC43-B5DA-E1C434F82B7C}" dt="2021-04-07T13:23:30.688" v="516" actId="20577"/>
          <ac:spMkLst>
            <pc:docMk/>
            <pc:sldMk cId="3500440893" sldId="737"/>
            <ac:spMk id="2" creationId="{EFD857E9-377C-2D48-AFE8-F879D3792CDB}"/>
          </ac:spMkLst>
        </pc:spChg>
        <pc:grpChg chg="del mod">
          <ac:chgData name="Sinan Kalkan" userId="6c97b2d2-1092-497b-8c76-002b8d208c49" providerId="ADAL" clId="{145B2008-3D63-AC43-B5DA-E1C434F82B7C}" dt="2021-04-09T06:53:20.281" v="1654"/>
          <ac:grpSpMkLst>
            <pc:docMk/>
            <pc:sldMk cId="3500440893" sldId="737"/>
            <ac:grpSpMk id="11" creationId="{68A59EA0-D383-1344-98B1-78533D0706E8}"/>
          </ac:grpSpMkLst>
        </pc:grpChg>
        <pc:grpChg chg="del mod">
          <ac:chgData name="Sinan Kalkan" userId="6c97b2d2-1092-497b-8c76-002b8d208c49" providerId="ADAL" clId="{145B2008-3D63-AC43-B5DA-E1C434F82B7C}" dt="2021-04-09T06:54:22.221" v="1678"/>
          <ac:grpSpMkLst>
            <pc:docMk/>
            <pc:sldMk cId="3500440893" sldId="737"/>
            <ac:grpSpMk id="14" creationId="{A2DB0A13-4049-2749-8AD5-B69AF68A6257}"/>
          </ac:grpSpMkLst>
        </pc:grpChg>
        <pc:grpChg chg="del mod">
          <ac:chgData name="Sinan Kalkan" userId="6c97b2d2-1092-497b-8c76-002b8d208c49" providerId="ADAL" clId="{145B2008-3D63-AC43-B5DA-E1C434F82B7C}" dt="2021-04-09T06:53:52.360" v="1664"/>
          <ac:grpSpMkLst>
            <pc:docMk/>
            <pc:sldMk cId="3500440893" sldId="737"/>
            <ac:grpSpMk id="19" creationId="{A6DA2AF2-651E-414E-8248-4EC37184795B}"/>
          </ac:grpSpMkLst>
        </pc:grpChg>
        <pc:grpChg chg="del mod">
          <ac:chgData name="Sinan Kalkan" userId="6c97b2d2-1092-497b-8c76-002b8d208c49" providerId="ADAL" clId="{145B2008-3D63-AC43-B5DA-E1C434F82B7C}" dt="2021-04-09T06:53:52.360" v="1664"/>
          <ac:grpSpMkLst>
            <pc:docMk/>
            <pc:sldMk cId="3500440893" sldId="737"/>
            <ac:grpSpMk id="20" creationId="{A74B5ACE-FF36-324A-8182-169D867EF57B}"/>
          </ac:grpSpMkLst>
        </pc:grpChg>
        <pc:grpChg chg="del mod">
          <ac:chgData name="Sinan Kalkan" userId="6c97b2d2-1092-497b-8c76-002b8d208c49" providerId="ADAL" clId="{145B2008-3D63-AC43-B5DA-E1C434F82B7C}" dt="2021-04-09T06:53:59.217" v="1666"/>
          <ac:grpSpMkLst>
            <pc:docMk/>
            <pc:sldMk cId="3500440893" sldId="737"/>
            <ac:grpSpMk id="25" creationId="{DA3605AD-0F94-E54C-825D-FC79EA26C0D9}"/>
          </ac:grpSpMkLst>
        </pc:grpChg>
        <pc:grpChg chg="del mod">
          <ac:chgData name="Sinan Kalkan" userId="6c97b2d2-1092-497b-8c76-002b8d208c49" providerId="ADAL" clId="{145B2008-3D63-AC43-B5DA-E1C434F82B7C}" dt="2021-04-09T06:54:09.903" v="1668"/>
          <ac:grpSpMkLst>
            <pc:docMk/>
            <pc:sldMk cId="3500440893" sldId="737"/>
            <ac:grpSpMk id="27" creationId="{A8A5FD5D-DC01-6641-AC50-B401539208DA}"/>
          </ac:grpSpMkLst>
        </pc:grpChg>
        <pc:grpChg chg="del mod">
          <ac:chgData name="Sinan Kalkan" userId="6c97b2d2-1092-497b-8c76-002b8d208c49" providerId="ADAL" clId="{145B2008-3D63-AC43-B5DA-E1C434F82B7C}" dt="2021-04-09T06:54:15.262" v="1671"/>
          <ac:grpSpMkLst>
            <pc:docMk/>
            <pc:sldMk cId="3500440893" sldId="737"/>
            <ac:grpSpMk id="29" creationId="{B404DEAC-0BD6-F640-88E9-B7C249A42173}"/>
          </ac:grpSpMkLst>
        </pc:grpChg>
        <pc:grpChg chg="del mod">
          <ac:chgData name="Sinan Kalkan" userId="6c97b2d2-1092-497b-8c76-002b8d208c49" providerId="ADAL" clId="{145B2008-3D63-AC43-B5DA-E1C434F82B7C}" dt="2021-04-09T07:41:32.779" v="1811" actId="478"/>
          <ac:grpSpMkLst>
            <pc:docMk/>
            <pc:sldMk cId="3500440893" sldId="737"/>
            <ac:grpSpMk id="32" creationId="{BDDBCFA1-2146-5345-A841-100CEF9761E5}"/>
          </ac:grpSpMkLst>
        </pc:grpChg>
        <pc:grpChg chg="del mod">
          <ac:chgData name="Sinan Kalkan" userId="6c97b2d2-1092-497b-8c76-002b8d208c49" providerId="ADAL" clId="{145B2008-3D63-AC43-B5DA-E1C434F82B7C}" dt="2021-04-09T07:41:29.418" v="1810" actId="478"/>
          <ac:grpSpMkLst>
            <pc:docMk/>
            <pc:sldMk cId="3500440893" sldId="737"/>
            <ac:grpSpMk id="39" creationId="{9F082982-79D6-0A47-9E93-4AC669CB87F3}"/>
          </ac:grpSpMkLst>
        </pc:grpChg>
        <pc:picChg chg="del">
          <ac:chgData name="Sinan Kalkan" userId="6c97b2d2-1092-497b-8c76-002b8d208c49" providerId="ADAL" clId="{145B2008-3D63-AC43-B5DA-E1C434F82B7C}" dt="2021-04-07T13:23:20.063" v="502" actId="478"/>
          <ac:picMkLst>
            <pc:docMk/>
            <pc:sldMk cId="3500440893" sldId="737"/>
            <ac:picMk id="7" creationId="{834525CA-7A7B-FD4B-A58B-BFD119955566}"/>
          </ac:picMkLst>
        </pc:picChg>
        <pc:picChg chg="del">
          <ac:chgData name="Sinan Kalkan" userId="6c97b2d2-1092-497b-8c76-002b8d208c49" providerId="ADAL" clId="{145B2008-3D63-AC43-B5DA-E1C434F82B7C}" dt="2021-04-07T13:23:20.714" v="503" actId="478"/>
          <ac:picMkLst>
            <pc:docMk/>
            <pc:sldMk cId="3500440893" sldId="737"/>
            <ac:picMk id="8" creationId="{D3BD4FFE-DE96-1C4D-AB3A-DB496ABC3762}"/>
          </ac:picMkLst>
        </pc:picChg>
        <pc:picChg chg="del">
          <ac:chgData name="Sinan Kalkan" userId="6c97b2d2-1092-497b-8c76-002b8d208c49" providerId="ADAL" clId="{145B2008-3D63-AC43-B5DA-E1C434F82B7C}" dt="2021-04-07T13:23:18.588" v="501" actId="478"/>
          <ac:picMkLst>
            <pc:docMk/>
            <pc:sldMk cId="3500440893" sldId="737"/>
            <ac:picMk id="9" creationId="{D4A7D956-D032-7844-A497-8DDBD6230CBC}"/>
          </ac:picMkLst>
        </pc:picChg>
        <pc:picChg chg="add mod">
          <ac:chgData name="Sinan Kalkan" userId="6c97b2d2-1092-497b-8c76-002b8d208c49" providerId="ADAL" clId="{145B2008-3D63-AC43-B5DA-E1C434F82B7C}" dt="2021-04-07T13:23:23.764" v="505" actId="1076"/>
          <ac:picMkLst>
            <pc:docMk/>
            <pc:sldMk cId="3500440893" sldId="737"/>
            <ac:picMk id="10" creationId="{116A39AA-6CBB-7946-AFAC-C5C2D36AC060}"/>
          </ac:picMkLst>
        </pc:pic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7" creationId="{904DD338-F2D7-C24B-BF1B-B1D6CBB31868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8" creationId="{AC1E867E-47D7-FE49-8557-4C070307AC84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9" creationId="{F47786B3-DA6E-EA4A-AC8E-107886D164ED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12" creationId="{FC1656FF-9511-8443-9048-6A9B0C9BFD25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13" creationId="{2A3C8BD5-056A-AA40-A9ED-82748C46CB64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15" creationId="{82C156C2-C547-354C-988A-7753EA9F8FEF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16" creationId="{E8A36DD8-09ED-7F4F-8581-5A8C714FF8D5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17" creationId="{ECD7AB5F-F666-714F-9879-E5F905402C65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18" creationId="{63248154-C4EE-C541-965D-1DA2552E3BED}"/>
          </ac:inkMkLst>
        </pc:inkChg>
        <pc:inkChg chg="add del">
          <ac:chgData name="Sinan Kalkan" userId="6c97b2d2-1092-497b-8c76-002b8d208c49" providerId="ADAL" clId="{145B2008-3D63-AC43-B5DA-E1C434F82B7C}" dt="2021-04-09T07:41:36.611" v="1812" actId="478"/>
          <ac:inkMkLst>
            <pc:docMk/>
            <pc:sldMk cId="3500440893" sldId="737"/>
            <ac:inkMk id="21" creationId="{84370D53-5ABB-5D4F-92F5-93325C7BEF67}"/>
          </ac:inkMkLst>
        </pc:inkChg>
        <pc:inkChg chg="add del">
          <ac:chgData name="Sinan Kalkan" userId="6c97b2d2-1092-497b-8c76-002b8d208c49" providerId="ADAL" clId="{145B2008-3D63-AC43-B5DA-E1C434F82B7C}" dt="2021-04-09T07:41:32.779" v="1811" actId="478"/>
          <ac:inkMkLst>
            <pc:docMk/>
            <pc:sldMk cId="3500440893" sldId="737"/>
            <ac:inkMk id="22" creationId="{43607E26-0E27-2E4F-ABF9-1116EE204C13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23" creationId="{526E9FBB-47D8-9D4F-8E5D-6F9F897782E5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24" creationId="{B7B66E50-BB08-E046-9E01-EFA063202609}"/>
          </ac:inkMkLst>
        </pc:inkChg>
        <pc:inkChg chg="add del mod">
          <ac:chgData name="Sinan Kalkan" userId="6c97b2d2-1092-497b-8c76-002b8d208c49" providerId="ADAL" clId="{145B2008-3D63-AC43-B5DA-E1C434F82B7C}" dt="2021-04-09T07:41:32.779" v="1811" actId="478"/>
          <ac:inkMkLst>
            <pc:docMk/>
            <pc:sldMk cId="3500440893" sldId="737"/>
            <ac:inkMk id="26" creationId="{3A1E5EB5-E94C-754E-A62D-E57527F25DD7}"/>
          </ac:inkMkLst>
        </pc:inkChg>
        <pc:inkChg chg="add del mod">
          <ac:chgData name="Sinan Kalkan" userId="6c97b2d2-1092-497b-8c76-002b8d208c49" providerId="ADAL" clId="{145B2008-3D63-AC43-B5DA-E1C434F82B7C}" dt="2021-04-09T07:41:32.779" v="1811" actId="478"/>
          <ac:inkMkLst>
            <pc:docMk/>
            <pc:sldMk cId="3500440893" sldId="737"/>
            <ac:inkMk id="28" creationId="{9A57078A-7B19-8D44-980C-8384DE103ADB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30" creationId="{A8A2EE0E-E62F-A64A-890F-11FF4BCBD447}"/>
          </ac:inkMkLst>
        </pc:inkChg>
        <pc:inkChg chg="add mod">
          <ac:chgData name="Sinan Kalkan" userId="6c97b2d2-1092-497b-8c76-002b8d208c49" providerId="ADAL" clId="{145B2008-3D63-AC43-B5DA-E1C434F82B7C}" dt="2021-04-09T06:54:15.262" v="1671"/>
          <ac:inkMkLst>
            <pc:docMk/>
            <pc:sldMk cId="3500440893" sldId="737"/>
            <ac:inkMk id="31" creationId="{197A35E5-401D-3543-83B7-A8C80C134531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3" creationId="{D79BC95E-C1B0-4E4C-8042-C6F0A2EDDDC6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4" creationId="{1D695E89-E2ED-B64D-8137-F05FCCEF3DAB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5" creationId="{F5910978-6826-5144-B467-A05FCEDE9084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6" creationId="{49AF362F-FEB4-324E-9569-4E7233B4EAD9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7" creationId="{9277E03A-BBCF-824D-BA25-C530466B446E}"/>
          </ac:inkMkLst>
        </pc:inkChg>
        <pc:inkChg chg="add mod">
          <ac:chgData name="Sinan Kalkan" userId="6c97b2d2-1092-497b-8c76-002b8d208c49" providerId="ADAL" clId="{145B2008-3D63-AC43-B5DA-E1C434F82B7C}" dt="2021-04-09T06:54:22.221" v="1678"/>
          <ac:inkMkLst>
            <pc:docMk/>
            <pc:sldMk cId="3500440893" sldId="737"/>
            <ac:inkMk id="38" creationId="{E694727A-EA86-354B-A0F1-D822AC5E9239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1:51.707" v="1816" actId="478"/>
        <pc:sldMkLst>
          <pc:docMk/>
          <pc:sldMk cId="2487067040" sldId="738"/>
        </pc:sldMkLst>
        <pc:picChg chg="del">
          <ac:chgData name="Sinan Kalkan" userId="6c97b2d2-1092-497b-8c76-002b8d208c49" providerId="ADAL" clId="{145B2008-3D63-AC43-B5DA-E1C434F82B7C}" dt="2021-04-07T13:24:57.090" v="530" actId="478"/>
          <ac:picMkLst>
            <pc:docMk/>
            <pc:sldMk cId="2487067040" sldId="738"/>
            <ac:picMk id="7" creationId="{F1CE7299-4F8B-7F4D-AB9C-526EB2F07C40}"/>
          </ac:picMkLst>
        </pc:picChg>
        <pc:picChg chg="del">
          <ac:chgData name="Sinan Kalkan" userId="6c97b2d2-1092-497b-8c76-002b8d208c49" providerId="ADAL" clId="{145B2008-3D63-AC43-B5DA-E1C434F82B7C}" dt="2021-04-07T13:24:57.691" v="531" actId="478"/>
          <ac:picMkLst>
            <pc:docMk/>
            <pc:sldMk cId="2487067040" sldId="738"/>
            <ac:picMk id="8" creationId="{CEAA6056-91AF-F34C-ADC9-10C1881A6F93}"/>
          </ac:picMkLst>
        </pc:picChg>
        <pc:picChg chg="add mod">
          <ac:chgData name="Sinan Kalkan" userId="6c97b2d2-1092-497b-8c76-002b8d208c49" providerId="ADAL" clId="{145B2008-3D63-AC43-B5DA-E1C434F82B7C}" dt="2021-04-07T13:25:00.612" v="533" actId="1076"/>
          <ac:picMkLst>
            <pc:docMk/>
            <pc:sldMk cId="2487067040" sldId="738"/>
            <ac:picMk id="9" creationId="{9C96CCCA-97F8-2348-8BA8-763FFD177169}"/>
          </ac:picMkLst>
        </pc:picChg>
        <pc:picChg chg="add mod">
          <ac:chgData name="Sinan Kalkan" userId="6c97b2d2-1092-497b-8c76-002b8d208c49" providerId="ADAL" clId="{145B2008-3D63-AC43-B5DA-E1C434F82B7C}" dt="2021-04-07T13:25:09.164" v="535" actId="1076"/>
          <ac:picMkLst>
            <pc:docMk/>
            <pc:sldMk cId="2487067040" sldId="738"/>
            <ac:picMk id="10" creationId="{DB9FF6FC-1F50-1D40-AEC4-BA2BAFF28CD1}"/>
          </ac:picMkLst>
        </pc:picChg>
        <pc:picChg chg="add mod">
          <ac:chgData name="Sinan Kalkan" userId="6c97b2d2-1092-497b-8c76-002b8d208c49" providerId="ADAL" clId="{145B2008-3D63-AC43-B5DA-E1C434F82B7C}" dt="2021-04-07T13:25:26.213" v="539" actId="1076"/>
          <ac:picMkLst>
            <pc:docMk/>
            <pc:sldMk cId="2487067040" sldId="738"/>
            <ac:picMk id="11" creationId="{5D40B0B6-D92F-0F48-B52D-52159BEB049C}"/>
          </ac:picMkLst>
        </pc:picChg>
        <pc:inkChg chg="add del">
          <ac:chgData name="Sinan Kalkan" userId="6c97b2d2-1092-497b-8c76-002b8d208c49" providerId="ADAL" clId="{145B2008-3D63-AC43-B5DA-E1C434F82B7C}" dt="2021-04-09T07:41:51.707" v="1816" actId="478"/>
          <ac:inkMkLst>
            <pc:docMk/>
            <pc:sldMk cId="2487067040" sldId="738"/>
            <ac:inkMk id="7" creationId="{88970F40-AC23-AB40-9FFF-71BD4BB94B3B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2:10.555" v="1824" actId="478"/>
        <pc:sldMkLst>
          <pc:docMk/>
          <pc:sldMk cId="2941799606" sldId="739"/>
        </pc:sldMkLst>
        <pc:spChg chg="mod">
          <ac:chgData name="Sinan Kalkan" userId="6c97b2d2-1092-497b-8c76-002b8d208c49" providerId="ADAL" clId="{145B2008-3D63-AC43-B5DA-E1C434F82B7C}" dt="2021-04-07T13:26:23.686" v="626" actId="404"/>
          <ac:spMkLst>
            <pc:docMk/>
            <pc:sldMk cId="2941799606" sldId="739"/>
            <ac:spMk id="2" creationId="{EFD857E9-377C-2D48-AFE8-F879D3792CDB}"/>
          </ac:spMkLst>
        </pc:spChg>
        <pc:spChg chg="del mod">
          <ac:chgData name="Sinan Kalkan" userId="6c97b2d2-1092-497b-8c76-002b8d208c49" providerId="ADAL" clId="{145B2008-3D63-AC43-B5DA-E1C434F82B7C}" dt="2021-04-07T13:27:31.694" v="643" actId="478"/>
          <ac:spMkLst>
            <pc:docMk/>
            <pc:sldMk cId="2941799606" sldId="739"/>
            <ac:spMk id="3" creationId="{5955BF14-F111-4A46-BF27-4916FF033AC0}"/>
          </ac:spMkLst>
        </pc:spChg>
        <pc:spChg chg="add del mod">
          <ac:chgData name="Sinan Kalkan" userId="6c97b2d2-1092-497b-8c76-002b8d208c49" providerId="ADAL" clId="{145B2008-3D63-AC43-B5DA-E1C434F82B7C}" dt="2021-04-07T13:29:42.871" v="684" actId="478"/>
          <ac:spMkLst>
            <pc:docMk/>
            <pc:sldMk cId="2941799606" sldId="739"/>
            <ac:spMk id="8" creationId="{424B2201-C9F1-EA48-87DE-CD57E41A91F1}"/>
          </ac:spMkLst>
        </pc:spChg>
        <pc:picChg chg="del">
          <ac:chgData name="Sinan Kalkan" userId="6c97b2d2-1092-497b-8c76-002b8d208c49" providerId="ADAL" clId="{145B2008-3D63-AC43-B5DA-E1C434F82B7C}" dt="2021-04-07T13:26:04.532" v="580" actId="478"/>
          <ac:picMkLst>
            <pc:docMk/>
            <pc:sldMk cId="2941799606" sldId="739"/>
            <ac:picMk id="7" creationId="{56DF3C70-4DFD-1840-A35C-654C1410FA17}"/>
          </ac:picMkLst>
        </pc:picChg>
        <pc:picChg chg="add del">
          <ac:chgData name="Sinan Kalkan" userId="6c97b2d2-1092-497b-8c76-002b8d208c49" providerId="ADAL" clId="{145B2008-3D63-AC43-B5DA-E1C434F82B7C}" dt="2021-04-07T13:30:00.671" v="686" actId="478"/>
          <ac:picMkLst>
            <pc:docMk/>
            <pc:sldMk cId="2941799606" sldId="739"/>
            <ac:picMk id="9" creationId="{A669CEBC-6C0D-8443-A749-EDB8A4516F77}"/>
          </ac:picMkLst>
        </pc:picChg>
        <pc:picChg chg="add del">
          <ac:chgData name="Sinan Kalkan" userId="6c97b2d2-1092-497b-8c76-002b8d208c49" providerId="ADAL" clId="{145B2008-3D63-AC43-B5DA-E1C434F82B7C}" dt="2021-04-09T07:42:03.306" v="1820" actId="478"/>
          <ac:picMkLst>
            <pc:docMk/>
            <pc:sldMk cId="2941799606" sldId="739"/>
            <ac:picMk id="10" creationId="{87ABCC4D-1522-374D-9268-147D660AB11F}"/>
          </ac:picMkLst>
        </pc:picChg>
        <pc:inkChg chg="add del">
          <ac:chgData name="Sinan Kalkan" userId="6c97b2d2-1092-497b-8c76-002b8d208c49" providerId="ADAL" clId="{145B2008-3D63-AC43-B5DA-E1C434F82B7C}" dt="2021-04-09T07:42:10.555" v="1824" actId="478"/>
          <ac:inkMkLst>
            <pc:docMk/>
            <pc:sldMk cId="2941799606" sldId="739"/>
            <ac:inkMk id="3" creationId="{14242338-CE2E-7641-99CA-E8589A336CA0}"/>
          </ac:inkMkLst>
        </pc:inkChg>
        <pc:inkChg chg="add del">
          <ac:chgData name="Sinan Kalkan" userId="6c97b2d2-1092-497b-8c76-002b8d208c49" providerId="ADAL" clId="{145B2008-3D63-AC43-B5DA-E1C434F82B7C}" dt="2021-04-09T07:42:08.744" v="1823" actId="478"/>
          <ac:inkMkLst>
            <pc:docMk/>
            <pc:sldMk cId="2941799606" sldId="739"/>
            <ac:inkMk id="7" creationId="{6D8671C1-52D4-6843-93CA-6326CCFA109D}"/>
          </ac:inkMkLst>
        </pc:inkChg>
        <pc:inkChg chg="add del">
          <ac:chgData name="Sinan Kalkan" userId="6c97b2d2-1092-497b-8c76-002b8d208c49" providerId="ADAL" clId="{145B2008-3D63-AC43-B5DA-E1C434F82B7C}" dt="2021-04-09T07:42:07.335" v="1822" actId="478"/>
          <ac:inkMkLst>
            <pc:docMk/>
            <pc:sldMk cId="2941799606" sldId="739"/>
            <ac:inkMk id="8" creationId="{12D6FCFB-7686-FA4A-ACE6-80FC02E6ABF6}"/>
          </ac:inkMkLst>
        </pc:inkChg>
        <pc:inkChg chg="add del">
          <ac:chgData name="Sinan Kalkan" userId="6c97b2d2-1092-497b-8c76-002b8d208c49" providerId="ADAL" clId="{145B2008-3D63-AC43-B5DA-E1C434F82B7C}" dt="2021-04-09T07:42:05.459" v="1821" actId="478"/>
          <ac:inkMkLst>
            <pc:docMk/>
            <pc:sldMk cId="2941799606" sldId="739"/>
            <ac:inkMk id="9" creationId="{F018F23D-E868-1944-9216-B53D2415BC1D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2:23.466" v="1829" actId="478"/>
        <pc:sldMkLst>
          <pc:docMk/>
          <pc:sldMk cId="893596713" sldId="740"/>
        </pc:sldMkLst>
        <pc:grpChg chg="del mod">
          <ac:chgData name="Sinan Kalkan" userId="6c97b2d2-1092-497b-8c76-002b8d208c49" providerId="ADAL" clId="{145B2008-3D63-AC43-B5DA-E1C434F82B7C}" dt="2021-04-09T07:42:15.499" v="1825" actId="478"/>
          <ac:grpSpMkLst>
            <pc:docMk/>
            <pc:sldMk cId="893596713" sldId="740"/>
            <ac:grpSpMk id="11" creationId="{1B2CD76A-903B-A744-9A35-51D821234C1B}"/>
          </ac:grpSpMkLst>
        </pc:grpChg>
        <pc:grpChg chg="del mod">
          <ac:chgData name="Sinan Kalkan" userId="6c97b2d2-1092-497b-8c76-002b8d208c49" providerId="ADAL" clId="{145B2008-3D63-AC43-B5DA-E1C434F82B7C}" dt="2021-04-09T07:14:11.727" v="1715"/>
          <ac:grpSpMkLst>
            <pc:docMk/>
            <pc:sldMk cId="893596713" sldId="740"/>
            <ac:grpSpMk id="14" creationId="{3C1FA28F-E908-7248-A014-7A5B7CA8AE93}"/>
          </ac:grpSpMkLst>
        </pc:grpChg>
        <pc:grpChg chg="del mod">
          <ac:chgData name="Sinan Kalkan" userId="6c97b2d2-1092-497b-8c76-002b8d208c49" providerId="ADAL" clId="{145B2008-3D63-AC43-B5DA-E1C434F82B7C}" dt="2021-04-09T07:14:14.427" v="1717"/>
          <ac:grpSpMkLst>
            <pc:docMk/>
            <pc:sldMk cId="893596713" sldId="740"/>
            <ac:grpSpMk id="16" creationId="{4BAC459E-7877-FE4E-B7D1-50C818A783C3}"/>
          </ac:grpSpMkLst>
        </pc:grpChg>
        <pc:grpChg chg="del mod">
          <ac:chgData name="Sinan Kalkan" userId="6c97b2d2-1092-497b-8c76-002b8d208c49" providerId="ADAL" clId="{145B2008-3D63-AC43-B5DA-E1C434F82B7C}" dt="2021-04-09T07:14:16.316" v="1720"/>
          <ac:grpSpMkLst>
            <pc:docMk/>
            <pc:sldMk cId="893596713" sldId="740"/>
            <ac:grpSpMk id="18" creationId="{57EBAF53-8546-3D45-AE65-C1689444DC72}"/>
          </ac:grpSpMkLst>
        </pc:grpChg>
        <pc:grpChg chg="del mod">
          <ac:chgData name="Sinan Kalkan" userId="6c97b2d2-1092-497b-8c76-002b8d208c49" providerId="ADAL" clId="{145B2008-3D63-AC43-B5DA-E1C434F82B7C}" dt="2021-04-09T07:14:42.318" v="1734"/>
          <ac:grpSpMkLst>
            <pc:docMk/>
            <pc:sldMk cId="893596713" sldId="740"/>
            <ac:grpSpMk id="21" creationId="{8EFE587F-0D4A-FD41-9FDB-F7B5F449129A}"/>
          </ac:grpSpMkLst>
        </pc:grpChg>
        <pc:grpChg chg="del mod">
          <ac:chgData name="Sinan Kalkan" userId="6c97b2d2-1092-497b-8c76-002b8d208c49" providerId="ADAL" clId="{145B2008-3D63-AC43-B5DA-E1C434F82B7C}" dt="2021-04-09T07:14:31.908" v="1725"/>
          <ac:grpSpMkLst>
            <pc:docMk/>
            <pc:sldMk cId="893596713" sldId="740"/>
            <ac:grpSpMk id="24" creationId="{8546D8FD-EB4A-B245-B1B8-4D12B4A99281}"/>
          </ac:grpSpMkLst>
        </pc:grpChg>
        <pc:grpChg chg="del mod">
          <ac:chgData name="Sinan Kalkan" userId="6c97b2d2-1092-497b-8c76-002b8d208c49" providerId="ADAL" clId="{145B2008-3D63-AC43-B5DA-E1C434F82B7C}" dt="2021-04-09T07:14:33.559" v="1727"/>
          <ac:grpSpMkLst>
            <pc:docMk/>
            <pc:sldMk cId="893596713" sldId="740"/>
            <ac:grpSpMk id="26" creationId="{7B179F8D-B94D-9643-B0B7-2C4CB6DB0072}"/>
          </ac:grpSpMkLst>
        </pc:grpChg>
        <pc:grpChg chg="del mod">
          <ac:chgData name="Sinan Kalkan" userId="6c97b2d2-1092-497b-8c76-002b8d208c49" providerId="ADAL" clId="{145B2008-3D63-AC43-B5DA-E1C434F82B7C}" dt="2021-04-09T07:42:23.466" v="1829" actId="478"/>
          <ac:grpSpMkLst>
            <pc:docMk/>
            <pc:sldMk cId="893596713" sldId="740"/>
            <ac:grpSpMk id="28" creationId="{9003EF03-A566-8749-B080-A21241CB4BB3}"/>
          </ac:grpSpMkLst>
        </pc:grpChg>
        <pc:grpChg chg="del mod">
          <ac:chgData name="Sinan Kalkan" userId="6c97b2d2-1092-497b-8c76-002b8d208c49" providerId="ADAL" clId="{145B2008-3D63-AC43-B5DA-E1C434F82B7C}" dt="2021-04-09T07:42:21.813" v="1828" actId="478"/>
          <ac:grpSpMkLst>
            <pc:docMk/>
            <pc:sldMk cId="893596713" sldId="740"/>
            <ac:grpSpMk id="35" creationId="{094E556E-E126-E547-BDE7-24927E70F302}"/>
          </ac:grpSpMkLst>
        </pc:grpChg>
        <pc:grpChg chg="del mod">
          <ac:chgData name="Sinan Kalkan" userId="6c97b2d2-1092-497b-8c76-002b8d208c49" providerId="ADAL" clId="{145B2008-3D63-AC43-B5DA-E1C434F82B7C}" dt="2021-04-09T07:42:20.403" v="1827" actId="478"/>
          <ac:grpSpMkLst>
            <pc:docMk/>
            <pc:sldMk cId="893596713" sldId="740"/>
            <ac:grpSpMk id="36" creationId="{A7417182-BEA2-F549-89C6-50A57E1F5494}"/>
          </ac:grpSpMkLst>
        </pc:grpChg>
        <pc:picChg chg="add mod">
          <ac:chgData name="Sinan Kalkan" userId="6c97b2d2-1092-497b-8c76-002b8d208c49" providerId="ADAL" clId="{145B2008-3D63-AC43-B5DA-E1C434F82B7C}" dt="2021-04-07T13:30:44.781" v="692" actId="1076"/>
          <ac:picMkLst>
            <pc:docMk/>
            <pc:sldMk cId="893596713" sldId="740"/>
            <ac:picMk id="3" creationId="{107A923D-2336-6F40-938B-1B7387B87D3D}"/>
          </ac:picMkLst>
        </pc:picChg>
        <pc:picChg chg="add del mod">
          <ac:chgData name="Sinan Kalkan" userId="6c97b2d2-1092-497b-8c76-002b8d208c49" providerId="ADAL" clId="{145B2008-3D63-AC43-B5DA-E1C434F82B7C}" dt="2021-04-07T13:31:11.975" v="694"/>
          <ac:picMkLst>
            <pc:docMk/>
            <pc:sldMk cId="893596713" sldId="740"/>
            <ac:picMk id="8" creationId="{A9EC7CE2-D9C7-064B-8F38-2B614CBFD783}"/>
          </ac:picMkLst>
        </pc:picChg>
        <pc:picChg chg="del">
          <ac:chgData name="Sinan Kalkan" userId="6c97b2d2-1092-497b-8c76-002b8d208c49" providerId="ADAL" clId="{145B2008-3D63-AC43-B5DA-E1C434F82B7C}" dt="2021-04-07T13:30:21.429" v="689" actId="478"/>
          <ac:picMkLst>
            <pc:docMk/>
            <pc:sldMk cId="893596713" sldId="740"/>
            <ac:picMk id="10" creationId="{87ABCC4D-1522-374D-9268-147D660AB11F}"/>
          </ac:picMkLst>
        </pc:picChg>
        <pc:inkChg chg="add">
          <ac:chgData name="Sinan Kalkan" userId="6c97b2d2-1092-497b-8c76-002b8d208c49" providerId="ADAL" clId="{145B2008-3D63-AC43-B5DA-E1C434F82B7C}" dt="2021-04-09T07:09:11.140" v="1706" actId="9405"/>
          <ac:inkMkLst>
            <pc:docMk/>
            <pc:sldMk cId="893596713" sldId="740"/>
            <ac:inkMk id="7" creationId="{ACFD3B23-FD92-9E43-A2CD-E4AC486C12D4}"/>
          </ac:inkMkLst>
        </pc:inkChg>
        <pc:inkChg chg="add del">
          <ac:chgData name="Sinan Kalkan" userId="6c97b2d2-1092-497b-8c76-002b8d208c49" providerId="ADAL" clId="{145B2008-3D63-AC43-B5DA-E1C434F82B7C}" dt="2021-04-09T07:42:17.877" v="1826" actId="478"/>
          <ac:inkMkLst>
            <pc:docMk/>
            <pc:sldMk cId="893596713" sldId="740"/>
            <ac:inkMk id="8" creationId="{BB91ED09-4CAF-2245-AEA5-16FAC08812FA}"/>
          </ac:inkMkLst>
        </pc:inkChg>
        <pc:inkChg chg="add mod">
          <ac:chgData name="Sinan Kalkan" userId="6c97b2d2-1092-497b-8c76-002b8d208c49" providerId="ADAL" clId="{145B2008-3D63-AC43-B5DA-E1C434F82B7C}" dt="2021-04-09T07:09:20.242" v="1710"/>
          <ac:inkMkLst>
            <pc:docMk/>
            <pc:sldMk cId="893596713" sldId="740"/>
            <ac:inkMk id="9" creationId="{7B8FE841-3063-B44F-9BC4-AC819ADAE492}"/>
          </ac:inkMkLst>
        </pc:inkChg>
        <pc:inkChg chg="add mod">
          <ac:chgData name="Sinan Kalkan" userId="6c97b2d2-1092-497b-8c76-002b8d208c49" providerId="ADAL" clId="{145B2008-3D63-AC43-B5DA-E1C434F82B7C}" dt="2021-04-09T07:09:20.242" v="1710"/>
          <ac:inkMkLst>
            <pc:docMk/>
            <pc:sldMk cId="893596713" sldId="740"/>
            <ac:inkMk id="10" creationId="{F978FC71-5498-AB4C-AB37-403FEA3577A0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12" creationId="{F5C8F39D-5A13-8D49-8E6C-0BA0289443C5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13" creationId="{4943B0A3-5ED1-3549-BB68-923D1058D00D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15" creationId="{51C40453-0CBF-BC4B-B977-EC102B7A3108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17" creationId="{0C57F11C-3FA2-4245-8829-4469684A035B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19" creationId="{8A9D3F6E-5E3C-E246-8ED6-089B3F20E27E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20" creationId="{D09823F8-77D9-8E44-A119-BC2922055710}"/>
          </ac:inkMkLst>
        </pc:inkChg>
        <pc:inkChg chg="add mod">
          <ac:chgData name="Sinan Kalkan" userId="6c97b2d2-1092-497b-8c76-002b8d208c49" providerId="ADAL" clId="{145B2008-3D63-AC43-B5DA-E1C434F82B7C}" dt="2021-04-09T07:14:33.559" v="1727"/>
          <ac:inkMkLst>
            <pc:docMk/>
            <pc:sldMk cId="893596713" sldId="740"/>
            <ac:inkMk id="22" creationId="{0A8CB602-8718-8C46-9CAE-6D2F9636B28A}"/>
          </ac:inkMkLst>
        </pc:inkChg>
        <pc:inkChg chg="add mod">
          <ac:chgData name="Sinan Kalkan" userId="6c97b2d2-1092-497b-8c76-002b8d208c49" providerId="ADAL" clId="{145B2008-3D63-AC43-B5DA-E1C434F82B7C}" dt="2021-04-09T07:14:33.559" v="1727"/>
          <ac:inkMkLst>
            <pc:docMk/>
            <pc:sldMk cId="893596713" sldId="740"/>
            <ac:inkMk id="23" creationId="{8D032CC9-B55C-4941-99D1-D75FD0300E3A}"/>
          </ac:inkMkLst>
        </pc:inkChg>
        <pc:inkChg chg="add mod">
          <ac:chgData name="Sinan Kalkan" userId="6c97b2d2-1092-497b-8c76-002b8d208c49" providerId="ADAL" clId="{145B2008-3D63-AC43-B5DA-E1C434F82B7C}" dt="2021-04-09T07:14:33.559" v="1727"/>
          <ac:inkMkLst>
            <pc:docMk/>
            <pc:sldMk cId="893596713" sldId="740"/>
            <ac:inkMk id="25" creationId="{ECD49A30-E770-8E44-A950-8CB2A0FA89D0}"/>
          </ac:inkMkLst>
        </pc:inkChg>
        <pc:inkChg chg="add mod">
          <ac:chgData name="Sinan Kalkan" userId="6c97b2d2-1092-497b-8c76-002b8d208c49" providerId="ADAL" clId="{145B2008-3D63-AC43-B5DA-E1C434F82B7C}" dt="2021-04-09T07:14:33.559" v="1727"/>
          <ac:inkMkLst>
            <pc:docMk/>
            <pc:sldMk cId="893596713" sldId="740"/>
            <ac:inkMk id="27" creationId="{00A5F9A9-9E6C-CB42-827D-9D94E2A69738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29" creationId="{93E84121-8BAD-FC42-8586-F3F6851F209D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30" creationId="{310D5FCE-B5D2-3D48-B352-6795754F1488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31" creationId="{A897831B-DAF0-BC45-9F01-E81A9139E42A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32" creationId="{ED779E71-122B-7B4D-9842-1BDB93AFA0AA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33" creationId="{6101994A-367C-7F4B-BF74-096421C19214}"/>
          </ac:inkMkLst>
        </pc:inkChg>
        <pc:inkChg chg="add mod">
          <ac:chgData name="Sinan Kalkan" userId="6c97b2d2-1092-497b-8c76-002b8d208c49" providerId="ADAL" clId="{145B2008-3D63-AC43-B5DA-E1C434F82B7C}" dt="2021-04-09T07:14:42.318" v="1734"/>
          <ac:inkMkLst>
            <pc:docMk/>
            <pc:sldMk cId="893596713" sldId="740"/>
            <ac:inkMk id="34" creationId="{0F71FB93-6F51-D942-BDF8-A0DE445ABD1D}"/>
          </ac:inkMkLst>
        </pc:inkChg>
      </pc:sldChg>
      <pc:sldChg chg="addSp delSp modSp add mod">
        <pc:chgData name="Sinan Kalkan" userId="6c97b2d2-1092-497b-8c76-002b8d208c49" providerId="ADAL" clId="{145B2008-3D63-AC43-B5DA-E1C434F82B7C}" dt="2021-04-09T07:42:40.186" v="1836" actId="478"/>
        <pc:sldMkLst>
          <pc:docMk/>
          <pc:sldMk cId="2079963200" sldId="741"/>
        </pc:sldMkLst>
        <pc:spChg chg="mod">
          <ac:chgData name="Sinan Kalkan" userId="6c97b2d2-1092-497b-8c76-002b8d208c49" providerId="ADAL" clId="{145B2008-3D63-AC43-B5DA-E1C434F82B7C}" dt="2021-04-08T06:39:19.747" v="720" actId="20577"/>
          <ac:spMkLst>
            <pc:docMk/>
            <pc:sldMk cId="2079963200" sldId="741"/>
            <ac:spMk id="2" creationId="{EFD857E9-377C-2D48-AFE8-F879D3792CDB}"/>
          </ac:spMkLst>
        </pc:spChg>
        <pc:spChg chg="add mod">
          <ac:chgData name="Sinan Kalkan" userId="6c97b2d2-1092-497b-8c76-002b8d208c49" providerId="ADAL" clId="{145B2008-3D63-AC43-B5DA-E1C434F82B7C}" dt="2021-04-08T06:39:58.410" v="762" actId="6549"/>
          <ac:spMkLst>
            <pc:docMk/>
            <pc:sldMk cId="2079963200" sldId="741"/>
            <ac:spMk id="3" creationId="{EF3D3A26-F11F-6A49-953E-9678C00F14F8}"/>
          </ac:spMkLst>
        </pc:spChg>
        <pc:grpChg chg="del mod">
          <ac:chgData name="Sinan Kalkan" userId="6c97b2d2-1092-497b-8c76-002b8d208c49" providerId="ADAL" clId="{145B2008-3D63-AC43-B5DA-E1C434F82B7C}" dt="2021-04-09T07:42:38.611" v="1835" actId="478"/>
          <ac:grpSpMkLst>
            <pc:docMk/>
            <pc:sldMk cId="2079963200" sldId="741"/>
            <ac:grpSpMk id="15" creationId="{00ADFDC6-F487-3841-8233-9B1E6E396F54}"/>
          </ac:grpSpMkLst>
        </pc:grpChg>
        <pc:picChg chg="del">
          <ac:chgData name="Sinan Kalkan" userId="6c97b2d2-1092-497b-8c76-002b8d208c49" providerId="ADAL" clId="{145B2008-3D63-AC43-B5DA-E1C434F82B7C}" dt="2021-04-07T13:31:27.995" v="709" actId="478"/>
          <ac:picMkLst>
            <pc:docMk/>
            <pc:sldMk cId="2079963200" sldId="741"/>
            <ac:picMk id="3" creationId="{107A923D-2336-6F40-938B-1B7387B87D3D}"/>
          </ac:picMkLst>
        </pc:picChg>
        <pc:picChg chg="add mod">
          <ac:chgData name="Sinan Kalkan" userId="6c97b2d2-1092-497b-8c76-002b8d208c49" providerId="ADAL" clId="{145B2008-3D63-AC43-B5DA-E1C434F82B7C}" dt="2021-04-08T06:39:23.150" v="721" actId="1076"/>
          <ac:picMkLst>
            <pc:docMk/>
            <pc:sldMk cId="2079963200" sldId="741"/>
            <ac:picMk id="7" creationId="{603B30C9-E42D-7A42-B2D8-2A585D27881B}"/>
          </ac:picMkLst>
        </pc:picChg>
        <pc:inkChg chg="add del">
          <ac:chgData name="Sinan Kalkan" userId="6c97b2d2-1092-497b-8c76-002b8d208c49" providerId="ADAL" clId="{145B2008-3D63-AC43-B5DA-E1C434F82B7C}" dt="2021-04-09T07:42:27.892" v="1830" actId="478"/>
          <ac:inkMkLst>
            <pc:docMk/>
            <pc:sldMk cId="2079963200" sldId="741"/>
            <ac:inkMk id="8" creationId="{35D5CEFB-E9AB-244F-87EB-BDE42B3322B2}"/>
          </ac:inkMkLst>
        </pc:inkChg>
        <pc:inkChg chg="add del">
          <ac:chgData name="Sinan Kalkan" userId="6c97b2d2-1092-497b-8c76-002b8d208c49" providerId="ADAL" clId="{145B2008-3D63-AC43-B5DA-E1C434F82B7C}" dt="2021-04-09T07:42:29.491" v="1831" actId="478"/>
          <ac:inkMkLst>
            <pc:docMk/>
            <pc:sldMk cId="2079963200" sldId="741"/>
            <ac:inkMk id="9" creationId="{5B8BEF67-ED62-B54F-83FD-7E2E65DAF0C0}"/>
          </ac:inkMkLst>
        </pc:inkChg>
        <pc:inkChg chg="add del">
          <ac:chgData name="Sinan Kalkan" userId="6c97b2d2-1092-497b-8c76-002b8d208c49" providerId="ADAL" clId="{145B2008-3D63-AC43-B5DA-E1C434F82B7C}" dt="2021-04-09T07:42:31.331" v="1832" actId="478"/>
          <ac:inkMkLst>
            <pc:docMk/>
            <pc:sldMk cId="2079963200" sldId="741"/>
            <ac:inkMk id="10" creationId="{B5FACA2C-F99F-D34E-AB4A-4573B7E71D3C}"/>
          </ac:inkMkLst>
        </pc:inkChg>
        <pc:inkChg chg="add del">
          <ac:chgData name="Sinan Kalkan" userId="6c97b2d2-1092-497b-8c76-002b8d208c49" providerId="ADAL" clId="{145B2008-3D63-AC43-B5DA-E1C434F82B7C}" dt="2021-04-09T07:42:32.931" v="1833" actId="478"/>
          <ac:inkMkLst>
            <pc:docMk/>
            <pc:sldMk cId="2079963200" sldId="741"/>
            <ac:inkMk id="11" creationId="{1E5CD6E9-DF4D-EB41-A3ED-4A52B6A22CDC}"/>
          </ac:inkMkLst>
        </pc:inkChg>
        <pc:inkChg chg="add del">
          <ac:chgData name="Sinan Kalkan" userId="6c97b2d2-1092-497b-8c76-002b8d208c49" providerId="ADAL" clId="{145B2008-3D63-AC43-B5DA-E1C434F82B7C}" dt="2021-04-09T07:42:34.755" v="1834" actId="478"/>
          <ac:inkMkLst>
            <pc:docMk/>
            <pc:sldMk cId="2079963200" sldId="741"/>
            <ac:inkMk id="12" creationId="{3D4AED94-1E2A-6C47-86C1-AB819810C8B5}"/>
          </ac:inkMkLst>
        </pc:inkChg>
        <pc:inkChg chg="add mod">
          <ac:chgData name="Sinan Kalkan" userId="6c97b2d2-1092-497b-8c76-002b8d208c49" providerId="ADAL" clId="{145B2008-3D63-AC43-B5DA-E1C434F82B7C}" dt="2021-04-09T07:15:26.308" v="1742"/>
          <ac:inkMkLst>
            <pc:docMk/>
            <pc:sldMk cId="2079963200" sldId="741"/>
            <ac:inkMk id="13" creationId="{48A9AEC3-D13D-4742-B4CC-AA3586284E13}"/>
          </ac:inkMkLst>
        </pc:inkChg>
        <pc:inkChg chg="add mod">
          <ac:chgData name="Sinan Kalkan" userId="6c97b2d2-1092-497b-8c76-002b8d208c49" providerId="ADAL" clId="{145B2008-3D63-AC43-B5DA-E1C434F82B7C}" dt="2021-04-09T07:15:26.308" v="1742"/>
          <ac:inkMkLst>
            <pc:docMk/>
            <pc:sldMk cId="2079963200" sldId="741"/>
            <ac:inkMk id="14" creationId="{258F3802-DBE8-0348-97B5-2391EE8A78F3}"/>
          </ac:inkMkLst>
        </pc:inkChg>
        <pc:inkChg chg="add del">
          <ac:chgData name="Sinan Kalkan" userId="6c97b2d2-1092-497b-8c76-002b8d208c49" providerId="ADAL" clId="{145B2008-3D63-AC43-B5DA-E1C434F82B7C}" dt="2021-04-09T07:42:40.186" v="1836" actId="478"/>
          <ac:inkMkLst>
            <pc:docMk/>
            <pc:sldMk cId="2079963200" sldId="741"/>
            <ac:inkMk id="16" creationId="{1AE1D195-DAF1-E545-B289-569AF04ACE0A}"/>
          </ac:inkMkLst>
        </pc:inkChg>
      </pc:sldChg>
      <pc:sldChg chg="addSp delSp modSp new del mod">
        <pc:chgData name="Sinan Kalkan" userId="6c97b2d2-1092-497b-8c76-002b8d208c49" providerId="ADAL" clId="{145B2008-3D63-AC43-B5DA-E1C434F82B7C}" dt="2021-04-09T07:39:55.954" v="1779" actId="2696"/>
        <pc:sldMkLst>
          <pc:docMk/>
          <pc:sldMk cId="286160646" sldId="742"/>
        </pc:sldMkLst>
        <pc:spChg chg="del">
          <ac:chgData name="Sinan Kalkan" userId="6c97b2d2-1092-497b-8c76-002b8d208c49" providerId="ADAL" clId="{145B2008-3D63-AC43-B5DA-E1C434F82B7C}" dt="2021-04-09T06:03:40.422" v="1070" actId="478"/>
          <ac:spMkLst>
            <pc:docMk/>
            <pc:sldMk cId="286160646" sldId="742"/>
            <ac:spMk id="3" creationId="{E7AA999B-5D9E-BD4A-AA01-D3D346216866}"/>
          </ac:spMkLst>
        </pc:spChg>
        <pc:grpChg chg="del mod">
          <ac:chgData name="Sinan Kalkan" userId="6c97b2d2-1092-497b-8c76-002b8d208c49" providerId="ADAL" clId="{145B2008-3D63-AC43-B5DA-E1C434F82B7C}" dt="2021-04-09T06:04:44.002" v="1081"/>
          <ac:grpSpMkLst>
            <pc:docMk/>
            <pc:sldMk cId="286160646" sldId="742"/>
            <ac:grpSpMk id="13" creationId="{C5D162A3-03C6-D443-B436-8A87894CF273}"/>
          </ac:grpSpMkLst>
        </pc:grpChg>
        <pc:grpChg chg="del mod">
          <ac:chgData name="Sinan Kalkan" userId="6c97b2d2-1092-497b-8c76-002b8d208c49" providerId="ADAL" clId="{145B2008-3D63-AC43-B5DA-E1C434F82B7C}" dt="2021-04-09T06:04:48.704" v="1085"/>
          <ac:grpSpMkLst>
            <pc:docMk/>
            <pc:sldMk cId="286160646" sldId="742"/>
            <ac:grpSpMk id="17" creationId="{A307D28E-CBAB-7C4B-87F4-952706363E75}"/>
          </ac:grpSpMkLst>
        </pc:grpChg>
        <pc:grpChg chg="del mod">
          <ac:chgData name="Sinan Kalkan" userId="6c97b2d2-1092-497b-8c76-002b8d208c49" providerId="ADAL" clId="{145B2008-3D63-AC43-B5DA-E1C434F82B7C}" dt="2021-04-09T06:04:50.044" v="1087"/>
          <ac:grpSpMkLst>
            <pc:docMk/>
            <pc:sldMk cId="286160646" sldId="742"/>
            <ac:grpSpMk id="21" creationId="{AA04B513-5421-9B46-9B71-BD9B3A5201D8}"/>
          </ac:grpSpMkLst>
        </pc:grpChg>
        <pc:grpChg chg="del mod">
          <ac:chgData name="Sinan Kalkan" userId="6c97b2d2-1092-497b-8c76-002b8d208c49" providerId="ADAL" clId="{145B2008-3D63-AC43-B5DA-E1C434F82B7C}" dt="2021-04-09T06:04:51.576" v="1089"/>
          <ac:grpSpMkLst>
            <pc:docMk/>
            <pc:sldMk cId="286160646" sldId="742"/>
            <ac:grpSpMk id="23" creationId="{2B4F6190-2893-7447-B5EF-71BFF14A9075}"/>
          </ac:grpSpMkLst>
        </pc:grpChg>
        <pc:grpChg chg="del mod">
          <ac:chgData name="Sinan Kalkan" userId="6c97b2d2-1092-497b-8c76-002b8d208c49" providerId="ADAL" clId="{145B2008-3D63-AC43-B5DA-E1C434F82B7C}" dt="2021-04-09T06:04:52.770" v="1091"/>
          <ac:grpSpMkLst>
            <pc:docMk/>
            <pc:sldMk cId="286160646" sldId="742"/>
            <ac:grpSpMk id="25" creationId="{F70A12A0-E355-6F4E-8AD8-F9ED10788C94}"/>
          </ac:grpSpMkLst>
        </pc:grpChg>
        <pc:grpChg chg="del mod">
          <ac:chgData name="Sinan Kalkan" userId="6c97b2d2-1092-497b-8c76-002b8d208c49" providerId="ADAL" clId="{145B2008-3D63-AC43-B5DA-E1C434F82B7C}" dt="2021-04-09T06:04:54.543" v="1093"/>
          <ac:grpSpMkLst>
            <pc:docMk/>
            <pc:sldMk cId="286160646" sldId="742"/>
            <ac:grpSpMk id="27" creationId="{6CCE568C-98E3-AD41-B84D-7A1A9F5D9024}"/>
          </ac:grpSpMkLst>
        </pc:grpChg>
        <pc:grpChg chg="del mod">
          <ac:chgData name="Sinan Kalkan" userId="6c97b2d2-1092-497b-8c76-002b8d208c49" providerId="ADAL" clId="{145B2008-3D63-AC43-B5DA-E1C434F82B7C}" dt="2021-04-09T06:04:55.908" v="1095"/>
          <ac:grpSpMkLst>
            <pc:docMk/>
            <pc:sldMk cId="286160646" sldId="742"/>
            <ac:grpSpMk id="29" creationId="{AB5E454C-FD3E-F04D-867B-87AE2AC000AE}"/>
          </ac:grpSpMkLst>
        </pc:grpChg>
        <pc:grpChg chg="del mod">
          <ac:chgData name="Sinan Kalkan" userId="6c97b2d2-1092-497b-8c76-002b8d208c49" providerId="ADAL" clId="{145B2008-3D63-AC43-B5DA-E1C434F82B7C}" dt="2021-04-09T06:05:01.651" v="1103"/>
          <ac:grpSpMkLst>
            <pc:docMk/>
            <pc:sldMk cId="286160646" sldId="742"/>
            <ac:grpSpMk id="31" creationId="{51C2445C-79AA-0D4F-8ACC-2D6F2A02D1C7}"/>
          </ac:grpSpMkLst>
        </pc:grpChg>
        <pc:grpChg chg="del mod">
          <ac:chgData name="Sinan Kalkan" userId="6c97b2d2-1092-497b-8c76-002b8d208c49" providerId="ADAL" clId="{145B2008-3D63-AC43-B5DA-E1C434F82B7C}" dt="2021-04-09T06:05:07.505" v="1105"/>
          <ac:grpSpMkLst>
            <pc:docMk/>
            <pc:sldMk cId="286160646" sldId="742"/>
            <ac:grpSpMk id="39" creationId="{353789FE-FB76-A541-923F-993350707027}"/>
          </ac:grpSpMkLst>
        </pc:grpChg>
        <pc:grpChg chg="del mod">
          <ac:chgData name="Sinan Kalkan" userId="6c97b2d2-1092-497b-8c76-002b8d208c49" providerId="ADAL" clId="{145B2008-3D63-AC43-B5DA-E1C434F82B7C}" dt="2021-04-09T06:05:11.357" v="1107"/>
          <ac:grpSpMkLst>
            <pc:docMk/>
            <pc:sldMk cId="286160646" sldId="742"/>
            <ac:grpSpMk id="41" creationId="{32950B9F-F648-7643-B259-71543A5D04E8}"/>
          </ac:grpSpMkLst>
        </pc:grpChg>
        <pc:grpChg chg="mod">
          <ac:chgData name="Sinan Kalkan" userId="6c97b2d2-1092-497b-8c76-002b8d208c49" providerId="ADAL" clId="{145B2008-3D63-AC43-B5DA-E1C434F82B7C}" dt="2021-04-09T06:12:01.887" v="1363"/>
          <ac:grpSpMkLst>
            <pc:docMk/>
            <pc:sldMk cId="286160646" sldId="742"/>
            <ac:grpSpMk id="43" creationId="{57618D3A-CCC5-0E43-A3E7-C0FCF6438912}"/>
          </ac:grpSpMkLst>
        </pc:grpChg>
        <pc:grpChg chg="del mod">
          <ac:chgData name="Sinan Kalkan" userId="6c97b2d2-1092-497b-8c76-002b8d208c49" providerId="ADAL" clId="{145B2008-3D63-AC43-B5DA-E1C434F82B7C}" dt="2021-04-09T06:12:01.883" v="1350"/>
          <ac:grpSpMkLst>
            <pc:docMk/>
            <pc:sldMk cId="286160646" sldId="742"/>
            <ac:grpSpMk id="54" creationId="{764EF2C2-6618-C943-982F-29AE9EC474A5}"/>
          </ac:grpSpMkLst>
        </pc:grpChg>
        <pc:grpChg chg="del mod">
          <ac:chgData name="Sinan Kalkan" userId="6c97b2d2-1092-497b-8c76-002b8d208c49" providerId="ADAL" clId="{145B2008-3D63-AC43-B5DA-E1C434F82B7C}" dt="2021-04-09T06:06:57.040" v="1135"/>
          <ac:grpSpMkLst>
            <pc:docMk/>
            <pc:sldMk cId="286160646" sldId="742"/>
            <ac:grpSpMk id="69" creationId="{A2822FDA-77E3-F947-8BAE-F50B2C22D610}"/>
          </ac:grpSpMkLst>
        </pc:grpChg>
        <pc:grpChg chg="del mod">
          <ac:chgData name="Sinan Kalkan" userId="6c97b2d2-1092-497b-8c76-002b8d208c49" providerId="ADAL" clId="{145B2008-3D63-AC43-B5DA-E1C434F82B7C}" dt="2021-04-09T06:06:57.040" v="1135"/>
          <ac:grpSpMkLst>
            <pc:docMk/>
            <pc:sldMk cId="286160646" sldId="742"/>
            <ac:grpSpMk id="70" creationId="{4AA1322B-6E80-3E47-872E-ED49A6A952BD}"/>
          </ac:grpSpMkLst>
        </pc:grpChg>
        <pc:grpChg chg="del mod">
          <ac:chgData name="Sinan Kalkan" userId="6c97b2d2-1092-497b-8c76-002b8d208c49" providerId="ADAL" clId="{145B2008-3D63-AC43-B5DA-E1C434F82B7C}" dt="2021-04-09T06:07:52.139" v="1169"/>
          <ac:grpSpMkLst>
            <pc:docMk/>
            <pc:sldMk cId="286160646" sldId="742"/>
            <ac:grpSpMk id="71" creationId="{38006466-F291-F54F-81BD-87DC23DED2B8}"/>
          </ac:grpSpMkLst>
        </pc:grpChg>
        <pc:grpChg chg="del mod">
          <ac:chgData name="Sinan Kalkan" userId="6c97b2d2-1092-497b-8c76-002b8d208c49" providerId="ADAL" clId="{145B2008-3D63-AC43-B5DA-E1C434F82B7C}" dt="2021-04-09T06:07:02.316" v="1138"/>
          <ac:grpSpMkLst>
            <pc:docMk/>
            <pc:sldMk cId="286160646" sldId="742"/>
            <ac:grpSpMk id="73" creationId="{299834FE-99A6-FC4A-824D-870B216B6425}"/>
          </ac:grpSpMkLst>
        </pc:grpChg>
        <pc:grpChg chg="del mod">
          <ac:chgData name="Sinan Kalkan" userId="6c97b2d2-1092-497b-8c76-002b8d208c49" providerId="ADAL" clId="{145B2008-3D63-AC43-B5DA-E1C434F82B7C}" dt="2021-04-09T06:07:20.612" v="1152"/>
          <ac:grpSpMkLst>
            <pc:docMk/>
            <pc:sldMk cId="286160646" sldId="742"/>
            <ac:grpSpMk id="76" creationId="{1B68B5DB-70F0-B848-9F3A-21107541289E}"/>
          </ac:grpSpMkLst>
        </pc:grpChg>
        <pc:grpChg chg="del mod">
          <ac:chgData name="Sinan Kalkan" userId="6c97b2d2-1092-497b-8c76-002b8d208c49" providerId="ADAL" clId="{145B2008-3D63-AC43-B5DA-E1C434F82B7C}" dt="2021-04-09T06:07:46.339" v="1164"/>
          <ac:grpSpMkLst>
            <pc:docMk/>
            <pc:sldMk cId="286160646" sldId="742"/>
            <ac:grpSpMk id="80" creationId="{314CFC4C-3CDA-F449-AEA8-92699E46795F}"/>
          </ac:grpSpMkLst>
        </pc:grpChg>
        <pc:grpChg chg="del mod">
          <ac:chgData name="Sinan Kalkan" userId="6c97b2d2-1092-497b-8c76-002b8d208c49" providerId="ADAL" clId="{145B2008-3D63-AC43-B5DA-E1C434F82B7C}" dt="2021-04-09T06:07:41.966" v="1160"/>
          <ac:grpSpMkLst>
            <pc:docMk/>
            <pc:sldMk cId="286160646" sldId="742"/>
            <ac:grpSpMk id="84" creationId="{34A05227-FE90-D349-B4A2-93922EC8E23E}"/>
          </ac:grpSpMkLst>
        </pc:grpChg>
        <pc:grpChg chg="del mod">
          <ac:chgData name="Sinan Kalkan" userId="6c97b2d2-1092-497b-8c76-002b8d208c49" providerId="ADAL" clId="{145B2008-3D63-AC43-B5DA-E1C434F82B7C}" dt="2021-04-09T06:07:20.612" v="1152"/>
          <ac:grpSpMkLst>
            <pc:docMk/>
            <pc:sldMk cId="286160646" sldId="742"/>
            <ac:grpSpMk id="90" creationId="{A1870E86-BCBA-4846-841D-98BBA5CFD90F}"/>
          </ac:grpSpMkLst>
        </pc:grpChg>
        <pc:grpChg chg="del mod">
          <ac:chgData name="Sinan Kalkan" userId="6c97b2d2-1092-497b-8c76-002b8d208c49" providerId="ADAL" clId="{145B2008-3D63-AC43-B5DA-E1C434F82B7C}" dt="2021-04-09T06:07:33.027" v="1155"/>
          <ac:grpSpMkLst>
            <pc:docMk/>
            <pc:sldMk cId="286160646" sldId="742"/>
            <ac:grpSpMk id="91" creationId="{003D7876-AEC3-4A41-8809-D66BB2E2A3B1}"/>
          </ac:grpSpMkLst>
        </pc:grpChg>
        <pc:grpChg chg="del mod">
          <ac:chgData name="Sinan Kalkan" userId="6c97b2d2-1092-497b-8c76-002b8d208c49" providerId="ADAL" clId="{145B2008-3D63-AC43-B5DA-E1C434F82B7C}" dt="2021-04-09T06:07:36.833" v="1157"/>
          <ac:grpSpMkLst>
            <pc:docMk/>
            <pc:sldMk cId="286160646" sldId="742"/>
            <ac:grpSpMk id="94" creationId="{6FB00F07-5868-A44E-BDB2-7BD9579E5104}"/>
          </ac:grpSpMkLst>
        </pc:grpChg>
        <pc:grpChg chg="del mod">
          <ac:chgData name="Sinan Kalkan" userId="6c97b2d2-1092-497b-8c76-002b8d208c49" providerId="ADAL" clId="{145B2008-3D63-AC43-B5DA-E1C434F82B7C}" dt="2021-04-09T06:07:52.139" v="1169"/>
          <ac:grpSpMkLst>
            <pc:docMk/>
            <pc:sldMk cId="286160646" sldId="742"/>
            <ac:grpSpMk id="96" creationId="{4A765163-F66B-424A-84A1-939274400EE4}"/>
          </ac:grpSpMkLst>
        </pc:grpChg>
        <pc:grpChg chg="mod">
          <ac:chgData name="Sinan Kalkan" userId="6c97b2d2-1092-497b-8c76-002b8d208c49" providerId="ADAL" clId="{145B2008-3D63-AC43-B5DA-E1C434F82B7C}" dt="2021-04-09T06:07:41.966" v="1160"/>
          <ac:grpSpMkLst>
            <pc:docMk/>
            <pc:sldMk cId="286160646" sldId="742"/>
            <ac:grpSpMk id="99" creationId="{33E1FD56-D3DE-4545-AC95-1B21B1A355C1}"/>
          </ac:grpSpMkLst>
        </pc:grpChg>
        <pc:grpChg chg="del mod">
          <ac:chgData name="Sinan Kalkan" userId="6c97b2d2-1092-497b-8c76-002b8d208c49" providerId="ADAL" clId="{145B2008-3D63-AC43-B5DA-E1C434F82B7C}" dt="2021-04-09T06:07:48.356" v="1167"/>
          <ac:grpSpMkLst>
            <pc:docMk/>
            <pc:sldMk cId="286160646" sldId="742"/>
            <ac:grpSpMk id="103" creationId="{48C6274B-61C6-894A-845B-2A355F31313B}"/>
          </ac:grpSpMkLst>
        </pc:grpChg>
        <pc:grpChg chg="del mod">
          <ac:chgData name="Sinan Kalkan" userId="6c97b2d2-1092-497b-8c76-002b8d208c49" providerId="ADAL" clId="{145B2008-3D63-AC43-B5DA-E1C434F82B7C}" dt="2021-04-09T06:07:57.745" v="1173"/>
          <ac:grpSpMkLst>
            <pc:docMk/>
            <pc:sldMk cId="286160646" sldId="742"/>
            <ac:grpSpMk id="106" creationId="{5318B72D-7793-1147-9958-2B8F8B63526C}"/>
          </ac:grpSpMkLst>
        </pc:grpChg>
        <pc:grpChg chg="del mod">
          <ac:chgData name="Sinan Kalkan" userId="6c97b2d2-1092-497b-8c76-002b8d208c49" providerId="ADAL" clId="{145B2008-3D63-AC43-B5DA-E1C434F82B7C}" dt="2021-04-09T06:08:16.194" v="1175"/>
          <ac:grpSpMkLst>
            <pc:docMk/>
            <pc:sldMk cId="286160646" sldId="742"/>
            <ac:grpSpMk id="108" creationId="{B5FE86AF-CD64-2044-AE32-D2D63FBC6966}"/>
          </ac:grpSpMkLst>
        </pc:grpChg>
        <pc:grpChg chg="del mod">
          <ac:chgData name="Sinan Kalkan" userId="6c97b2d2-1092-497b-8c76-002b8d208c49" providerId="ADAL" clId="{145B2008-3D63-AC43-B5DA-E1C434F82B7C}" dt="2021-04-09T06:08:21.066" v="1177"/>
          <ac:grpSpMkLst>
            <pc:docMk/>
            <pc:sldMk cId="286160646" sldId="742"/>
            <ac:grpSpMk id="112" creationId="{ADF0F98C-01B8-A04A-8829-9BEEC80E910C}"/>
          </ac:grpSpMkLst>
        </pc:grpChg>
        <pc:grpChg chg="mod">
          <ac:chgData name="Sinan Kalkan" userId="6c97b2d2-1092-497b-8c76-002b8d208c49" providerId="ADAL" clId="{145B2008-3D63-AC43-B5DA-E1C434F82B7C}" dt="2021-04-09T06:12:01.878" v="1333"/>
          <ac:grpSpMkLst>
            <pc:docMk/>
            <pc:sldMk cId="286160646" sldId="742"/>
            <ac:grpSpMk id="114" creationId="{A335BC1F-139D-5845-869E-D86985FAB50F}"/>
          </ac:grpSpMkLst>
        </pc:grpChg>
        <pc:grpChg chg="del mod">
          <ac:chgData name="Sinan Kalkan" userId="6c97b2d2-1092-497b-8c76-002b8d208c49" providerId="ADAL" clId="{145B2008-3D63-AC43-B5DA-E1C434F82B7C}" dt="2021-04-09T06:08:36.265" v="1197"/>
          <ac:grpSpMkLst>
            <pc:docMk/>
            <pc:sldMk cId="286160646" sldId="742"/>
            <ac:grpSpMk id="116" creationId="{47523A2E-0EC4-5942-BCE7-EB387DB5B6C8}"/>
          </ac:grpSpMkLst>
        </pc:grpChg>
        <pc:grpChg chg="del mod">
          <ac:chgData name="Sinan Kalkan" userId="6c97b2d2-1092-497b-8c76-002b8d208c49" providerId="ADAL" clId="{145B2008-3D63-AC43-B5DA-E1C434F82B7C}" dt="2021-04-09T06:12:01.866" v="1299"/>
          <ac:grpSpMkLst>
            <pc:docMk/>
            <pc:sldMk cId="286160646" sldId="742"/>
            <ac:grpSpMk id="128" creationId="{CA3E066B-D105-F543-B71B-F474E01C6A4F}"/>
          </ac:grpSpMkLst>
        </pc:grpChg>
        <pc:grpChg chg="mod">
          <ac:chgData name="Sinan Kalkan" userId="6c97b2d2-1092-497b-8c76-002b8d208c49" providerId="ADAL" clId="{145B2008-3D63-AC43-B5DA-E1C434F82B7C}" dt="2021-04-09T06:12:01.869" v="1307"/>
          <ac:grpSpMkLst>
            <pc:docMk/>
            <pc:sldMk cId="286160646" sldId="742"/>
            <ac:grpSpMk id="129" creationId="{BE104EF6-44A8-CE43-BC33-7D3E4AEA5CAB}"/>
          </ac:grpSpMkLst>
        </pc:grpChg>
        <pc:grpChg chg="mod">
          <ac:chgData name="Sinan Kalkan" userId="6c97b2d2-1092-497b-8c76-002b8d208c49" providerId="ADAL" clId="{145B2008-3D63-AC43-B5DA-E1C434F82B7C}" dt="2021-04-09T06:11:52.083" v="1268"/>
          <ac:grpSpMkLst>
            <pc:docMk/>
            <pc:sldMk cId="286160646" sldId="742"/>
            <ac:grpSpMk id="134" creationId="{3A8AF5F7-2B26-A648-819F-BA7886CECA37}"/>
          </ac:grpSpMkLst>
        </pc:grpChg>
        <pc:grpChg chg="mod">
          <ac:chgData name="Sinan Kalkan" userId="6c97b2d2-1092-497b-8c76-002b8d208c49" providerId="ADAL" clId="{145B2008-3D63-AC43-B5DA-E1C434F82B7C}" dt="2021-04-09T06:12:01.865" v="1297"/>
          <ac:grpSpMkLst>
            <pc:docMk/>
            <pc:sldMk cId="286160646" sldId="742"/>
            <ac:grpSpMk id="137" creationId="{FFE6DFF2-F6AA-CA4A-914F-E3C7FFE5C7F2}"/>
          </ac:grpSpMkLst>
        </pc:grpChg>
        <pc:grpChg chg="mod">
          <ac:chgData name="Sinan Kalkan" userId="6c97b2d2-1092-497b-8c76-002b8d208c49" providerId="ADAL" clId="{145B2008-3D63-AC43-B5DA-E1C434F82B7C}" dt="2021-04-09T06:12:01.864" v="1294"/>
          <ac:grpSpMkLst>
            <pc:docMk/>
            <pc:sldMk cId="286160646" sldId="742"/>
            <ac:grpSpMk id="142" creationId="{CF9BC9D7-9B30-9449-A97C-ED6A512768DC}"/>
          </ac:grpSpMkLst>
        </pc:grpChg>
        <pc:grpChg chg="del mod">
          <ac:chgData name="Sinan Kalkan" userId="6c97b2d2-1092-497b-8c76-002b8d208c49" providerId="ADAL" clId="{145B2008-3D63-AC43-B5DA-E1C434F82B7C}" dt="2021-04-09T06:12:01.863" v="1289"/>
          <ac:grpSpMkLst>
            <pc:docMk/>
            <pc:sldMk cId="286160646" sldId="742"/>
            <ac:grpSpMk id="147" creationId="{2E8F83E0-6D93-0B42-8D45-BFB1FF73F5C2}"/>
          </ac:grpSpMkLst>
        </pc:grpChg>
        <pc:inkChg chg="add del">
          <ac:chgData name="Sinan Kalkan" userId="6c97b2d2-1092-497b-8c76-002b8d208c49" providerId="ADAL" clId="{145B2008-3D63-AC43-B5DA-E1C434F82B7C}" dt="2021-04-09T06:12:01.888" v="1365"/>
          <ac:inkMkLst>
            <pc:docMk/>
            <pc:sldMk cId="286160646" sldId="742"/>
            <ac:inkMk id="7" creationId="{0602FBDE-7C8B-7E4B-A7F7-E17162D8D960}"/>
          </ac:inkMkLst>
        </pc:inkChg>
        <pc:inkChg chg="add">
          <ac:chgData name="Sinan Kalkan" userId="6c97b2d2-1092-497b-8c76-002b8d208c49" providerId="ADAL" clId="{145B2008-3D63-AC43-B5DA-E1C434F82B7C}" dt="2021-04-09T06:03:42.177" v="1072" actId="9405"/>
          <ac:inkMkLst>
            <pc:docMk/>
            <pc:sldMk cId="286160646" sldId="742"/>
            <ac:inkMk id="8" creationId="{736C0F77-382A-DF49-989B-8EE7E2A2CBB1}"/>
          </ac:inkMkLst>
        </pc:inkChg>
        <pc:inkChg chg="add del mod">
          <ac:chgData name="Sinan Kalkan" userId="6c97b2d2-1092-497b-8c76-002b8d208c49" providerId="ADAL" clId="{145B2008-3D63-AC43-B5DA-E1C434F82B7C}" dt="2021-04-09T06:11:52.084" v="1270"/>
          <ac:inkMkLst>
            <pc:docMk/>
            <pc:sldMk cId="286160646" sldId="742"/>
            <ac:inkMk id="9" creationId="{DB57D244-0D26-0C4D-B61C-8B525296848B}"/>
          </ac:inkMkLst>
        </pc:inkChg>
        <pc:inkChg chg="add del mod">
          <ac:chgData name="Sinan Kalkan" userId="6c97b2d2-1092-497b-8c76-002b8d208c49" providerId="ADAL" clId="{145B2008-3D63-AC43-B5DA-E1C434F82B7C}" dt="2021-04-09T06:11:52.084" v="1271"/>
          <ac:inkMkLst>
            <pc:docMk/>
            <pc:sldMk cId="286160646" sldId="742"/>
            <ac:inkMk id="10" creationId="{3AF9E06A-1DCB-5D4F-B3C5-7500B6E6D83F}"/>
          </ac:inkMkLst>
        </pc:inkChg>
        <pc:inkChg chg="add del mod">
          <ac:chgData name="Sinan Kalkan" userId="6c97b2d2-1092-497b-8c76-002b8d208c49" providerId="ADAL" clId="{145B2008-3D63-AC43-B5DA-E1C434F82B7C}" dt="2021-04-09T06:11:52.084" v="1272"/>
          <ac:inkMkLst>
            <pc:docMk/>
            <pc:sldMk cId="286160646" sldId="742"/>
            <ac:inkMk id="11" creationId="{7B0F3CAB-1BA1-4743-86D6-1B96298FBADC}"/>
          </ac:inkMkLst>
        </pc:inkChg>
        <pc:inkChg chg="add del mod">
          <ac:chgData name="Sinan Kalkan" userId="6c97b2d2-1092-497b-8c76-002b8d208c49" providerId="ADAL" clId="{145B2008-3D63-AC43-B5DA-E1C434F82B7C}" dt="2021-04-09T06:11:52.085" v="1273"/>
          <ac:inkMkLst>
            <pc:docMk/>
            <pc:sldMk cId="286160646" sldId="742"/>
            <ac:inkMk id="12" creationId="{A8935CC5-1475-1146-B0DE-F84F5A7A9A1A}"/>
          </ac:inkMkLst>
        </pc:inkChg>
        <pc:inkChg chg="add del mod">
          <ac:chgData name="Sinan Kalkan" userId="6c97b2d2-1092-497b-8c76-002b8d208c49" providerId="ADAL" clId="{145B2008-3D63-AC43-B5DA-E1C434F82B7C}" dt="2021-04-09T06:11:52.085" v="1275"/>
          <ac:inkMkLst>
            <pc:docMk/>
            <pc:sldMk cId="286160646" sldId="742"/>
            <ac:inkMk id="14" creationId="{5E462438-42AD-244B-8ADE-EF6570E9AC49}"/>
          </ac:inkMkLst>
        </pc:inkChg>
        <pc:inkChg chg="add del mod">
          <ac:chgData name="Sinan Kalkan" userId="6c97b2d2-1092-497b-8c76-002b8d208c49" providerId="ADAL" clId="{145B2008-3D63-AC43-B5DA-E1C434F82B7C}" dt="2021-04-09T06:11:52.085" v="1276"/>
          <ac:inkMkLst>
            <pc:docMk/>
            <pc:sldMk cId="286160646" sldId="742"/>
            <ac:inkMk id="15" creationId="{9A9D8D8A-29D2-024B-9FB1-5CC62C59F2DF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6" creationId="{2A53A5B7-5542-5C41-87A8-F66FB9848328}"/>
          </ac:inkMkLst>
        </pc:inkChg>
        <pc:inkChg chg="add del mod">
          <ac:chgData name="Sinan Kalkan" userId="6c97b2d2-1092-497b-8c76-002b8d208c49" providerId="ADAL" clId="{145B2008-3D63-AC43-B5DA-E1C434F82B7C}" dt="2021-04-09T06:12:01.886" v="1361"/>
          <ac:inkMkLst>
            <pc:docMk/>
            <pc:sldMk cId="286160646" sldId="742"/>
            <ac:inkMk id="18" creationId="{528797F1-1C8F-9E43-B5CD-CD10B903B973}"/>
          </ac:inkMkLst>
        </pc:inkChg>
        <pc:inkChg chg="add del mod">
          <ac:chgData name="Sinan Kalkan" userId="6c97b2d2-1092-497b-8c76-002b8d208c49" providerId="ADAL" clId="{145B2008-3D63-AC43-B5DA-E1C434F82B7C}" dt="2021-04-09T06:12:01.886" v="1360"/>
          <ac:inkMkLst>
            <pc:docMk/>
            <pc:sldMk cId="286160646" sldId="742"/>
            <ac:inkMk id="19" creationId="{ECD9C294-C188-4E41-BE49-DF9E221D4B53}"/>
          </ac:inkMkLst>
        </pc:inkChg>
        <pc:inkChg chg="add del mod">
          <ac:chgData name="Sinan Kalkan" userId="6c97b2d2-1092-497b-8c76-002b8d208c49" providerId="ADAL" clId="{145B2008-3D63-AC43-B5DA-E1C434F82B7C}" dt="2021-04-09T06:12:01.886" v="1359"/>
          <ac:inkMkLst>
            <pc:docMk/>
            <pc:sldMk cId="286160646" sldId="742"/>
            <ac:inkMk id="20" creationId="{3D097A7B-1DEF-014B-B096-6DA40D603D04}"/>
          </ac:inkMkLst>
        </pc:inkChg>
        <pc:inkChg chg="add del mod">
          <ac:chgData name="Sinan Kalkan" userId="6c97b2d2-1092-497b-8c76-002b8d208c49" providerId="ADAL" clId="{145B2008-3D63-AC43-B5DA-E1C434F82B7C}" dt="2021-04-09T06:12:01.886" v="1358"/>
          <ac:inkMkLst>
            <pc:docMk/>
            <pc:sldMk cId="286160646" sldId="742"/>
            <ac:inkMk id="22" creationId="{1868F4EB-B663-634D-8F70-F088E0398492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24" creationId="{753C91BB-8DC7-414E-BBCA-8CADC844EB5E}"/>
          </ac:inkMkLst>
        </pc:inkChg>
        <pc:inkChg chg="add del mod">
          <ac:chgData name="Sinan Kalkan" userId="6c97b2d2-1092-497b-8c76-002b8d208c49" providerId="ADAL" clId="{145B2008-3D63-AC43-B5DA-E1C434F82B7C}" dt="2021-04-09T06:11:52.086" v="1280"/>
          <ac:inkMkLst>
            <pc:docMk/>
            <pc:sldMk cId="286160646" sldId="742"/>
            <ac:inkMk id="26" creationId="{0705642E-7EDA-7842-89B2-64D4092122F9}"/>
          </ac:inkMkLst>
        </pc:inkChg>
        <pc:inkChg chg="add del mod">
          <ac:chgData name="Sinan Kalkan" userId="6c97b2d2-1092-497b-8c76-002b8d208c49" providerId="ADAL" clId="{145B2008-3D63-AC43-B5DA-E1C434F82B7C}" dt="2021-04-09T06:11:52.086" v="1281"/>
          <ac:inkMkLst>
            <pc:docMk/>
            <pc:sldMk cId="286160646" sldId="742"/>
            <ac:inkMk id="28" creationId="{537AC131-992B-A340-BC5E-35A03C402FEB}"/>
          </ac:inkMkLst>
        </pc:inkChg>
        <pc:inkChg chg="add del mod">
          <ac:chgData name="Sinan Kalkan" userId="6c97b2d2-1092-497b-8c76-002b8d208c49" providerId="ADAL" clId="{145B2008-3D63-AC43-B5DA-E1C434F82B7C}" dt="2021-04-09T06:11:52.086" v="1282"/>
          <ac:inkMkLst>
            <pc:docMk/>
            <pc:sldMk cId="286160646" sldId="742"/>
            <ac:inkMk id="30" creationId="{9125A4D1-C0D9-0A44-A6EA-00D751B8C436}"/>
          </ac:inkMkLst>
        </pc:inkChg>
        <pc:inkChg chg="add del mod">
          <ac:chgData name="Sinan Kalkan" userId="6c97b2d2-1092-497b-8c76-002b8d208c49" providerId="ADAL" clId="{145B2008-3D63-AC43-B5DA-E1C434F82B7C}" dt="2021-04-09T06:11:52.087" v="1283"/>
          <ac:inkMkLst>
            <pc:docMk/>
            <pc:sldMk cId="286160646" sldId="742"/>
            <ac:inkMk id="32" creationId="{FB742B24-2366-1343-BAF9-386B8ABAEC95}"/>
          </ac:inkMkLst>
        </pc:inkChg>
        <pc:inkChg chg="add del mod">
          <ac:chgData name="Sinan Kalkan" userId="6c97b2d2-1092-497b-8c76-002b8d208c49" providerId="ADAL" clId="{145B2008-3D63-AC43-B5DA-E1C434F82B7C}" dt="2021-04-09T06:12:01.884" v="1355"/>
          <ac:inkMkLst>
            <pc:docMk/>
            <pc:sldMk cId="286160646" sldId="742"/>
            <ac:inkMk id="33" creationId="{B23E828F-699C-9E4D-8DF4-1D05C5BA55F5}"/>
          </ac:inkMkLst>
        </pc:inkChg>
        <pc:inkChg chg="add del mod">
          <ac:chgData name="Sinan Kalkan" userId="6c97b2d2-1092-497b-8c76-002b8d208c49" providerId="ADAL" clId="{145B2008-3D63-AC43-B5DA-E1C434F82B7C}" dt="2021-04-09T06:12:01.884" v="1354"/>
          <ac:inkMkLst>
            <pc:docMk/>
            <pc:sldMk cId="286160646" sldId="742"/>
            <ac:inkMk id="34" creationId="{9B155987-A1EE-3940-9806-69881E400EA9}"/>
          </ac:inkMkLst>
        </pc:inkChg>
        <pc:inkChg chg="add del mod">
          <ac:chgData name="Sinan Kalkan" userId="6c97b2d2-1092-497b-8c76-002b8d208c49" providerId="ADAL" clId="{145B2008-3D63-AC43-B5DA-E1C434F82B7C}" dt="2021-04-09T06:11:52.087" v="1284"/>
          <ac:inkMkLst>
            <pc:docMk/>
            <pc:sldMk cId="286160646" sldId="742"/>
            <ac:inkMk id="35" creationId="{59634405-D988-6647-BFBB-CC8DE3263480}"/>
          </ac:inkMkLst>
        </pc:inkChg>
        <pc:inkChg chg="add del mod">
          <ac:chgData name="Sinan Kalkan" userId="6c97b2d2-1092-497b-8c76-002b8d208c49" providerId="ADAL" clId="{145B2008-3D63-AC43-B5DA-E1C434F82B7C}" dt="2021-04-09T06:11:52.087" v="1285"/>
          <ac:inkMkLst>
            <pc:docMk/>
            <pc:sldMk cId="286160646" sldId="742"/>
            <ac:inkMk id="36" creationId="{6E85DF6D-A842-C94B-9606-21239FECDE3D}"/>
          </ac:inkMkLst>
        </pc:inkChg>
        <pc:inkChg chg="add del mod">
          <ac:chgData name="Sinan Kalkan" userId="6c97b2d2-1092-497b-8c76-002b8d208c49" providerId="ADAL" clId="{145B2008-3D63-AC43-B5DA-E1C434F82B7C}" dt="2021-04-09T06:12:01.884" v="1353"/>
          <ac:inkMkLst>
            <pc:docMk/>
            <pc:sldMk cId="286160646" sldId="742"/>
            <ac:inkMk id="37" creationId="{5B59C16B-8FB4-824F-95A0-9CBDF832368D}"/>
          </ac:inkMkLst>
        </pc:inkChg>
        <pc:inkChg chg="add del mod">
          <ac:chgData name="Sinan Kalkan" userId="6c97b2d2-1092-497b-8c76-002b8d208c49" providerId="ADAL" clId="{145B2008-3D63-AC43-B5DA-E1C434F82B7C}" dt="2021-04-09T06:11:52.087" v="1286"/>
          <ac:inkMkLst>
            <pc:docMk/>
            <pc:sldMk cId="286160646" sldId="742"/>
            <ac:inkMk id="38" creationId="{F9D99EEC-AB95-6A44-AAFB-26058435B586}"/>
          </ac:inkMkLst>
        </pc:inkChg>
        <pc:inkChg chg="add del mod">
          <ac:chgData name="Sinan Kalkan" userId="6c97b2d2-1092-497b-8c76-002b8d208c49" providerId="ADAL" clId="{145B2008-3D63-AC43-B5DA-E1C434F82B7C}" dt="2021-04-09T06:11:52.087" v="1287"/>
          <ac:inkMkLst>
            <pc:docMk/>
            <pc:sldMk cId="286160646" sldId="742"/>
            <ac:inkMk id="40" creationId="{236E824B-19A7-4248-AD4F-45D16DFB5BFE}"/>
          </ac:inkMkLst>
        </pc:inkChg>
        <pc:inkChg chg="add del mod">
          <ac:chgData name="Sinan Kalkan" userId="6c97b2d2-1092-497b-8c76-002b8d208c49" providerId="ADAL" clId="{145B2008-3D63-AC43-B5DA-E1C434F82B7C}" dt="2021-04-09T06:11:52.088" v="1288"/>
          <ac:inkMkLst>
            <pc:docMk/>
            <pc:sldMk cId="286160646" sldId="742"/>
            <ac:inkMk id="42" creationId="{C7A4BDDD-CE77-724C-BCBE-AE6D0CC149D5}"/>
          </ac:inkMkLst>
        </pc:inkChg>
        <pc:inkChg chg="add del">
          <ac:chgData name="Sinan Kalkan" userId="6c97b2d2-1092-497b-8c76-002b8d208c49" providerId="ADAL" clId="{145B2008-3D63-AC43-B5DA-E1C434F82B7C}" dt="2021-04-09T06:12:01.883" v="1351"/>
          <ac:inkMkLst>
            <pc:docMk/>
            <pc:sldMk cId="286160646" sldId="742"/>
            <ac:inkMk id="44" creationId="{622AA391-ABF7-7D4D-BCFC-9A0F61B5F8BB}"/>
          </ac:inkMkLst>
        </pc:inkChg>
        <pc:inkChg chg="add del mod">
          <ac:chgData name="Sinan Kalkan" userId="6c97b2d2-1092-497b-8c76-002b8d208c49" providerId="ADAL" clId="{145B2008-3D63-AC43-B5DA-E1C434F82B7C}" dt="2021-04-09T06:12:01.883" v="1350"/>
          <ac:inkMkLst>
            <pc:docMk/>
            <pc:sldMk cId="286160646" sldId="742"/>
            <ac:inkMk id="45" creationId="{2848D1C7-BD4D-E54C-A8CA-65C4C6E85CA1}"/>
          </ac:inkMkLst>
        </pc:inkChg>
        <pc:inkChg chg="add del mod">
          <ac:chgData name="Sinan Kalkan" userId="6c97b2d2-1092-497b-8c76-002b8d208c49" providerId="ADAL" clId="{145B2008-3D63-AC43-B5DA-E1C434F82B7C}" dt="2021-04-09T06:12:01.883" v="1349"/>
          <ac:inkMkLst>
            <pc:docMk/>
            <pc:sldMk cId="286160646" sldId="742"/>
            <ac:inkMk id="46" creationId="{B8AD6F3B-E58B-244D-AD29-8DBF4E8E87F2}"/>
          </ac:inkMkLst>
        </pc:inkChg>
        <pc:inkChg chg="add del mod">
          <ac:chgData name="Sinan Kalkan" userId="6c97b2d2-1092-497b-8c76-002b8d208c49" providerId="ADAL" clId="{145B2008-3D63-AC43-B5DA-E1C434F82B7C}" dt="2021-04-09T06:12:01.882" v="1348"/>
          <ac:inkMkLst>
            <pc:docMk/>
            <pc:sldMk cId="286160646" sldId="742"/>
            <ac:inkMk id="47" creationId="{8FB5CE1C-DEDD-9345-94FD-7E1DEA740ED0}"/>
          </ac:inkMkLst>
        </pc:inkChg>
        <pc:inkChg chg="add del mod">
          <ac:chgData name="Sinan Kalkan" userId="6c97b2d2-1092-497b-8c76-002b8d208c49" providerId="ADAL" clId="{145B2008-3D63-AC43-B5DA-E1C434F82B7C}" dt="2021-04-09T06:12:01.882" v="1347"/>
          <ac:inkMkLst>
            <pc:docMk/>
            <pc:sldMk cId="286160646" sldId="742"/>
            <ac:inkMk id="48" creationId="{E1F6BA15-1928-C942-BFC3-1137D503EA59}"/>
          </ac:inkMkLst>
        </pc:inkChg>
        <pc:inkChg chg="add del mod">
          <ac:chgData name="Sinan Kalkan" userId="6c97b2d2-1092-497b-8c76-002b8d208c49" providerId="ADAL" clId="{145B2008-3D63-AC43-B5DA-E1C434F82B7C}" dt="2021-04-09T06:12:01.882" v="1346"/>
          <ac:inkMkLst>
            <pc:docMk/>
            <pc:sldMk cId="286160646" sldId="742"/>
            <ac:inkMk id="49" creationId="{41BC17D5-7231-5343-8146-27CCE30EE272}"/>
          </ac:inkMkLst>
        </pc:inkChg>
        <pc:inkChg chg="add del mod">
          <ac:chgData name="Sinan Kalkan" userId="6c97b2d2-1092-497b-8c76-002b8d208c49" providerId="ADAL" clId="{145B2008-3D63-AC43-B5DA-E1C434F82B7C}" dt="2021-04-09T06:12:01.882" v="1345"/>
          <ac:inkMkLst>
            <pc:docMk/>
            <pc:sldMk cId="286160646" sldId="742"/>
            <ac:inkMk id="50" creationId="{967DB521-2A32-5746-940C-F303E69EFD58}"/>
          </ac:inkMkLst>
        </pc:inkChg>
        <pc:inkChg chg="add del mod">
          <ac:chgData name="Sinan Kalkan" userId="6c97b2d2-1092-497b-8c76-002b8d208c49" providerId="ADAL" clId="{145B2008-3D63-AC43-B5DA-E1C434F82B7C}" dt="2021-04-09T06:12:01.881" v="1344"/>
          <ac:inkMkLst>
            <pc:docMk/>
            <pc:sldMk cId="286160646" sldId="742"/>
            <ac:inkMk id="51" creationId="{0E4C74DC-9011-CD41-965D-39513A520D9D}"/>
          </ac:inkMkLst>
        </pc:inkChg>
        <pc:inkChg chg="add del mod">
          <ac:chgData name="Sinan Kalkan" userId="6c97b2d2-1092-497b-8c76-002b8d208c49" providerId="ADAL" clId="{145B2008-3D63-AC43-B5DA-E1C434F82B7C}" dt="2021-04-09T06:12:01.881" v="1343"/>
          <ac:inkMkLst>
            <pc:docMk/>
            <pc:sldMk cId="286160646" sldId="742"/>
            <ac:inkMk id="52" creationId="{4A5AE6F1-5AB0-FB41-84B5-1588C9DBA32F}"/>
          </ac:inkMkLst>
        </pc:inkChg>
        <pc:inkChg chg="add del mod">
          <ac:chgData name="Sinan Kalkan" userId="6c97b2d2-1092-497b-8c76-002b8d208c49" providerId="ADAL" clId="{145B2008-3D63-AC43-B5DA-E1C434F82B7C}" dt="2021-04-09T06:12:01.881" v="1342"/>
          <ac:inkMkLst>
            <pc:docMk/>
            <pc:sldMk cId="286160646" sldId="742"/>
            <ac:inkMk id="53" creationId="{170A79FF-0790-2341-8AA9-C129A4EF82A4}"/>
          </ac:inkMkLst>
        </pc:inkChg>
        <pc:inkChg chg="add del mod">
          <ac:chgData name="Sinan Kalkan" userId="6c97b2d2-1092-497b-8c76-002b8d208c49" providerId="ADAL" clId="{145B2008-3D63-AC43-B5DA-E1C434F82B7C}" dt="2021-04-09T06:12:01.880" v="1339"/>
          <ac:inkMkLst>
            <pc:docMk/>
            <pc:sldMk cId="286160646" sldId="742"/>
            <ac:inkMk id="55" creationId="{D4EA9A54-C94F-2E48-AB95-B3C97768BCF9}"/>
          </ac:inkMkLst>
        </pc:inkChg>
        <pc:inkChg chg="add del mod">
          <ac:chgData name="Sinan Kalkan" userId="6c97b2d2-1092-497b-8c76-002b8d208c49" providerId="ADAL" clId="{145B2008-3D63-AC43-B5DA-E1C434F82B7C}" dt="2021-04-09T06:12:01.880" v="1338"/>
          <ac:inkMkLst>
            <pc:docMk/>
            <pc:sldMk cId="286160646" sldId="742"/>
            <ac:inkMk id="56" creationId="{0171E214-F33D-5940-B0A4-05E38D7A1B0A}"/>
          </ac:inkMkLst>
        </pc:inkChg>
        <pc:inkChg chg="add del mod">
          <ac:chgData name="Sinan Kalkan" userId="6c97b2d2-1092-497b-8c76-002b8d208c49" providerId="ADAL" clId="{145B2008-3D63-AC43-B5DA-E1C434F82B7C}" dt="2021-04-09T06:12:01.879" v="1337"/>
          <ac:inkMkLst>
            <pc:docMk/>
            <pc:sldMk cId="286160646" sldId="742"/>
            <ac:inkMk id="57" creationId="{ED019F5F-F9DC-2A4C-BE33-35B5861B28DE}"/>
          </ac:inkMkLst>
        </pc:inkChg>
        <pc:inkChg chg="add del mod">
          <ac:chgData name="Sinan Kalkan" userId="6c97b2d2-1092-497b-8c76-002b8d208c49" providerId="ADAL" clId="{145B2008-3D63-AC43-B5DA-E1C434F82B7C}" dt="2021-04-09T06:12:01.879" v="1336"/>
          <ac:inkMkLst>
            <pc:docMk/>
            <pc:sldMk cId="286160646" sldId="742"/>
            <ac:inkMk id="58" creationId="{ED27DC98-6FB3-4848-A405-DC68305182B2}"/>
          </ac:inkMkLst>
        </pc:inkChg>
        <pc:inkChg chg="add del mod">
          <ac:chgData name="Sinan Kalkan" userId="6c97b2d2-1092-497b-8c76-002b8d208c49" providerId="ADAL" clId="{145B2008-3D63-AC43-B5DA-E1C434F82B7C}" dt="2021-04-09T06:12:01.879" v="1335"/>
          <ac:inkMkLst>
            <pc:docMk/>
            <pc:sldMk cId="286160646" sldId="742"/>
            <ac:inkMk id="59" creationId="{A6C41633-623A-7E45-9A81-6850488DE1DB}"/>
          </ac:inkMkLst>
        </pc:inkChg>
        <pc:inkChg chg="add del mod">
          <ac:chgData name="Sinan Kalkan" userId="6c97b2d2-1092-497b-8c76-002b8d208c49" providerId="ADAL" clId="{145B2008-3D63-AC43-B5DA-E1C434F82B7C}" dt="2021-04-09T06:11:50.148" v="1259"/>
          <ac:inkMkLst>
            <pc:docMk/>
            <pc:sldMk cId="286160646" sldId="742"/>
            <ac:inkMk id="60" creationId="{A2C8BE7F-37FD-0447-87E3-204F7CAF2212}"/>
          </ac:inkMkLst>
        </pc:inkChg>
        <pc:inkChg chg="add del mod">
          <ac:chgData name="Sinan Kalkan" userId="6c97b2d2-1092-497b-8c76-002b8d208c49" providerId="ADAL" clId="{145B2008-3D63-AC43-B5DA-E1C434F82B7C}" dt="2021-04-09T06:11:50.148" v="1260"/>
          <ac:inkMkLst>
            <pc:docMk/>
            <pc:sldMk cId="286160646" sldId="742"/>
            <ac:inkMk id="61" creationId="{C5945C2D-5DE7-A446-8FF6-25DD8B5CDA44}"/>
          </ac:inkMkLst>
        </pc:inkChg>
        <pc:inkChg chg="add del mod">
          <ac:chgData name="Sinan Kalkan" userId="6c97b2d2-1092-497b-8c76-002b8d208c49" providerId="ADAL" clId="{145B2008-3D63-AC43-B5DA-E1C434F82B7C}" dt="2021-04-09T06:12:01.878" v="1331"/>
          <ac:inkMkLst>
            <pc:docMk/>
            <pc:sldMk cId="286160646" sldId="742"/>
            <ac:inkMk id="62" creationId="{F37D0FFE-0B2C-F64F-B3D3-56364CF4713A}"/>
          </ac:inkMkLst>
        </pc:inkChg>
        <pc:inkChg chg="add del mod">
          <ac:chgData name="Sinan Kalkan" userId="6c97b2d2-1092-497b-8c76-002b8d208c49" providerId="ADAL" clId="{145B2008-3D63-AC43-B5DA-E1C434F82B7C}" dt="2021-04-09T06:12:01.877" v="1330"/>
          <ac:inkMkLst>
            <pc:docMk/>
            <pc:sldMk cId="286160646" sldId="742"/>
            <ac:inkMk id="63" creationId="{CEC3D50D-3AB5-9D41-AD52-95AE784EC2D5}"/>
          </ac:inkMkLst>
        </pc:inkChg>
        <pc:inkChg chg="add del mod">
          <ac:chgData name="Sinan Kalkan" userId="6c97b2d2-1092-497b-8c76-002b8d208c49" providerId="ADAL" clId="{145B2008-3D63-AC43-B5DA-E1C434F82B7C}" dt="2021-04-09T06:12:01.877" v="1329"/>
          <ac:inkMkLst>
            <pc:docMk/>
            <pc:sldMk cId="286160646" sldId="742"/>
            <ac:inkMk id="64" creationId="{A20E8BB2-EECE-2847-A007-0D3FF92B84D9}"/>
          </ac:inkMkLst>
        </pc:inkChg>
        <pc:inkChg chg="add del mod">
          <ac:chgData name="Sinan Kalkan" userId="6c97b2d2-1092-497b-8c76-002b8d208c49" providerId="ADAL" clId="{145B2008-3D63-AC43-B5DA-E1C434F82B7C}" dt="2021-04-09T06:12:01.877" v="1328"/>
          <ac:inkMkLst>
            <pc:docMk/>
            <pc:sldMk cId="286160646" sldId="742"/>
            <ac:inkMk id="65" creationId="{B8FD712D-8A40-7E46-AB11-A05B24EC57E3}"/>
          </ac:inkMkLst>
        </pc:inkChg>
        <pc:inkChg chg="add del mod">
          <ac:chgData name="Sinan Kalkan" userId="6c97b2d2-1092-497b-8c76-002b8d208c49" providerId="ADAL" clId="{145B2008-3D63-AC43-B5DA-E1C434F82B7C}" dt="2021-04-09T06:12:01.876" v="1327"/>
          <ac:inkMkLst>
            <pc:docMk/>
            <pc:sldMk cId="286160646" sldId="742"/>
            <ac:inkMk id="66" creationId="{9C237FB1-14FF-9140-84DE-1454552A11BC}"/>
          </ac:inkMkLst>
        </pc:inkChg>
        <pc:inkChg chg="add del mod">
          <ac:chgData name="Sinan Kalkan" userId="6c97b2d2-1092-497b-8c76-002b8d208c49" providerId="ADAL" clId="{145B2008-3D63-AC43-B5DA-E1C434F82B7C}" dt="2021-04-09T06:12:01.876" v="1326"/>
          <ac:inkMkLst>
            <pc:docMk/>
            <pc:sldMk cId="286160646" sldId="742"/>
            <ac:inkMk id="67" creationId="{2D1AD785-953C-DA40-9994-50E52598F1B3}"/>
          </ac:inkMkLst>
        </pc:inkChg>
        <pc:inkChg chg="add del mod">
          <ac:chgData name="Sinan Kalkan" userId="6c97b2d2-1092-497b-8c76-002b8d208c49" providerId="ADAL" clId="{145B2008-3D63-AC43-B5DA-E1C434F82B7C}" dt="2021-04-09T06:12:01.875" v="1325"/>
          <ac:inkMkLst>
            <pc:docMk/>
            <pc:sldMk cId="286160646" sldId="742"/>
            <ac:inkMk id="68" creationId="{CBC80F3B-9113-8C4F-9E9F-FA19D9A38498}"/>
          </ac:inkMkLst>
        </pc:inkChg>
        <pc:inkChg chg="add del mod">
          <ac:chgData name="Sinan Kalkan" userId="6c97b2d2-1092-497b-8c76-002b8d208c49" providerId="ADAL" clId="{145B2008-3D63-AC43-B5DA-E1C434F82B7C}" dt="2021-04-09T06:11:50.148" v="1261"/>
          <ac:inkMkLst>
            <pc:docMk/>
            <pc:sldMk cId="286160646" sldId="742"/>
            <ac:inkMk id="72" creationId="{9B122CBE-D6DA-9D41-8A44-E66C18EA6EEC}"/>
          </ac:inkMkLst>
        </pc:inkChg>
        <pc:inkChg chg="add del mod">
          <ac:chgData name="Sinan Kalkan" userId="6c97b2d2-1092-497b-8c76-002b8d208c49" providerId="ADAL" clId="{145B2008-3D63-AC43-B5DA-E1C434F82B7C}" dt="2021-04-09T06:11:50.148" v="1262"/>
          <ac:inkMkLst>
            <pc:docMk/>
            <pc:sldMk cId="286160646" sldId="742"/>
            <ac:inkMk id="74" creationId="{7C175778-5E7A-DC48-A3F2-6620313F1CB1}"/>
          </ac:inkMkLst>
        </pc:inkChg>
        <pc:inkChg chg="add del mod">
          <ac:chgData name="Sinan Kalkan" userId="6c97b2d2-1092-497b-8c76-002b8d208c49" providerId="ADAL" clId="{145B2008-3D63-AC43-B5DA-E1C434F82B7C}" dt="2021-04-09T06:11:50.149" v="1263"/>
          <ac:inkMkLst>
            <pc:docMk/>
            <pc:sldMk cId="286160646" sldId="742"/>
            <ac:inkMk id="75" creationId="{74E4D7B3-AC60-F045-B3D6-B57745E4155A}"/>
          </ac:inkMkLst>
        </pc:inkChg>
        <pc:inkChg chg="add del">
          <ac:chgData name="Sinan Kalkan" userId="6c97b2d2-1092-497b-8c76-002b8d208c49" providerId="ADAL" clId="{145B2008-3D63-AC43-B5DA-E1C434F82B7C}" dt="2021-04-09T06:12:01.880" v="1341"/>
          <ac:inkMkLst>
            <pc:docMk/>
            <pc:sldMk cId="286160646" sldId="742"/>
            <ac:inkMk id="77" creationId="{2D7512A9-08F8-634B-8A7F-85BFCFD5750B}"/>
          </ac:inkMkLst>
        </pc:inkChg>
        <pc:inkChg chg="add del mod">
          <ac:chgData name="Sinan Kalkan" userId="6c97b2d2-1092-497b-8c76-002b8d208c49" providerId="ADAL" clId="{145B2008-3D63-AC43-B5DA-E1C434F82B7C}" dt="2021-04-09T06:12:01.865" v="1297"/>
          <ac:inkMkLst>
            <pc:docMk/>
            <pc:sldMk cId="286160646" sldId="742"/>
            <ac:inkMk id="78" creationId="{8775DC09-A432-C046-B759-C8BB24146FD5}"/>
          </ac:inkMkLst>
        </pc:inkChg>
        <pc:inkChg chg="add del mod">
          <ac:chgData name="Sinan Kalkan" userId="6c97b2d2-1092-497b-8c76-002b8d208c49" providerId="ADAL" clId="{145B2008-3D63-AC43-B5DA-E1C434F82B7C}" dt="2021-04-09T06:12:01.865" v="1296"/>
          <ac:inkMkLst>
            <pc:docMk/>
            <pc:sldMk cId="286160646" sldId="742"/>
            <ac:inkMk id="79" creationId="{54A7BF6E-4D6D-C248-9E58-8FC0D2609A99}"/>
          </ac:inkMkLst>
        </pc:inkChg>
        <pc:inkChg chg="add mod">
          <ac:chgData name="Sinan Kalkan" userId="6c97b2d2-1092-497b-8c76-002b8d208c49" providerId="ADAL" clId="{145B2008-3D63-AC43-B5DA-E1C434F82B7C}" dt="2021-04-09T06:07:41.966" v="1160"/>
          <ac:inkMkLst>
            <pc:docMk/>
            <pc:sldMk cId="286160646" sldId="742"/>
            <ac:inkMk id="81" creationId="{57B69620-0D2E-154E-862A-438E925F6B7F}"/>
          </ac:inkMkLst>
        </pc:inkChg>
        <pc:inkChg chg="add mod">
          <ac:chgData name="Sinan Kalkan" userId="6c97b2d2-1092-497b-8c76-002b8d208c49" providerId="ADAL" clId="{145B2008-3D63-AC43-B5DA-E1C434F82B7C}" dt="2021-04-09T06:07:41.966" v="1160"/>
          <ac:inkMkLst>
            <pc:docMk/>
            <pc:sldMk cId="286160646" sldId="742"/>
            <ac:inkMk id="82" creationId="{62074503-11A0-624F-9AC5-60866A363FCA}"/>
          </ac:inkMkLst>
        </pc:inkChg>
        <pc:inkChg chg="add mod">
          <ac:chgData name="Sinan Kalkan" userId="6c97b2d2-1092-497b-8c76-002b8d208c49" providerId="ADAL" clId="{145B2008-3D63-AC43-B5DA-E1C434F82B7C}" dt="2021-04-09T06:07:41.966" v="1160"/>
          <ac:inkMkLst>
            <pc:docMk/>
            <pc:sldMk cId="286160646" sldId="742"/>
            <ac:inkMk id="83" creationId="{7FAC16F8-90AB-0945-AFD4-6BCD6380968F}"/>
          </ac:inkMkLst>
        </pc:inkChg>
        <pc:inkChg chg="add del mod">
          <ac:chgData name="Sinan Kalkan" userId="6c97b2d2-1092-497b-8c76-002b8d208c49" providerId="ADAL" clId="{145B2008-3D63-AC43-B5DA-E1C434F82B7C}" dt="2021-04-09T06:11:50.149" v="1264"/>
          <ac:inkMkLst>
            <pc:docMk/>
            <pc:sldMk cId="286160646" sldId="742"/>
            <ac:inkMk id="85" creationId="{0F5A7780-D0E0-9C43-A0AC-FAC3EED21E41}"/>
          </ac:inkMkLst>
        </pc:inkChg>
        <pc:inkChg chg="add del mod">
          <ac:chgData name="Sinan Kalkan" userId="6c97b2d2-1092-497b-8c76-002b8d208c49" providerId="ADAL" clId="{145B2008-3D63-AC43-B5DA-E1C434F82B7C}" dt="2021-04-09T06:11:50.149" v="1265"/>
          <ac:inkMkLst>
            <pc:docMk/>
            <pc:sldMk cId="286160646" sldId="742"/>
            <ac:inkMk id="86" creationId="{842C6188-4756-9847-9492-D603FB046764}"/>
          </ac:inkMkLst>
        </pc:inkChg>
        <pc:inkChg chg="add del mod">
          <ac:chgData name="Sinan Kalkan" userId="6c97b2d2-1092-497b-8c76-002b8d208c49" providerId="ADAL" clId="{145B2008-3D63-AC43-B5DA-E1C434F82B7C}" dt="2021-04-09T06:12:01.874" v="1321"/>
          <ac:inkMkLst>
            <pc:docMk/>
            <pc:sldMk cId="286160646" sldId="742"/>
            <ac:inkMk id="87" creationId="{28590756-C0B5-BE4B-AAAD-3D522EBB514B}"/>
          </ac:inkMkLst>
        </pc:inkChg>
        <pc:inkChg chg="add del mod">
          <ac:chgData name="Sinan Kalkan" userId="6c97b2d2-1092-497b-8c76-002b8d208c49" providerId="ADAL" clId="{145B2008-3D63-AC43-B5DA-E1C434F82B7C}" dt="2021-04-09T06:12:01.873" v="1320"/>
          <ac:inkMkLst>
            <pc:docMk/>
            <pc:sldMk cId="286160646" sldId="742"/>
            <ac:inkMk id="88" creationId="{78583755-73E7-1846-AD2E-6E5384AD7BC9}"/>
          </ac:inkMkLst>
        </pc:inkChg>
        <pc:inkChg chg="add del mod">
          <ac:chgData name="Sinan Kalkan" userId="6c97b2d2-1092-497b-8c76-002b8d208c49" providerId="ADAL" clId="{145B2008-3D63-AC43-B5DA-E1C434F82B7C}" dt="2021-04-09T06:11:50.149" v="1266"/>
          <ac:inkMkLst>
            <pc:docMk/>
            <pc:sldMk cId="286160646" sldId="742"/>
            <ac:inkMk id="89" creationId="{5FCD795A-C821-8F45-8E0D-A393E0F19F22}"/>
          </ac:inkMkLst>
        </pc:inkChg>
        <pc:inkChg chg="add del mod">
          <ac:chgData name="Sinan Kalkan" userId="6c97b2d2-1092-497b-8c76-002b8d208c49" providerId="ADAL" clId="{145B2008-3D63-AC43-B5DA-E1C434F82B7C}" dt="2021-04-09T06:11:50.150" v="1267"/>
          <ac:inkMkLst>
            <pc:docMk/>
            <pc:sldMk cId="286160646" sldId="742"/>
            <ac:inkMk id="92" creationId="{07BB10FB-5B72-6546-8CC2-88C66E1A1B45}"/>
          </ac:inkMkLst>
        </pc:inkChg>
        <pc:inkChg chg="add del mod">
          <ac:chgData name="Sinan Kalkan" userId="6c97b2d2-1092-497b-8c76-002b8d208c49" providerId="ADAL" clId="{145B2008-3D63-AC43-B5DA-E1C434F82B7C}" dt="2021-04-09T06:12:01.872" v="1315"/>
          <ac:inkMkLst>
            <pc:docMk/>
            <pc:sldMk cId="286160646" sldId="742"/>
            <ac:inkMk id="93" creationId="{B1FFA2B9-4D5E-5843-95EF-DFD6DC31E57C}"/>
          </ac:inkMkLst>
        </pc:inkChg>
        <pc:inkChg chg="add del mod">
          <ac:chgData name="Sinan Kalkan" userId="6c97b2d2-1092-497b-8c76-002b8d208c49" providerId="ADAL" clId="{145B2008-3D63-AC43-B5DA-E1C434F82B7C}" dt="2021-04-09T06:12:01.880" v="1340"/>
          <ac:inkMkLst>
            <pc:docMk/>
            <pc:sldMk cId="286160646" sldId="742"/>
            <ac:inkMk id="95" creationId="{87155161-2647-674D-8322-65E0980C6439}"/>
          </ac:inkMkLst>
        </pc:inkChg>
        <pc:inkChg chg="add mod">
          <ac:chgData name="Sinan Kalkan" userId="6c97b2d2-1092-497b-8c76-002b8d208c49" providerId="ADAL" clId="{145B2008-3D63-AC43-B5DA-E1C434F82B7C}" dt="2021-04-09T06:07:41.966" v="1160"/>
          <ac:inkMkLst>
            <pc:docMk/>
            <pc:sldMk cId="286160646" sldId="742"/>
            <ac:inkMk id="97" creationId="{C2075DDF-22D7-EA46-A914-D300832B6284}"/>
          </ac:inkMkLst>
        </pc:inkChg>
        <pc:inkChg chg="add mod">
          <ac:chgData name="Sinan Kalkan" userId="6c97b2d2-1092-497b-8c76-002b8d208c49" providerId="ADAL" clId="{145B2008-3D63-AC43-B5DA-E1C434F82B7C}" dt="2021-04-09T06:07:41.966" v="1160"/>
          <ac:inkMkLst>
            <pc:docMk/>
            <pc:sldMk cId="286160646" sldId="742"/>
            <ac:inkMk id="98" creationId="{94C245F7-0C31-E847-9771-0D266B0FE5BB}"/>
          </ac:inkMkLst>
        </pc:inkChg>
        <pc:inkChg chg="add del mod">
          <ac:chgData name="Sinan Kalkan" userId="6c97b2d2-1092-497b-8c76-002b8d208c49" providerId="ADAL" clId="{145B2008-3D63-AC43-B5DA-E1C434F82B7C}" dt="2021-04-09T06:11:52.085" v="1274"/>
          <ac:inkMkLst>
            <pc:docMk/>
            <pc:sldMk cId="286160646" sldId="742"/>
            <ac:inkMk id="100" creationId="{88FA8327-726A-0746-9226-4DC62D85CFF1}"/>
          </ac:inkMkLst>
        </pc:inkChg>
        <pc:inkChg chg="add mod">
          <ac:chgData name="Sinan Kalkan" userId="6c97b2d2-1092-497b-8c76-002b8d208c49" providerId="ADAL" clId="{145B2008-3D63-AC43-B5DA-E1C434F82B7C}" dt="2021-04-09T06:08:36.265" v="1197"/>
          <ac:inkMkLst>
            <pc:docMk/>
            <pc:sldMk cId="286160646" sldId="742"/>
            <ac:inkMk id="101" creationId="{52A262F8-2806-EA43-9B20-A873D434C644}"/>
          </ac:inkMkLst>
        </pc:inkChg>
        <pc:inkChg chg="add del mod">
          <ac:chgData name="Sinan Kalkan" userId="6c97b2d2-1092-497b-8c76-002b8d208c49" providerId="ADAL" clId="{145B2008-3D63-AC43-B5DA-E1C434F82B7C}" dt="2021-04-09T06:11:52.085" v="1277"/>
          <ac:inkMkLst>
            <pc:docMk/>
            <pc:sldMk cId="286160646" sldId="742"/>
            <ac:inkMk id="102" creationId="{E64B56AF-7F5E-DE43-A836-7B4ECC93F114}"/>
          </ac:inkMkLst>
        </pc:inkChg>
        <pc:inkChg chg="add del mod">
          <ac:chgData name="Sinan Kalkan" userId="6c97b2d2-1092-497b-8c76-002b8d208c49" providerId="ADAL" clId="{145B2008-3D63-AC43-B5DA-E1C434F82B7C}" dt="2021-04-09T06:11:52.086" v="1278"/>
          <ac:inkMkLst>
            <pc:docMk/>
            <pc:sldMk cId="286160646" sldId="742"/>
            <ac:inkMk id="104" creationId="{C4FDCA19-802F-BF4B-B399-A16FEA0AEDA2}"/>
          </ac:inkMkLst>
        </pc:inkChg>
        <pc:inkChg chg="add del mod">
          <ac:chgData name="Sinan Kalkan" userId="6c97b2d2-1092-497b-8c76-002b8d208c49" providerId="ADAL" clId="{145B2008-3D63-AC43-B5DA-E1C434F82B7C}" dt="2021-04-09T06:11:52.086" v="1279"/>
          <ac:inkMkLst>
            <pc:docMk/>
            <pc:sldMk cId="286160646" sldId="742"/>
            <ac:inkMk id="105" creationId="{7F6DA76D-897D-4748-A361-F77684C92D5D}"/>
          </ac:inkMkLst>
        </pc:inkChg>
        <pc:inkChg chg="add del mod">
          <ac:chgData name="Sinan Kalkan" userId="6c97b2d2-1092-497b-8c76-002b8d208c49" providerId="ADAL" clId="{145B2008-3D63-AC43-B5DA-E1C434F82B7C}" dt="2021-04-09T06:12:01.879" v="1334"/>
          <ac:inkMkLst>
            <pc:docMk/>
            <pc:sldMk cId="286160646" sldId="742"/>
            <ac:inkMk id="107" creationId="{246F346C-0F70-E948-A12D-018210E6DA18}"/>
          </ac:inkMkLst>
        </pc:inkChg>
        <pc:inkChg chg="add del mod">
          <ac:chgData name="Sinan Kalkan" userId="6c97b2d2-1092-497b-8c76-002b8d208c49" providerId="ADAL" clId="{145B2008-3D63-AC43-B5DA-E1C434F82B7C}" dt="2021-04-09T06:12:01.870" v="1310"/>
          <ac:inkMkLst>
            <pc:docMk/>
            <pc:sldMk cId="286160646" sldId="742"/>
            <ac:inkMk id="109" creationId="{46F03463-899D-9A4F-9205-21A50D3B9AF2}"/>
          </ac:inkMkLst>
        </pc:inkChg>
        <pc:inkChg chg="add del mod">
          <ac:chgData name="Sinan Kalkan" userId="6c97b2d2-1092-497b-8c76-002b8d208c49" providerId="ADAL" clId="{145B2008-3D63-AC43-B5DA-E1C434F82B7C}" dt="2021-04-09T06:12:01.869" v="1309"/>
          <ac:inkMkLst>
            <pc:docMk/>
            <pc:sldMk cId="286160646" sldId="742"/>
            <ac:inkMk id="110" creationId="{9C539A7A-7164-3749-A4F4-01FDE6EB0C43}"/>
          </ac:inkMkLst>
        </pc:inkChg>
        <pc:inkChg chg="add del mod">
          <ac:chgData name="Sinan Kalkan" userId="6c97b2d2-1092-497b-8c76-002b8d208c49" providerId="ADAL" clId="{145B2008-3D63-AC43-B5DA-E1C434F82B7C}" dt="2021-04-09T06:12:01.869" v="1308"/>
          <ac:inkMkLst>
            <pc:docMk/>
            <pc:sldMk cId="286160646" sldId="742"/>
            <ac:inkMk id="111" creationId="{950F2CDD-3FF8-BE46-B873-589F703484B7}"/>
          </ac:inkMkLst>
        </pc:inkChg>
        <pc:inkChg chg="add del mod">
          <ac:chgData name="Sinan Kalkan" userId="6c97b2d2-1092-497b-8c76-002b8d208c49" providerId="ADAL" clId="{145B2008-3D63-AC43-B5DA-E1C434F82B7C}" dt="2021-04-09T06:11:50.147" v="1256"/>
          <ac:inkMkLst>
            <pc:docMk/>
            <pc:sldMk cId="286160646" sldId="742"/>
            <ac:inkMk id="113" creationId="{F0EF58B0-21E5-554C-BF1E-5B7D81059E37}"/>
          </ac:inkMkLst>
        </pc:inkChg>
        <pc:inkChg chg="add mod">
          <ac:chgData name="Sinan Kalkan" userId="6c97b2d2-1092-497b-8c76-002b8d208c49" providerId="ADAL" clId="{145B2008-3D63-AC43-B5DA-E1C434F82B7C}" dt="2021-04-09T06:08:36.265" v="1197"/>
          <ac:inkMkLst>
            <pc:docMk/>
            <pc:sldMk cId="286160646" sldId="742"/>
            <ac:inkMk id="115" creationId="{DF86D5AF-A3D8-1940-8585-FF5BCC5E3478}"/>
          </ac:inkMkLst>
        </pc:inkChg>
        <pc:inkChg chg="add del mod">
          <ac:chgData name="Sinan Kalkan" userId="6c97b2d2-1092-497b-8c76-002b8d208c49" providerId="ADAL" clId="{145B2008-3D63-AC43-B5DA-E1C434F82B7C}" dt="2021-04-09T06:12:01.869" v="1307"/>
          <ac:inkMkLst>
            <pc:docMk/>
            <pc:sldMk cId="286160646" sldId="742"/>
            <ac:inkMk id="117" creationId="{CB2E00C7-93E3-354D-9BB9-B9E66A8C7C79}"/>
          </ac:inkMkLst>
        </pc:inkChg>
        <pc:inkChg chg="add del mod">
          <ac:chgData name="Sinan Kalkan" userId="6c97b2d2-1092-497b-8c76-002b8d208c49" providerId="ADAL" clId="{145B2008-3D63-AC43-B5DA-E1C434F82B7C}" dt="2021-04-09T06:12:01.868" v="1306"/>
          <ac:inkMkLst>
            <pc:docMk/>
            <pc:sldMk cId="286160646" sldId="742"/>
            <ac:inkMk id="118" creationId="{87E403A5-3951-3E40-910D-7268E8A791ED}"/>
          </ac:inkMkLst>
        </pc:inkChg>
        <pc:inkChg chg="add del mod">
          <ac:chgData name="Sinan Kalkan" userId="6c97b2d2-1092-497b-8c76-002b8d208c49" providerId="ADAL" clId="{145B2008-3D63-AC43-B5DA-E1C434F82B7C}" dt="2021-04-09T06:12:01.868" v="1305"/>
          <ac:inkMkLst>
            <pc:docMk/>
            <pc:sldMk cId="286160646" sldId="742"/>
            <ac:inkMk id="119" creationId="{6E89AF52-9B7B-624E-B646-6835E9EA70B6}"/>
          </ac:inkMkLst>
        </pc:inkChg>
        <pc:inkChg chg="add del mod">
          <ac:chgData name="Sinan Kalkan" userId="6c97b2d2-1092-497b-8c76-002b8d208c49" providerId="ADAL" clId="{145B2008-3D63-AC43-B5DA-E1C434F82B7C}" dt="2021-04-09T06:12:01.868" v="1304"/>
          <ac:inkMkLst>
            <pc:docMk/>
            <pc:sldMk cId="286160646" sldId="742"/>
            <ac:inkMk id="120" creationId="{495D94B6-066A-0544-A43E-E2D0E23461A4}"/>
          </ac:inkMkLst>
        </pc:inkChg>
        <pc:inkChg chg="add del mod">
          <ac:chgData name="Sinan Kalkan" userId="6c97b2d2-1092-497b-8c76-002b8d208c49" providerId="ADAL" clId="{145B2008-3D63-AC43-B5DA-E1C434F82B7C}" dt="2021-04-09T06:12:01.867" v="1303"/>
          <ac:inkMkLst>
            <pc:docMk/>
            <pc:sldMk cId="286160646" sldId="742"/>
            <ac:inkMk id="121" creationId="{7DD3B177-D6DD-844C-A46D-8D33EABBB6D8}"/>
          </ac:inkMkLst>
        </pc:inkChg>
        <pc:inkChg chg="add del mod">
          <ac:chgData name="Sinan Kalkan" userId="6c97b2d2-1092-497b-8c76-002b8d208c49" providerId="ADAL" clId="{145B2008-3D63-AC43-B5DA-E1C434F82B7C}" dt="2021-04-09T06:12:01.867" v="1302"/>
          <ac:inkMkLst>
            <pc:docMk/>
            <pc:sldMk cId="286160646" sldId="742"/>
            <ac:inkMk id="122" creationId="{F9CBABE5-B985-BE4E-98D6-8DA9ED4CB44C}"/>
          </ac:inkMkLst>
        </pc:inkChg>
        <pc:inkChg chg="add del mod">
          <ac:chgData name="Sinan Kalkan" userId="6c97b2d2-1092-497b-8c76-002b8d208c49" providerId="ADAL" clId="{145B2008-3D63-AC43-B5DA-E1C434F82B7C}" dt="2021-04-09T06:12:01.867" v="1301"/>
          <ac:inkMkLst>
            <pc:docMk/>
            <pc:sldMk cId="286160646" sldId="742"/>
            <ac:inkMk id="123" creationId="{A34F42D5-6B13-7D47-A3E9-F411B25626CD}"/>
          </ac:inkMkLst>
        </pc:inkChg>
        <pc:inkChg chg="add mod">
          <ac:chgData name="Sinan Kalkan" userId="6c97b2d2-1092-497b-8c76-002b8d208c49" providerId="ADAL" clId="{145B2008-3D63-AC43-B5DA-E1C434F82B7C}" dt="2021-04-09T06:12:01.869" v="1307"/>
          <ac:inkMkLst>
            <pc:docMk/>
            <pc:sldMk cId="286160646" sldId="742"/>
            <ac:inkMk id="124" creationId="{5E481C86-0C9E-A44A-B179-DB0405BD21B7}"/>
          </ac:inkMkLst>
        </pc:inkChg>
        <pc:inkChg chg="add del mod">
          <ac:chgData name="Sinan Kalkan" userId="6c97b2d2-1092-497b-8c76-002b8d208c49" providerId="ADAL" clId="{145B2008-3D63-AC43-B5DA-E1C434F82B7C}" dt="2021-04-09T06:12:01.867" v="1300"/>
          <ac:inkMkLst>
            <pc:docMk/>
            <pc:sldMk cId="286160646" sldId="742"/>
            <ac:inkMk id="125" creationId="{1DFA7EA3-975B-8548-9897-E299BC84D152}"/>
          </ac:inkMkLst>
        </pc:inkChg>
        <pc:inkChg chg="add del mod">
          <ac:chgData name="Sinan Kalkan" userId="6c97b2d2-1092-497b-8c76-002b8d208c49" providerId="ADAL" clId="{145B2008-3D63-AC43-B5DA-E1C434F82B7C}" dt="2021-04-09T06:12:01.866" v="1299"/>
          <ac:inkMkLst>
            <pc:docMk/>
            <pc:sldMk cId="286160646" sldId="742"/>
            <ac:inkMk id="126" creationId="{49C9D367-3820-6D47-8E94-54C0F00B814A}"/>
          </ac:inkMkLst>
        </pc:inkChg>
        <pc:inkChg chg="add del mod">
          <ac:chgData name="Sinan Kalkan" userId="6c97b2d2-1092-497b-8c76-002b8d208c49" providerId="ADAL" clId="{145B2008-3D63-AC43-B5DA-E1C434F82B7C}" dt="2021-04-09T06:12:01.866" v="1298"/>
          <ac:inkMkLst>
            <pc:docMk/>
            <pc:sldMk cId="286160646" sldId="742"/>
            <ac:inkMk id="127" creationId="{E34D41FA-0CD1-7146-8DD5-CC567DEE6A7D}"/>
          </ac:inkMkLst>
        </pc:inkChg>
        <pc:inkChg chg="add del mod">
          <ac:chgData name="Sinan Kalkan" userId="6c97b2d2-1092-497b-8c76-002b8d208c49" providerId="ADAL" clId="{145B2008-3D63-AC43-B5DA-E1C434F82B7C}" dt="2021-04-09T06:11:52.083" v="1268"/>
          <ac:inkMkLst>
            <pc:docMk/>
            <pc:sldMk cId="286160646" sldId="742"/>
            <ac:inkMk id="130" creationId="{E82488D1-897F-3442-90E2-4A6ED0AFC3E9}"/>
          </ac:inkMkLst>
        </pc:inkChg>
        <pc:inkChg chg="add mod">
          <ac:chgData name="Sinan Kalkan" userId="6c97b2d2-1092-497b-8c76-002b8d208c49" providerId="ADAL" clId="{145B2008-3D63-AC43-B5DA-E1C434F82B7C}" dt="2021-04-09T06:11:52.083" v="1268"/>
          <ac:inkMkLst>
            <pc:docMk/>
            <pc:sldMk cId="286160646" sldId="742"/>
            <ac:inkMk id="131" creationId="{1F9C8704-72B7-F443-A45D-FD4CEF19DC84}"/>
          </ac:inkMkLst>
        </pc:inkChg>
        <pc:inkChg chg="add mod">
          <ac:chgData name="Sinan Kalkan" userId="6c97b2d2-1092-497b-8c76-002b8d208c49" providerId="ADAL" clId="{145B2008-3D63-AC43-B5DA-E1C434F82B7C}" dt="2021-04-09T06:11:52.083" v="1268"/>
          <ac:inkMkLst>
            <pc:docMk/>
            <pc:sldMk cId="286160646" sldId="742"/>
            <ac:inkMk id="132" creationId="{1E2849FD-8434-D249-8621-DF9495708B74}"/>
          </ac:inkMkLst>
        </pc:inkChg>
        <pc:inkChg chg="add mod">
          <ac:chgData name="Sinan Kalkan" userId="6c97b2d2-1092-497b-8c76-002b8d208c49" providerId="ADAL" clId="{145B2008-3D63-AC43-B5DA-E1C434F82B7C}" dt="2021-04-09T06:11:52.083" v="1268"/>
          <ac:inkMkLst>
            <pc:docMk/>
            <pc:sldMk cId="286160646" sldId="742"/>
            <ac:inkMk id="133" creationId="{0C4AE9DF-A8DE-4B4E-94C9-BE4255039CF9}"/>
          </ac:inkMkLst>
        </pc:inkChg>
        <pc:inkChg chg="add del">
          <ac:chgData name="Sinan Kalkan" userId="6c97b2d2-1092-497b-8c76-002b8d208c49" providerId="ADAL" clId="{145B2008-3D63-AC43-B5DA-E1C434F82B7C}" dt="2021-04-09T06:11:52.084" v="1269"/>
          <ac:inkMkLst>
            <pc:docMk/>
            <pc:sldMk cId="286160646" sldId="742"/>
            <ac:inkMk id="135" creationId="{21C3D8E8-F7D0-5E46-A6C5-B619F41B1D57}"/>
          </ac:inkMkLst>
        </pc:inkChg>
        <pc:inkChg chg="add del mod">
          <ac:chgData name="Sinan Kalkan" userId="6c97b2d2-1092-497b-8c76-002b8d208c49" providerId="ADAL" clId="{145B2008-3D63-AC43-B5DA-E1C434F82B7C}" dt="2021-04-09T06:12:01.865" v="1295"/>
          <ac:inkMkLst>
            <pc:docMk/>
            <pc:sldMk cId="286160646" sldId="742"/>
            <ac:inkMk id="136" creationId="{C156F643-9502-9F47-8460-E998BD382CD6}"/>
          </ac:inkMkLst>
        </pc:inkChg>
        <pc:inkChg chg="add del mod">
          <ac:chgData name="Sinan Kalkan" userId="6c97b2d2-1092-497b-8c76-002b8d208c49" providerId="ADAL" clId="{145B2008-3D63-AC43-B5DA-E1C434F82B7C}" dt="2021-04-09T06:12:01.864" v="1294"/>
          <ac:inkMkLst>
            <pc:docMk/>
            <pc:sldMk cId="286160646" sldId="742"/>
            <ac:inkMk id="138" creationId="{3A020E17-EBB6-834C-86C9-BF87DAA8587F}"/>
          </ac:inkMkLst>
        </pc:inkChg>
        <pc:inkChg chg="add del mod">
          <ac:chgData name="Sinan Kalkan" userId="6c97b2d2-1092-497b-8c76-002b8d208c49" providerId="ADAL" clId="{145B2008-3D63-AC43-B5DA-E1C434F82B7C}" dt="2021-04-09T06:12:01.864" v="1293"/>
          <ac:inkMkLst>
            <pc:docMk/>
            <pc:sldMk cId="286160646" sldId="742"/>
            <ac:inkMk id="139" creationId="{31C310CA-4B68-B548-AE24-D790BFB406B0}"/>
          </ac:inkMkLst>
        </pc:inkChg>
        <pc:inkChg chg="add del mod">
          <ac:chgData name="Sinan Kalkan" userId="6c97b2d2-1092-497b-8c76-002b8d208c49" providerId="ADAL" clId="{145B2008-3D63-AC43-B5DA-E1C434F82B7C}" dt="2021-04-09T06:12:01.864" v="1292"/>
          <ac:inkMkLst>
            <pc:docMk/>
            <pc:sldMk cId="286160646" sldId="742"/>
            <ac:inkMk id="140" creationId="{C1AE3CD2-776C-774F-93BB-16100598E580}"/>
          </ac:inkMkLst>
        </pc:inkChg>
        <pc:inkChg chg="add del mod">
          <ac:chgData name="Sinan Kalkan" userId="6c97b2d2-1092-497b-8c76-002b8d208c49" providerId="ADAL" clId="{145B2008-3D63-AC43-B5DA-E1C434F82B7C}" dt="2021-04-09T06:12:01.863" v="1291"/>
          <ac:inkMkLst>
            <pc:docMk/>
            <pc:sldMk cId="286160646" sldId="742"/>
            <ac:inkMk id="141" creationId="{5F0B5427-391F-EC43-A646-2ECC9B6A347F}"/>
          </ac:inkMkLst>
        </pc:inkChg>
        <pc:inkChg chg="add del mod">
          <ac:chgData name="Sinan Kalkan" userId="6c97b2d2-1092-497b-8c76-002b8d208c49" providerId="ADAL" clId="{145B2008-3D63-AC43-B5DA-E1C434F82B7C}" dt="2021-04-09T06:12:01.863" v="1290"/>
          <ac:inkMkLst>
            <pc:docMk/>
            <pc:sldMk cId="286160646" sldId="742"/>
            <ac:inkMk id="143" creationId="{3210C593-3899-3540-831A-0B4AA2584521}"/>
          </ac:inkMkLst>
        </pc:inkChg>
        <pc:inkChg chg="add del mod">
          <ac:chgData name="Sinan Kalkan" userId="6c97b2d2-1092-497b-8c76-002b8d208c49" providerId="ADAL" clId="{145B2008-3D63-AC43-B5DA-E1C434F82B7C}" dt="2021-04-09T06:12:01.863" v="1289"/>
          <ac:inkMkLst>
            <pc:docMk/>
            <pc:sldMk cId="286160646" sldId="742"/>
            <ac:inkMk id="144" creationId="{9F26456F-99AA-9742-97B9-4EFE834F88C2}"/>
          </ac:inkMkLst>
        </pc:inkChg>
        <pc:inkChg chg="add del mod">
          <ac:chgData name="Sinan Kalkan" userId="6c97b2d2-1092-497b-8c76-002b8d208c49" providerId="ADAL" clId="{145B2008-3D63-AC43-B5DA-E1C434F82B7C}" dt="2021-04-09T06:11:50.147" v="1257"/>
          <ac:inkMkLst>
            <pc:docMk/>
            <pc:sldMk cId="286160646" sldId="742"/>
            <ac:inkMk id="145" creationId="{612113BD-573A-9143-88AD-BFE83D25F2F4}"/>
          </ac:inkMkLst>
        </pc:inkChg>
        <pc:inkChg chg="add del mod">
          <ac:chgData name="Sinan Kalkan" userId="6c97b2d2-1092-497b-8c76-002b8d208c49" providerId="ADAL" clId="{145B2008-3D63-AC43-B5DA-E1C434F82B7C}" dt="2021-04-09T06:11:50.147" v="1258"/>
          <ac:inkMkLst>
            <pc:docMk/>
            <pc:sldMk cId="286160646" sldId="742"/>
            <ac:inkMk id="146" creationId="{E7E8720F-61FF-E843-9BF8-549C73D01258}"/>
          </ac:inkMkLst>
        </pc:inkChg>
        <pc:inkChg chg="add del mod">
          <ac:chgData name="Sinan Kalkan" userId="6c97b2d2-1092-497b-8c76-002b8d208c49" providerId="ADAL" clId="{145B2008-3D63-AC43-B5DA-E1C434F82B7C}" dt="2021-04-09T06:12:01.871" v="1314"/>
          <ac:inkMkLst>
            <pc:docMk/>
            <pc:sldMk cId="286160646" sldId="742"/>
            <ac:inkMk id="148" creationId="{F3C9A9C0-E34F-294D-84A8-3C574544D420}"/>
          </ac:inkMkLst>
        </pc:inkChg>
        <pc:inkChg chg="add del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49" creationId="{55037057-62BB-5246-A0F6-6E0C3A33C5A8}"/>
          </ac:inkMkLst>
        </pc:inkChg>
        <pc:inkChg chg="add del mod">
          <ac:chgData name="Sinan Kalkan" userId="6c97b2d2-1092-497b-8c76-002b8d208c49" providerId="ADAL" clId="{145B2008-3D63-AC43-B5DA-E1C434F82B7C}" dt="2021-04-09T06:12:01.878" v="1332"/>
          <ac:inkMkLst>
            <pc:docMk/>
            <pc:sldMk cId="286160646" sldId="742"/>
            <ac:inkMk id="150" creationId="{545314C3-C35F-D64E-A4E6-323E880D13C9}"/>
          </ac:inkMkLst>
        </pc:inkChg>
        <pc:inkChg chg="add del mod">
          <ac:chgData name="Sinan Kalkan" userId="6c97b2d2-1092-497b-8c76-002b8d208c49" providerId="ADAL" clId="{145B2008-3D63-AC43-B5DA-E1C434F82B7C}" dt="2021-04-09T06:12:01.875" v="1324"/>
          <ac:inkMkLst>
            <pc:docMk/>
            <pc:sldMk cId="286160646" sldId="742"/>
            <ac:inkMk id="151" creationId="{CFD8A72F-F5DC-4B44-B348-CFC22F8146A9}"/>
          </ac:inkMkLst>
        </pc:inkChg>
        <pc:inkChg chg="add del mod">
          <ac:chgData name="Sinan Kalkan" userId="6c97b2d2-1092-497b-8c76-002b8d208c49" providerId="ADAL" clId="{145B2008-3D63-AC43-B5DA-E1C434F82B7C}" dt="2021-04-09T06:12:01.875" v="1323"/>
          <ac:inkMkLst>
            <pc:docMk/>
            <pc:sldMk cId="286160646" sldId="742"/>
            <ac:inkMk id="152" creationId="{2DB67CDB-55F1-8247-9B35-165F9C555C04}"/>
          </ac:inkMkLst>
        </pc:inkChg>
        <pc:inkChg chg="add del mod">
          <ac:chgData name="Sinan Kalkan" userId="6c97b2d2-1092-497b-8c76-002b8d208c49" providerId="ADAL" clId="{145B2008-3D63-AC43-B5DA-E1C434F82B7C}" dt="2021-04-09T06:12:01.874" v="1322"/>
          <ac:inkMkLst>
            <pc:docMk/>
            <pc:sldMk cId="286160646" sldId="742"/>
            <ac:inkMk id="153" creationId="{85AB4A5A-A89A-8B43-8F4B-AF12564044D9}"/>
          </ac:inkMkLst>
        </pc:inkChg>
        <pc:inkChg chg="add del mod">
          <ac:chgData name="Sinan Kalkan" userId="6c97b2d2-1092-497b-8c76-002b8d208c49" providerId="ADAL" clId="{145B2008-3D63-AC43-B5DA-E1C434F82B7C}" dt="2021-04-09T06:12:01.873" v="1319"/>
          <ac:inkMkLst>
            <pc:docMk/>
            <pc:sldMk cId="286160646" sldId="742"/>
            <ac:inkMk id="154" creationId="{F1B07FBF-8D2D-9345-9340-8B21810BF5F4}"/>
          </ac:inkMkLst>
        </pc:inkChg>
        <pc:inkChg chg="add del mod">
          <ac:chgData name="Sinan Kalkan" userId="6c97b2d2-1092-497b-8c76-002b8d208c49" providerId="ADAL" clId="{145B2008-3D63-AC43-B5DA-E1C434F82B7C}" dt="2021-04-09T06:12:01.873" v="1318"/>
          <ac:inkMkLst>
            <pc:docMk/>
            <pc:sldMk cId="286160646" sldId="742"/>
            <ac:inkMk id="155" creationId="{5919A937-973B-B741-8F14-FABAFD2145D6}"/>
          </ac:inkMkLst>
        </pc:inkChg>
        <pc:inkChg chg="add del mod">
          <ac:chgData name="Sinan Kalkan" userId="6c97b2d2-1092-497b-8c76-002b8d208c49" providerId="ADAL" clId="{145B2008-3D63-AC43-B5DA-E1C434F82B7C}" dt="2021-04-09T06:12:01.872" v="1317"/>
          <ac:inkMkLst>
            <pc:docMk/>
            <pc:sldMk cId="286160646" sldId="742"/>
            <ac:inkMk id="156" creationId="{539AEB39-BA48-B247-935F-9D6E5787FEC0}"/>
          </ac:inkMkLst>
        </pc:inkChg>
        <pc:inkChg chg="add del mod">
          <ac:chgData name="Sinan Kalkan" userId="6c97b2d2-1092-497b-8c76-002b8d208c49" providerId="ADAL" clId="{145B2008-3D63-AC43-B5DA-E1C434F82B7C}" dt="2021-04-09T06:12:01.872" v="1316"/>
          <ac:inkMkLst>
            <pc:docMk/>
            <pc:sldMk cId="286160646" sldId="742"/>
            <ac:inkMk id="157" creationId="{72C62CA3-B020-B74B-867C-CB1930261DF9}"/>
          </ac:inkMkLst>
        </pc:inkChg>
        <pc:inkChg chg="add">
          <ac:chgData name="Sinan Kalkan" userId="6c97b2d2-1092-497b-8c76-002b8d208c49" providerId="ADAL" clId="{145B2008-3D63-AC43-B5DA-E1C434F82B7C}" dt="2021-04-09T06:11:52.084" v="1269"/>
          <ac:inkMkLst>
            <pc:docMk/>
            <pc:sldMk cId="286160646" sldId="742"/>
            <ac:inkMk id="158" creationId="{33FFE763-E56D-934A-A205-579549E0E66D}"/>
          </ac:inkMkLst>
        </pc:inkChg>
        <pc:inkChg chg="add del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59" creationId="{7B0F9BA1-7E3F-0547-8CEE-14AC9B4E9FF4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60" creationId="{499624F2-1582-E64B-828D-193F2137FBDD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61" creationId="{30127025-56B7-C54C-A90D-420ED3D0DF99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62" creationId="{55DE0EC9-2255-4348-80BB-C67B58362809}"/>
          </ac:inkMkLst>
        </pc:inkChg>
        <pc:inkChg chg="add del">
          <ac:chgData name="Sinan Kalkan" userId="6c97b2d2-1092-497b-8c76-002b8d208c49" providerId="ADAL" clId="{145B2008-3D63-AC43-B5DA-E1C434F82B7C}" dt="2021-04-09T06:12:01.871" v="1313"/>
          <ac:inkMkLst>
            <pc:docMk/>
            <pc:sldMk cId="286160646" sldId="742"/>
            <ac:inkMk id="163" creationId="{494AEAC4-D451-784D-87A3-9383343B56D3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64" creationId="{1BDB6881-A404-A749-9CF7-2F53C6534E7F}"/>
          </ac:inkMkLst>
        </pc:inkChg>
        <pc:inkChg chg="add del mod">
          <ac:chgData name="Sinan Kalkan" userId="6c97b2d2-1092-497b-8c76-002b8d208c49" providerId="ADAL" clId="{145B2008-3D63-AC43-B5DA-E1C434F82B7C}" dt="2021-04-09T06:12:01.887" v="1362"/>
          <ac:inkMkLst>
            <pc:docMk/>
            <pc:sldMk cId="286160646" sldId="742"/>
            <ac:inkMk id="165" creationId="{6BAC0496-250D-334C-9D77-DE8B510638B1}"/>
          </ac:inkMkLst>
        </pc:inkChg>
        <pc:inkChg chg="add del">
          <ac:chgData name="Sinan Kalkan" userId="6c97b2d2-1092-497b-8c76-002b8d208c49" providerId="ADAL" clId="{145B2008-3D63-AC43-B5DA-E1C434F82B7C}" dt="2021-04-09T06:12:01.870" v="1312"/>
          <ac:inkMkLst>
            <pc:docMk/>
            <pc:sldMk cId="286160646" sldId="742"/>
            <ac:inkMk id="166" creationId="{805AF288-FE55-C741-AFAB-89DE361CAC92}"/>
          </ac:inkMkLst>
        </pc:inkChg>
        <pc:inkChg chg="add del">
          <ac:chgData name="Sinan Kalkan" userId="6c97b2d2-1092-497b-8c76-002b8d208c49" providerId="ADAL" clId="{145B2008-3D63-AC43-B5DA-E1C434F82B7C}" dt="2021-04-09T06:12:01.870" v="1311"/>
          <ac:inkMkLst>
            <pc:docMk/>
            <pc:sldMk cId="286160646" sldId="742"/>
            <ac:inkMk id="167" creationId="{4C939017-01B3-794D-8330-0D343580678D}"/>
          </ac:inkMkLst>
        </pc:inkChg>
        <pc:inkChg chg="add del mod">
          <ac:chgData name="Sinan Kalkan" userId="6c97b2d2-1092-497b-8c76-002b8d208c49" providerId="ADAL" clId="{145B2008-3D63-AC43-B5DA-E1C434F82B7C}" dt="2021-04-09T06:12:01.885" v="1357"/>
          <ac:inkMkLst>
            <pc:docMk/>
            <pc:sldMk cId="286160646" sldId="742"/>
            <ac:inkMk id="168" creationId="{51D54550-4649-4B40-BEE7-0E8AFDEA2575}"/>
          </ac:inkMkLst>
        </pc:inkChg>
        <pc:inkChg chg="add del mod">
          <ac:chgData name="Sinan Kalkan" userId="6c97b2d2-1092-497b-8c76-002b8d208c49" providerId="ADAL" clId="{145B2008-3D63-AC43-B5DA-E1C434F82B7C}" dt="2021-04-09T06:12:01.885" v="1356"/>
          <ac:inkMkLst>
            <pc:docMk/>
            <pc:sldMk cId="286160646" sldId="742"/>
            <ac:inkMk id="169" creationId="{5C1F1BC3-C278-364D-A287-88096110DE8F}"/>
          </ac:inkMkLst>
        </pc:inkChg>
        <pc:inkChg chg="add del">
          <ac:chgData name="Sinan Kalkan" userId="6c97b2d2-1092-497b-8c76-002b8d208c49" providerId="ADAL" clId="{145B2008-3D63-AC43-B5DA-E1C434F82B7C}" dt="2021-04-09T06:12:01.888" v="1364"/>
          <ac:inkMkLst>
            <pc:docMk/>
            <pc:sldMk cId="286160646" sldId="742"/>
            <ac:inkMk id="170" creationId="{0E71EE8A-15BE-8642-B612-CA01EEABE55C}"/>
          </ac:inkMkLst>
        </pc:inkChg>
        <pc:inkChg chg="add del mod">
          <ac:chgData name="Sinan Kalkan" userId="6c97b2d2-1092-497b-8c76-002b8d208c49" providerId="ADAL" clId="{145B2008-3D63-AC43-B5DA-E1C434F82B7C}" dt="2021-04-09T06:12:01.884" v="1352"/>
          <ac:inkMkLst>
            <pc:docMk/>
            <pc:sldMk cId="286160646" sldId="742"/>
            <ac:inkMk id="171" creationId="{8388DD61-40B0-4E49-A490-598B58B9B9F5}"/>
          </ac:inkMkLst>
        </pc:inkChg>
        <pc:inkChg chg="add mod">
          <ac:chgData name="Sinan Kalkan" userId="6c97b2d2-1092-497b-8c76-002b8d208c49" providerId="ADAL" clId="{145B2008-3D63-AC43-B5DA-E1C434F82B7C}" dt="2021-04-09T06:12:01.864" v="1294"/>
          <ac:inkMkLst>
            <pc:docMk/>
            <pc:sldMk cId="286160646" sldId="742"/>
            <ac:inkMk id="172" creationId="{6D437440-31F0-AE4B-9481-A1A684BCC516}"/>
          </ac:inkMkLst>
        </pc:inkChg>
        <pc:inkChg chg="add mod">
          <ac:chgData name="Sinan Kalkan" userId="6c97b2d2-1092-497b-8c76-002b8d208c49" providerId="ADAL" clId="{145B2008-3D63-AC43-B5DA-E1C434F82B7C}" dt="2021-04-09T06:12:01.864" v="1294"/>
          <ac:inkMkLst>
            <pc:docMk/>
            <pc:sldMk cId="286160646" sldId="742"/>
            <ac:inkMk id="173" creationId="{5678903C-4853-8F4D-AF4B-42A5E91FC00E}"/>
          </ac:inkMkLst>
        </pc:inkChg>
        <pc:inkChg chg="add mod">
          <ac:chgData name="Sinan Kalkan" userId="6c97b2d2-1092-497b-8c76-002b8d208c49" providerId="ADAL" clId="{145B2008-3D63-AC43-B5DA-E1C434F82B7C}" dt="2021-04-09T06:12:01.865" v="1297"/>
          <ac:inkMkLst>
            <pc:docMk/>
            <pc:sldMk cId="286160646" sldId="742"/>
            <ac:inkMk id="174" creationId="{16E911EC-2E90-ED41-AC7E-B024D3EC09A8}"/>
          </ac:inkMkLst>
        </pc:inkChg>
        <pc:inkChg chg="add mod">
          <ac:chgData name="Sinan Kalkan" userId="6c97b2d2-1092-497b-8c76-002b8d208c49" providerId="ADAL" clId="{145B2008-3D63-AC43-B5DA-E1C434F82B7C}" dt="2021-04-09T06:12:01.865" v="1297"/>
          <ac:inkMkLst>
            <pc:docMk/>
            <pc:sldMk cId="286160646" sldId="742"/>
            <ac:inkMk id="175" creationId="{96E8927D-B8B2-0C4F-979B-D9C4A4E9B03E}"/>
          </ac:inkMkLst>
        </pc:inkChg>
        <pc:inkChg chg="add mod">
          <ac:chgData name="Sinan Kalkan" userId="6c97b2d2-1092-497b-8c76-002b8d208c49" providerId="ADAL" clId="{145B2008-3D63-AC43-B5DA-E1C434F82B7C}" dt="2021-04-09T06:12:01.869" v="1307"/>
          <ac:inkMkLst>
            <pc:docMk/>
            <pc:sldMk cId="286160646" sldId="742"/>
            <ac:inkMk id="176" creationId="{B50A3D8B-DA34-2844-A17E-5E38FA5D7E09}"/>
          </ac:inkMkLst>
        </pc:inkChg>
        <pc:inkChg chg="add">
          <ac:chgData name="Sinan Kalkan" userId="6c97b2d2-1092-497b-8c76-002b8d208c49" providerId="ADAL" clId="{145B2008-3D63-AC43-B5DA-E1C434F82B7C}" dt="2021-04-09T06:12:01.870" v="1310"/>
          <ac:inkMkLst>
            <pc:docMk/>
            <pc:sldMk cId="286160646" sldId="742"/>
            <ac:inkMk id="177" creationId="{B6911706-2F11-084B-B90F-CC5E13F671B5}"/>
          </ac:inkMkLst>
        </pc:inkChg>
        <pc:inkChg chg="add">
          <ac:chgData name="Sinan Kalkan" userId="6c97b2d2-1092-497b-8c76-002b8d208c49" providerId="ADAL" clId="{145B2008-3D63-AC43-B5DA-E1C434F82B7C}" dt="2021-04-09T06:12:01.870" v="1312"/>
          <ac:inkMkLst>
            <pc:docMk/>
            <pc:sldMk cId="286160646" sldId="742"/>
            <ac:inkMk id="178" creationId="{2B7593E2-778C-5347-8643-F32A2A6EF34E}"/>
          </ac:inkMkLst>
        </pc:inkChg>
        <pc:inkChg chg="add">
          <ac:chgData name="Sinan Kalkan" userId="6c97b2d2-1092-497b-8c76-002b8d208c49" providerId="ADAL" clId="{145B2008-3D63-AC43-B5DA-E1C434F82B7C}" dt="2021-04-09T06:12:01.871" v="1313"/>
          <ac:inkMkLst>
            <pc:docMk/>
            <pc:sldMk cId="286160646" sldId="742"/>
            <ac:inkMk id="179" creationId="{240AE62A-2B2B-5D4F-9429-A5FB65F79E61}"/>
          </ac:inkMkLst>
        </pc:inkChg>
        <pc:inkChg chg="add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80" creationId="{B50C7FB6-8272-DC41-A729-C7DF3E16C399}"/>
          </ac:inkMkLst>
        </pc:inkChg>
        <pc:inkChg chg="add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81" creationId="{ECB4DE0D-D5D3-8746-87E1-9104735F5F97}"/>
          </ac:inkMkLst>
        </pc:inkChg>
        <pc:inkChg chg="add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82" creationId="{FBE3711F-3B9B-134E-B4CF-0BF8FB036ADF}"/>
          </ac:inkMkLst>
        </pc:inkChg>
        <pc:inkChg chg="add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83" creationId="{B502A4B9-6E5B-404F-A8CE-E47C10715C8D}"/>
          </ac:inkMkLst>
        </pc:inkChg>
        <pc:inkChg chg="add mod">
          <ac:chgData name="Sinan Kalkan" userId="6c97b2d2-1092-497b-8c76-002b8d208c49" providerId="ADAL" clId="{145B2008-3D63-AC43-B5DA-E1C434F82B7C}" dt="2021-04-09T06:12:01.878" v="1333"/>
          <ac:inkMkLst>
            <pc:docMk/>
            <pc:sldMk cId="286160646" sldId="742"/>
            <ac:inkMk id="184" creationId="{948C2CE8-2B0E-2745-A0CB-5D03AF4BE581}"/>
          </ac:inkMkLst>
        </pc:inkChg>
        <pc:inkChg chg="add">
          <ac:chgData name="Sinan Kalkan" userId="6c97b2d2-1092-497b-8c76-002b8d208c49" providerId="ADAL" clId="{145B2008-3D63-AC43-B5DA-E1C434F82B7C}" dt="2021-04-09T06:12:01.879" v="1335"/>
          <ac:inkMkLst>
            <pc:docMk/>
            <pc:sldMk cId="286160646" sldId="742"/>
            <ac:inkMk id="185" creationId="{01E0242A-90E1-1F42-A6AC-78CFD38090C7}"/>
          </ac:inkMkLst>
        </pc:inkChg>
        <pc:inkChg chg="add">
          <ac:chgData name="Sinan Kalkan" userId="6c97b2d2-1092-497b-8c76-002b8d208c49" providerId="ADAL" clId="{145B2008-3D63-AC43-B5DA-E1C434F82B7C}" dt="2021-04-09T06:12:01.880" v="1341"/>
          <ac:inkMkLst>
            <pc:docMk/>
            <pc:sldMk cId="286160646" sldId="742"/>
            <ac:inkMk id="186" creationId="{A8AE472B-FF9E-954A-8240-55D77AB86578}"/>
          </ac:inkMkLst>
        </pc:inkChg>
        <pc:inkChg chg="add mod">
          <ac:chgData name="Sinan Kalkan" userId="6c97b2d2-1092-497b-8c76-002b8d208c49" providerId="ADAL" clId="{145B2008-3D63-AC43-B5DA-E1C434F82B7C}" dt="2021-04-09T06:12:01.883" v="1350"/>
          <ac:inkMkLst>
            <pc:docMk/>
            <pc:sldMk cId="286160646" sldId="742"/>
            <ac:inkMk id="187" creationId="{0E81C2A1-3387-2947-988F-5B3C9D04C23C}"/>
          </ac:inkMkLst>
        </pc:inkChg>
        <pc:inkChg chg="add">
          <ac:chgData name="Sinan Kalkan" userId="6c97b2d2-1092-497b-8c76-002b8d208c49" providerId="ADAL" clId="{145B2008-3D63-AC43-B5DA-E1C434F82B7C}" dt="2021-04-09T06:12:01.883" v="1351"/>
          <ac:inkMkLst>
            <pc:docMk/>
            <pc:sldMk cId="286160646" sldId="742"/>
            <ac:inkMk id="188" creationId="{19D95D05-A066-9E45-9FBD-F3026D4C1563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89" creationId="{0686521D-86AF-1546-B7D5-31CDE52D3E4D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0" creationId="{FBBDA45B-5542-7F4C-B4FC-FF86F36BA44E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1" creationId="{B57D9590-B2B8-9049-AAC1-E01D1F650077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2" creationId="{E7F64DC2-80C3-4143-A71F-E7564A6BC1C3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3" creationId="{E716BB42-5AFC-B740-8B43-654D3EE152EB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4" creationId="{4CB998F2-CDCF-5D43-868F-CAA9A92C3926}"/>
          </ac:inkMkLst>
        </pc:inkChg>
        <pc:inkChg chg="add mod">
          <ac:chgData name="Sinan Kalkan" userId="6c97b2d2-1092-497b-8c76-002b8d208c49" providerId="ADAL" clId="{145B2008-3D63-AC43-B5DA-E1C434F82B7C}" dt="2021-04-09T06:12:01.887" v="1363"/>
          <ac:inkMkLst>
            <pc:docMk/>
            <pc:sldMk cId="286160646" sldId="742"/>
            <ac:inkMk id="195" creationId="{80984326-1536-524A-A09A-E05BE7325318}"/>
          </ac:inkMkLst>
        </pc:inkChg>
        <pc:inkChg chg="add">
          <ac:chgData name="Sinan Kalkan" userId="6c97b2d2-1092-497b-8c76-002b8d208c49" providerId="ADAL" clId="{145B2008-3D63-AC43-B5DA-E1C434F82B7C}" dt="2021-04-09T06:12:01.888" v="1364"/>
          <ac:inkMkLst>
            <pc:docMk/>
            <pc:sldMk cId="286160646" sldId="742"/>
            <ac:inkMk id="196" creationId="{2C228337-6B50-7A4E-B4C3-5EFCE5C05078}"/>
          </ac:inkMkLst>
        </pc:inkChg>
      </pc:sldChg>
      <pc:sldChg chg="addSp delSp modSp new del mod">
        <pc:chgData name="Sinan Kalkan" userId="6c97b2d2-1092-497b-8c76-002b8d208c49" providerId="ADAL" clId="{145B2008-3D63-AC43-B5DA-E1C434F82B7C}" dt="2021-04-09T07:39:56.887" v="1780" actId="2696"/>
        <pc:sldMkLst>
          <pc:docMk/>
          <pc:sldMk cId="183649623" sldId="743"/>
        </pc:sldMkLst>
        <pc:grpChg chg="del mod">
          <ac:chgData name="Sinan Kalkan" userId="6c97b2d2-1092-497b-8c76-002b8d208c49" providerId="ADAL" clId="{145B2008-3D63-AC43-B5DA-E1C434F82B7C}" dt="2021-04-09T06:12:26.955" v="1373"/>
          <ac:grpSpMkLst>
            <pc:docMk/>
            <pc:sldMk cId="183649623" sldId="743"/>
            <ac:grpSpMk id="10" creationId="{D4F532D0-3890-0043-921D-E160455C4100}"/>
          </ac:grpSpMkLst>
        </pc:grpChg>
        <pc:grpChg chg="del mod">
          <ac:chgData name="Sinan Kalkan" userId="6c97b2d2-1092-497b-8c76-002b8d208c49" providerId="ADAL" clId="{145B2008-3D63-AC43-B5DA-E1C434F82B7C}" dt="2021-04-09T06:12:35.612" v="1392"/>
          <ac:grpSpMkLst>
            <pc:docMk/>
            <pc:sldMk cId="183649623" sldId="743"/>
            <ac:grpSpMk id="13" creationId="{F96D973D-15FE-1B4C-85E4-A7C0CB45A283}"/>
          </ac:grpSpMkLst>
        </pc:grpChg>
        <pc:grpChg chg="del mod">
          <ac:chgData name="Sinan Kalkan" userId="6c97b2d2-1092-497b-8c76-002b8d208c49" providerId="ADAL" clId="{145B2008-3D63-AC43-B5DA-E1C434F82B7C}" dt="2021-04-09T06:12:51.929" v="1412"/>
          <ac:grpSpMkLst>
            <pc:docMk/>
            <pc:sldMk cId="183649623" sldId="743"/>
            <ac:grpSpMk id="24" creationId="{4CBD51EA-B1F6-0E42-B61F-E85A2D73F7FC}"/>
          </ac:grpSpMkLst>
        </pc:grpChg>
        <pc:grpChg chg="del mod">
          <ac:chgData name="Sinan Kalkan" userId="6c97b2d2-1092-497b-8c76-002b8d208c49" providerId="ADAL" clId="{145B2008-3D63-AC43-B5DA-E1C434F82B7C}" dt="2021-04-09T06:12:35.612" v="1392"/>
          <ac:grpSpMkLst>
            <pc:docMk/>
            <pc:sldMk cId="183649623" sldId="743"/>
            <ac:grpSpMk id="32" creationId="{B4ED7414-D5B4-2345-A48F-BEDE65193DEB}"/>
          </ac:grpSpMkLst>
        </pc:grpChg>
        <pc:grpChg chg="del mod">
          <ac:chgData name="Sinan Kalkan" userId="6c97b2d2-1092-497b-8c76-002b8d208c49" providerId="ADAL" clId="{145B2008-3D63-AC43-B5DA-E1C434F82B7C}" dt="2021-04-09T06:12:42.972" v="1400"/>
          <ac:grpSpMkLst>
            <pc:docMk/>
            <pc:sldMk cId="183649623" sldId="743"/>
            <ac:grpSpMk id="33" creationId="{155ACD30-871E-8143-87EE-40516A2EC8D0}"/>
          </ac:grpSpMkLst>
        </pc:grpChg>
        <pc:grpChg chg="del mod">
          <ac:chgData name="Sinan Kalkan" userId="6c97b2d2-1092-497b-8c76-002b8d208c49" providerId="ADAL" clId="{145B2008-3D63-AC43-B5DA-E1C434F82B7C}" dt="2021-04-09T06:12:42.972" v="1400"/>
          <ac:grpSpMkLst>
            <pc:docMk/>
            <pc:sldMk cId="183649623" sldId="743"/>
            <ac:grpSpMk id="39" creationId="{3CFCD762-57EA-2449-890B-E7480BD30FBA}"/>
          </ac:grpSpMkLst>
        </pc:grpChg>
        <pc:grpChg chg="del mod">
          <ac:chgData name="Sinan Kalkan" userId="6c97b2d2-1092-497b-8c76-002b8d208c49" providerId="ADAL" clId="{145B2008-3D63-AC43-B5DA-E1C434F82B7C}" dt="2021-04-09T06:12:42.972" v="1400"/>
          <ac:grpSpMkLst>
            <pc:docMk/>
            <pc:sldMk cId="183649623" sldId="743"/>
            <ac:grpSpMk id="40" creationId="{7262998C-48AA-734D-9287-694772F58B36}"/>
          </ac:grpSpMkLst>
        </pc:grpChg>
        <pc:grpChg chg="del mod">
          <ac:chgData name="Sinan Kalkan" userId="6c97b2d2-1092-497b-8c76-002b8d208c49" providerId="ADAL" clId="{145B2008-3D63-AC43-B5DA-E1C434F82B7C}" dt="2021-04-09T06:12:51.929" v="1412"/>
          <ac:grpSpMkLst>
            <pc:docMk/>
            <pc:sldMk cId="183649623" sldId="743"/>
            <ac:grpSpMk id="42" creationId="{31ECF03B-5010-8546-B1AA-5F79472FFB35}"/>
          </ac:grpSpMkLst>
        </pc:grpChg>
        <pc:grpChg chg="del mod">
          <ac:chgData name="Sinan Kalkan" userId="6c97b2d2-1092-497b-8c76-002b8d208c49" providerId="ADAL" clId="{145B2008-3D63-AC43-B5DA-E1C434F82B7C}" dt="2021-04-09T06:12:51.929" v="1412"/>
          <ac:grpSpMkLst>
            <pc:docMk/>
            <pc:sldMk cId="183649623" sldId="743"/>
            <ac:grpSpMk id="48" creationId="{64D1CC02-D582-A24B-86C1-0D38978EF06E}"/>
          </ac:grpSpMkLst>
        </pc:grpChg>
        <pc:grpChg chg="del mod">
          <ac:chgData name="Sinan Kalkan" userId="6c97b2d2-1092-497b-8c76-002b8d208c49" providerId="ADAL" clId="{145B2008-3D63-AC43-B5DA-E1C434F82B7C}" dt="2021-04-09T06:12:51.929" v="1412"/>
          <ac:grpSpMkLst>
            <pc:docMk/>
            <pc:sldMk cId="183649623" sldId="743"/>
            <ac:grpSpMk id="52" creationId="{F6090AE5-68E9-B749-99E1-8355AD27EABF}"/>
          </ac:grpSpMkLst>
        </pc:grpChg>
        <pc:grpChg chg="mod">
          <ac:chgData name="Sinan Kalkan" userId="6c97b2d2-1092-497b-8c76-002b8d208c49" providerId="ADAL" clId="{145B2008-3D63-AC43-B5DA-E1C434F82B7C}" dt="2021-04-09T06:12:51.929" v="1412"/>
          <ac:grpSpMkLst>
            <pc:docMk/>
            <pc:sldMk cId="183649623" sldId="743"/>
            <ac:grpSpMk id="54" creationId="{B695D17D-1B1A-4346-88C8-D42F811F307C}"/>
          </ac:grpSpMkLst>
        </pc:grpChg>
        <pc:grpChg chg="del mod">
          <ac:chgData name="Sinan Kalkan" userId="6c97b2d2-1092-497b-8c76-002b8d208c49" providerId="ADAL" clId="{145B2008-3D63-AC43-B5DA-E1C434F82B7C}" dt="2021-04-09T06:12:58.332" v="1426"/>
          <ac:grpSpMkLst>
            <pc:docMk/>
            <pc:sldMk cId="183649623" sldId="743"/>
            <ac:grpSpMk id="59" creationId="{6C4F73AC-FA00-4F45-9B88-86F9A4C628A2}"/>
          </ac:grpSpMkLst>
        </pc:grpChg>
        <pc:grpChg chg="mod">
          <ac:chgData name="Sinan Kalkan" userId="6c97b2d2-1092-497b-8c76-002b8d208c49" providerId="ADAL" clId="{145B2008-3D63-AC43-B5DA-E1C434F82B7C}" dt="2021-04-09T06:12:58.332" v="1426"/>
          <ac:grpSpMkLst>
            <pc:docMk/>
            <pc:sldMk cId="183649623" sldId="743"/>
            <ac:grpSpMk id="68" creationId="{F00EB70E-700B-6544-A1BB-68F0BB7E2EDE}"/>
          </ac:grpSpMkLst>
        </pc:grpChg>
        <pc:grpChg chg="del mod">
          <ac:chgData name="Sinan Kalkan" userId="6c97b2d2-1092-497b-8c76-002b8d208c49" providerId="ADAL" clId="{145B2008-3D63-AC43-B5DA-E1C434F82B7C}" dt="2021-04-09T06:13:09.595" v="1438"/>
          <ac:grpSpMkLst>
            <pc:docMk/>
            <pc:sldMk cId="183649623" sldId="743"/>
            <ac:grpSpMk id="75" creationId="{681BDFB0-4009-994F-A1FB-48FD5AFDEEE9}"/>
          </ac:grpSpMkLst>
        </pc:grpChg>
        <pc:grpChg chg="mod">
          <ac:chgData name="Sinan Kalkan" userId="6c97b2d2-1092-497b-8c76-002b8d208c49" providerId="ADAL" clId="{145B2008-3D63-AC43-B5DA-E1C434F82B7C}" dt="2021-04-09T06:13:09.595" v="1438"/>
          <ac:grpSpMkLst>
            <pc:docMk/>
            <pc:sldMk cId="183649623" sldId="743"/>
            <ac:grpSpMk id="80" creationId="{D9653D58-B272-484E-AB99-0E69809E47D5}"/>
          </ac:grpSpMkLst>
        </pc:grpChg>
        <pc:grpChg chg="del mod">
          <ac:chgData name="Sinan Kalkan" userId="6c97b2d2-1092-497b-8c76-002b8d208c49" providerId="ADAL" clId="{145B2008-3D63-AC43-B5DA-E1C434F82B7C}" dt="2021-04-09T06:13:32.612" v="1456"/>
          <ac:grpSpMkLst>
            <pc:docMk/>
            <pc:sldMk cId="183649623" sldId="743"/>
            <ac:grpSpMk id="83" creationId="{9F9B83DD-229E-2249-B63E-41B2EB9DF95D}"/>
          </ac:grpSpMkLst>
        </pc:grpChg>
        <pc:grpChg chg="del mod">
          <ac:chgData name="Sinan Kalkan" userId="6c97b2d2-1092-497b-8c76-002b8d208c49" providerId="ADAL" clId="{145B2008-3D63-AC43-B5DA-E1C434F82B7C}" dt="2021-04-09T06:15:01.088" v="1500"/>
          <ac:grpSpMkLst>
            <pc:docMk/>
            <pc:sldMk cId="183649623" sldId="743"/>
            <ac:grpSpMk id="93" creationId="{091EF466-87C1-3D4D-A197-A20241112DA7}"/>
          </ac:grpSpMkLst>
        </pc:grpChg>
        <pc:grpChg chg="del mod">
          <ac:chgData name="Sinan Kalkan" userId="6c97b2d2-1092-497b-8c76-002b8d208c49" providerId="ADAL" clId="{145B2008-3D63-AC43-B5DA-E1C434F82B7C}" dt="2021-04-09T06:13:35.394" v="1458"/>
          <ac:grpSpMkLst>
            <pc:docMk/>
            <pc:sldMk cId="183649623" sldId="743"/>
            <ac:grpSpMk id="98" creationId="{32D61C88-D9AF-3147-86C5-B4EA35048198}"/>
          </ac:grpSpMkLst>
        </pc:grpChg>
        <pc:grpChg chg="del mod">
          <ac:chgData name="Sinan Kalkan" userId="6c97b2d2-1092-497b-8c76-002b8d208c49" providerId="ADAL" clId="{145B2008-3D63-AC43-B5DA-E1C434F82B7C}" dt="2021-04-09T06:13:35.394" v="1458"/>
          <ac:grpSpMkLst>
            <pc:docMk/>
            <pc:sldMk cId="183649623" sldId="743"/>
            <ac:grpSpMk id="99" creationId="{882B1D59-912E-BB43-A39D-8543A25024A3}"/>
          </ac:grpSpMkLst>
        </pc:grpChg>
        <pc:grpChg chg="mod">
          <ac:chgData name="Sinan Kalkan" userId="6c97b2d2-1092-497b-8c76-002b8d208c49" providerId="ADAL" clId="{145B2008-3D63-AC43-B5DA-E1C434F82B7C}" dt="2021-04-09T06:13:35.394" v="1458"/>
          <ac:grpSpMkLst>
            <pc:docMk/>
            <pc:sldMk cId="183649623" sldId="743"/>
            <ac:grpSpMk id="101" creationId="{32E16080-1E8F-2945-8662-6BD0A6C48DEA}"/>
          </ac:grpSpMkLst>
        </pc:grpChg>
        <pc:grpChg chg="del mod">
          <ac:chgData name="Sinan Kalkan" userId="6c97b2d2-1092-497b-8c76-002b8d208c49" providerId="ADAL" clId="{145B2008-3D63-AC43-B5DA-E1C434F82B7C}" dt="2021-04-09T06:14:56.122" v="1493"/>
          <ac:grpSpMkLst>
            <pc:docMk/>
            <pc:sldMk cId="183649623" sldId="743"/>
            <ac:grpSpMk id="116" creationId="{53636A49-3BDF-9042-89DC-E14B4C6171B0}"/>
          </ac:grpSpMkLst>
        </pc:grpChg>
        <pc:grpChg chg="del mod">
          <ac:chgData name="Sinan Kalkan" userId="6c97b2d2-1092-497b-8c76-002b8d208c49" providerId="ADAL" clId="{145B2008-3D63-AC43-B5DA-E1C434F82B7C}" dt="2021-04-09T06:14:43.031" v="1489"/>
          <ac:grpSpMkLst>
            <pc:docMk/>
            <pc:sldMk cId="183649623" sldId="743"/>
            <ac:grpSpMk id="119" creationId="{5D2E773B-5E87-6846-95F9-43A85EF4AD70}"/>
          </ac:grpSpMkLst>
        </pc:grpChg>
        <pc:grpChg chg="del mod">
          <ac:chgData name="Sinan Kalkan" userId="6c97b2d2-1092-497b-8c76-002b8d208c49" providerId="ADAL" clId="{145B2008-3D63-AC43-B5DA-E1C434F82B7C}" dt="2021-04-09T06:14:43.031" v="1489"/>
          <ac:grpSpMkLst>
            <pc:docMk/>
            <pc:sldMk cId="183649623" sldId="743"/>
            <ac:grpSpMk id="122" creationId="{1072FE8A-9951-5C47-88FF-AFDCBFC85A82}"/>
          </ac:grpSpMkLst>
        </pc:grpChg>
        <pc:grpChg chg="del mod">
          <ac:chgData name="Sinan Kalkan" userId="6c97b2d2-1092-497b-8c76-002b8d208c49" providerId="ADAL" clId="{145B2008-3D63-AC43-B5DA-E1C434F82B7C}" dt="2021-04-09T06:14:56.122" v="1493"/>
          <ac:grpSpMkLst>
            <pc:docMk/>
            <pc:sldMk cId="183649623" sldId="743"/>
            <ac:grpSpMk id="132" creationId="{DB0410F0-0DCE-E44E-BD38-6E8660079772}"/>
          </ac:grpSpMkLst>
        </pc:grpChg>
        <pc:grpChg chg="del mod">
          <ac:chgData name="Sinan Kalkan" userId="6c97b2d2-1092-497b-8c76-002b8d208c49" providerId="ADAL" clId="{145B2008-3D63-AC43-B5DA-E1C434F82B7C}" dt="2021-04-09T06:14:57.702" v="1495"/>
          <ac:grpSpMkLst>
            <pc:docMk/>
            <pc:sldMk cId="183649623" sldId="743"/>
            <ac:grpSpMk id="136" creationId="{93F96F4F-1017-6B4D-8607-EDDA351B7413}"/>
          </ac:grpSpMkLst>
        </pc:grpChg>
        <pc:grpChg chg="mod">
          <ac:chgData name="Sinan Kalkan" userId="6c97b2d2-1092-497b-8c76-002b8d208c49" providerId="ADAL" clId="{145B2008-3D63-AC43-B5DA-E1C434F82B7C}" dt="2021-04-09T06:14:57.702" v="1495"/>
          <ac:grpSpMkLst>
            <pc:docMk/>
            <pc:sldMk cId="183649623" sldId="743"/>
            <ac:grpSpMk id="138" creationId="{8DF2E7D9-770D-A842-9C0E-0D22980C2CC7}"/>
          </ac:grpSpMkLst>
        </pc:grpChg>
        <pc:grpChg chg="mod">
          <ac:chgData name="Sinan Kalkan" userId="6c97b2d2-1092-497b-8c76-002b8d208c49" providerId="ADAL" clId="{145B2008-3D63-AC43-B5DA-E1C434F82B7C}" dt="2021-04-09T06:15:01.088" v="1500"/>
          <ac:grpSpMkLst>
            <pc:docMk/>
            <pc:sldMk cId="183649623" sldId="743"/>
            <ac:grpSpMk id="143" creationId="{D70596B7-3FD7-9244-8C7F-30C022123433}"/>
          </ac:grpSpMkLst>
        </pc:grpChg>
        <pc:grpChg chg="mod">
          <ac:chgData name="Sinan Kalkan" userId="6c97b2d2-1092-497b-8c76-002b8d208c49" providerId="ADAL" clId="{145B2008-3D63-AC43-B5DA-E1C434F82B7C}" dt="2021-04-09T06:15:09.087" v="1503"/>
          <ac:grpSpMkLst>
            <pc:docMk/>
            <pc:sldMk cId="183649623" sldId="743"/>
            <ac:grpSpMk id="146" creationId="{A1287C33-162E-E64B-B19E-B91598BA8250}"/>
          </ac:grpSpMkLst>
        </pc:grp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7" creationId="{7C00B17F-50DD-8841-A418-5C899C4FD0F5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8" creationId="{55B32187-C9AB-C44D-8C55-FAF89A0BC222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9" creationId="{A310E12D-56EC-3446-A442-C2C017BD07F0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1" creationId="{78DAC861-2E7D-674F-BCC5-CC5FD396D735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2" creationId="{5FFA03E6-3DB6-324A-9F63-1DA3D7033A85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4" creationId="{BBE49728-9024-B94E-92D4-4CF052ED1451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5" creationId="{80969561-A717-FC4B-A9D5-E89A90A9C08E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6" creationId="{7322590E-D71D-F64A-8E92-5F07FCC37368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7" creationId="{CE8212A2-A3B7-2345-8EB5-22C9D08EF702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8" creationId="{05147720-D24B-D647-B17A-EFB0288D831D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19" creationId="{4BDFC9FA-B3D7-ED44-BB59-8E481821EA58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0" creationId="{D5E111ED-90F8-7B4C-9199-E3F2A2C7D1B8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1" creationId="{339249B6-A552-EB48-B600-606441C740AC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2" creationId="{062D89A4-BA8A-984B-85CA-20FC5E52BD36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3" creationId="{600F432F-4398-A241-A302-1B633F62A45A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5" creationId="{891F1386-45C0-F543-9FE7-5109D968F29C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6" creationId="{FE20390F-55F3-904F-9B12-DBFA3561A050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7" creationId="{35456901-2EE8-ED45-B583-F97BDDEA715B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8" creationId="{900D22B4-4115-C34F-97C6-645859617673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29" creationId="{80D24464-EBAE-4D45-9BC0-62E97BFFC630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0" creationId="{39410520-552D-D646-8556-C4B9BABCE592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1" creationId="{F9915547-8CA9-7743-98E7-DB64E45E4CBC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4" creationId="{918E8852-E324-4641-BA5E-90AF39A7AD4D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5" creationId="{28BD65FC-6F72-D446-B389-E1D4573B169D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6" creationId="{859BA673-24FA-444D-8752-70281D69F2A1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7" creationId="{A0492A7E-5894-F24C-A684-CE2430B78787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38" creationId="{0BAB5899-98EA-9047-A210-B8C19D0B6EC7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1" creationId="{E3DF592D-BC6F-E549-973A-3DA4D91EE232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3" creationId="{8117D28E-8F99-C047-80F8-357176CFBAFF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4" creationId="{6B7A5703-44FB-E645-BA45-4869B3BF7C5E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5" creationId="{C4ADEEC5-E612-9B4E-8018-2CAF77A3C9B9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6" creationId="{2594DA27-3195-4946-B022-5C13011FD28A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7" creationId="{95BAA0FC-B0E3-4544-86FF-80377B315434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49" creationId="{C8B67C71-19F9-DD4B-989F-5C6C55F376C5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50" creationId="{FB00CDB6-99A0-5E4A-B96F-E275E4AF0499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51" creationId="{1000F82D-3AC7-5E48-B41D-D924AC8C2338}"/>
          </ac:inkMkLst>
        </pc:inkChg>
        <pc:inkChg chg="add mod">
          <ac:chgData name="Sinan Kalkan" userId="6c97b2d2-1092-497b-8c76-002b8d208c49" providerId="ADAL" clId="{145B2008-3D63-AC43-B5DA-E1C434F82B7C}" dt="2021-04-09T06:12:51.929" v="1412"/>
          <ac:inkMkLst>
            <pc:docMk/>
            <pc:sldMk cId="183649623" sldId="743"/>
            <ac:inkMk id="53" creationId="{25533FCA-BCCB-A548-82AE-BEF902189816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55" creationId="{80FD70F9-0B6C-3F44-BD07-2132DF7E8471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56" creationId="{F9794C0E-0265-9C44-B587-5A86F1B89CC7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57" creationId="{1AA928AF-F3AB-914A-AD94-14A8D56D459E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58" creationId="{63DA409A-F3AB-2F41-A59A-5F2D61A9B021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0" creationId="{A9F04F4E-096A-B04B-A32B-B5EA70AC7A27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1" creationId="{9AD2E025-FB82-DD4C-88F4-A1D58A6C8839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2" creationId="{5F13BAB4-2368-254F-BF96-254DD590D513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3" creationId="{7545C037-3A60-6A4B-BDAF-2E88777F437C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4" creationId="{924916A4-D913-AE48-8A24-E3A4ABAAF47E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5" creationId="{5EC415E7-FF1A-F14A-9735-24A128AE3AFE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6" creationId="{8C14C351-0554-6A41-9B71-67CD0D85EE5B}"/>
          </ac:inkMkLst>
        </pc:inkChg>
        <pc:inkChg chg="add mod">
          <ac:chgData name="Sinan Kalkan" userId="6c97b2d2-1092-497b-8c76-002b8d208c49" providerId="ADAL" clId="{145B2008-3D63-AC43-B5DA-E1C434F82B7C}" dt="2021-04-09T06:12:58.332" v="1426"/>
          <ac:inkMkLst>
            <pc:docMk/>
            <pc:sldMk cId="183649623" sldId="743"/>
            <ac:inkMk id="67" creationId="{E5C40E97-32AA-DE4C-9137-9B4D71FABF93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69" creationId="{3B0EEDFE-529D-2A44-A146-A1D27DE7696A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0" creationId="{F997F198-C4A0-F045-960E-A8EF8695B005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1" creationId="{41C7EBD9-1F1F-624D-8AFB-BBBD9E2D68CA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2" creationId="{3851208A-2C4A-704C-90A0-FA0E7DEFA94C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3" creationId="{89AFF721-B410-1A47-BA82-7D1A7870C63B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4" creationId="{B2C515CC-56DD-064C-BEBC-2B473DF6CD35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6" creationId="{453D09D6-B680-8847-ACA7-C2CB3C53F793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7" creationId="{A0DDE088-D96D-064F-8C31-936A0A9233AC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8" creationId="{7240489F-10BB-5446-A885-B75D06F5F3E9}"/>
          </ac:inkMkLst>
        </pc:inkChg>
        <pc:inkChg chg="add mod">
          <ac:chgData name="Sinan Kalkan" userId="6c97b2d2-1092-497b-8c76-002b8d208c49" providerId="ADAL" clId="{145B2008-3D63-AC43-B5DA-E1C434F82B7C}" dt="2021-04-09T06:13:09.595" v="1438"/>
          <ac:inkMkLst>
            <pc:docMk/>
            <pc:sldMk cId="183649623" sldId="743"/>
            <ac:inkMk id="79" creationId="{4EA60266-7B41-0345-9BF3-017F28E41B00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81" creationId="{1E767D63-EE05-D047-B531-B2A85862642A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82" creationId="{4E13D6E2-548A-A34D-B587-0805FB1224F6}"/>
          </ac:inkMkLst>
        </pc:inkChg>
        <pc:inkChg chg="add">
          <ac:chgData name="Sinan Kalkan" userId="6c97b2d2-1092-497b-8c76-002b8d208c49" providerId="ADAL" clId="{145B2008-3D63-AC43-B5DA-E1C434F82B7C}" dt="2021-04-09T06:13:19.004" v="1442" actId="9405"/>
          <ac:inkMkLst>
            <pc:docMk/>
            <pc:sldMk cId="183649623" sldId="743"/>
            <ac:inkMk id="84" creationId="{3D0BB71B-F7A2-EE47-A3B6-D61BC229BC32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85" creationId="{8500D9FD-C92C-B642-AA29-2E8F2CB58A78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86" creationId="{9490ADF5-2D96-A842-9851-EACEF78BA9C0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87" creationId="{297373E3-5D24-4C44-9D71-18BC58A7F293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88" creationId="{93CD8138-AFB3-0E47-8032-F6F17BA72B38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89" creationId="{6EB09D3C-12DF-4D4A-AAB0-85BB82C2AB72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90" creationId="{E2D5212D-DE32-AB48-A0DA-E16BE166B7AF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91" creationId="{053F2EDB-A6B8-C441-9BD5-444A4A705622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92" creationId="{88D23520-441F-2248-8713-74147B081A98}"/>
          </ac:inkMkLst>
        </pc:inkChg>
        <pc:inkChg chg="add">
          <ac:chgData name="Sinan Kalkan" userId="6c97b2d2-1092-497b-8c76-002b8d208c49" providerId="ADAL" clId="{145B2008-3D63-AC43-B5DA-E1C434F82B7C}" dt="2021-04-09T06:13:26.473" v="1452" actId="9405"/>
          <ac:inkMkLst>
            <pc:docMk/>
            <pc:sldMk cId="183649623" sldId="743"/>
            <ac:inkMk id="94" creationId="{DFCE07C6-31DA-8143-A7A7-AB0AC03FF61C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95" creationId="{84E1F029-6195-FE4E-BE5E-468F3A0A3911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96" creationId="{4A0B7344-7CCF-F447-B6F5-10ED2EC082F5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97" creationId="{2D7B4BBD-83D6-FB40-86C4-985696A7D21D}"/>
          </ac:inkMkLst>
        </pc:inkChg>
        <pc:inkChg chg="add mod">
          <ac:chgData name="Sinan Kalkan" userId="6c97b2d2-1092-497b-8c76-002b8d208c49" providerId="ADAL" clId="{145B2008-3D63-AC43-B5DA-E1C434F82B7C}" dt="2021-04-09T06:13:35.394" v="1458"/>
          <ac:inkMkLst>
            <pc:docMk/>
            <pc:sldMk cId="183649623" sldId="743"/>
            <ac:inkMk id="100" creationId="{0A52632D-876C-4144-BB67-93B3D83A327D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2" creationId="{09F1DCB5-6125-D546-B726-185ABBA223A0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3" creationId="{5A73C670-093A-A14D-BC03-B2A257199906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4" creationId="{29819625-98DC-134D-8929-7FDADE098EBF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5" creationId="{48E5D2B1-73D3-FE44-9550-8F68C6FD0BA3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6" creationId="{37E90C76-5148-0148-A901-BB5B7749E8DB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7" creationId="{26E6D903-24BC-E74D-84C0-CA11EE681CDF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8" creationId="{44C5EE8A-A11A-6A42-B62E-2A79FA5035A0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09" creationId="{25266E5D-123D-2741-982C-1EA9FDAD9721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0" creationId="{3AD05955-9732-2042-B2B3-60C0B3943283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1" creationId="{57121625-4E7B-704D-8C24-E6D17EA23ABA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2" creationId="{7C36C2FF-61D3-8F46-ABA9-F880A6E70883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3" creationId="{12722CB1-BF37-3F44-AD17-0B00F9155AA2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4" creationId="{57BCAD66-72A6-3C4D-8572-FAA17D477F40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5" creationId="{453D86E8-6269-3D4E-A0F0-E9EE527217D7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7" creationId="{90FF99FA-881B-CC4C-A86A-885E4DD17CD5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18" creationId="{7628614F-850C-BD41-84A6-EC43CC1F3C6B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0" creationId="{34525CB9-EADE-F54E-A880-FF0FC0744E06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1" creationId="{AB3D65A5-84CD-D84E-8F86-A8FA19322735}"/>
          </ac:inkMkLst>
        </pc:inkChg>
        <pc:inkChg chg="add">
          <ac:chgData name="Sinan Kalkan" userId="6c97b2d2-1092-497b-8c76-002b8d208c49" providerId="ADAL" clId="{145B2008-3D63-AC43-B5DA-E1C434F82B7C}" dt="2021-04-09T06:14:20.613" v="1480" actId="9405"/>
          <ac:inkMkLst>
            <pc:docMk/>
            <pc:sldMk cId="183649623" sldId="743"/>
            <ac:inkMk id="123" creationId="{5C9A072B-FB1E-224E-9728-92FFCCBEBCFC}"/>
          </ac:inkMkLst>
        </pc:inkChg>
        <pc:inkChg chg="add">
          <ac:chgData name="Sinan Kalkan" userId="6c97b2d2-1092-497b-8c76-002b8d208c49" providerId="ADAL" clId="{145B2008-3D63-AC43-B5DA-E1C434F82B7C}" dt="2021-04-09T06:14:24.844" v="1481" actId="9405"/>
          <ac:inkMkLst>
            <pc:docMk/>
            <pc:sldMk cId="183649623" sldId="743"/>
            <ac:inkMk id="124" creationId="{F95E1CF4-4F5A-6E41-A4DC-4955EADA1F6A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5" creationId="{B12DC11D-9C54-4042-A6C0-1CDFC3773B1E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6" creationId="{35EE6F18-F143-AA40-A5B9-8B09E31F6FC0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7" creationId="{17E97473-4020-DB44-A844-EB8401F38227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8" creationId="{E6FFFC1D-E200-6F45-98B7-87CAE2777D7E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29" creationId="{E8963B5E-9957-CD46-B54C-05C688DFD8FC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0" creationId="{D2F358F1-A67F-234C-821F-82D4024BC039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1" creationId="{85DBFDCA-5EA3-3540-8660-5852DBBA3463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3" creationId="{8828C7FD-8BA4-ED4F-951B-714AA7BDF837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4" creationId="{5C6CB484-F020-8949-89F7-EA54C5AF743A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5" creationId="{FAEA1290-41D3-2B4F-9B69-A08968B068C3}"/>
          </ac:inkMkLst>
        </pc:inkChg>
        <pc:inkChg chg="add mod">
          <ac:chgData name="Sinan Kalkan" userId="6c97b2d2-1092-497b-8c76-002b8d208c49" providerId="ADAL" clId="{145B2008-3D63-AC43-B5DA-E1C434F82B7C}" dt="2021-04-09T06:14:57.702" v="1495"/>
          <ac:inkMkLst>
            <pc:docMk/>
            <pc:sldMk cId="183649623" sldId="743"/>
            <ac:inkMk id="137" creationId="{EA7CD1CE-645B-1E4F-A1BF-581D9574CDE5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139" creationId="{DF55476F-8CCB-DD49-A988-7C8846A7F13C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140" creationId="{5F6398B5-BF64-3E40-A6B0-D7641B493E42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141" creationId="{D2266509-4CF3-8044-A374-8A9CBC3B59F3}"/>
          </ac:inkMkLst>
        </pc:inkChg>
        <pc:inkChg chg="add mod">
          <ac:chgData name="Sinan Kalkan" userId="6c97b2d2-1092-497b-8c76-002b8d208c49" providerId="ADAL" clId="{145B2008-3D63-AC43-B5DA-E1C434F82B7C}" dt="2021-04-09T06:15:01.088" v="1500"/>
          <ac:inkMkLst>
            <pc:docMk/>
            <pc:sldMk cId="183649623" sldId="743"/>
            <ac:inkMk id="142" creationId="{4B42D7FE-551B-2945-83B6-140329108393}"/>
          </ac:inkMkLst>
        </pc:inkChg>
        <pc:inkChg chg="add mod">
          <ac:chgData name="Sinan Kalkan" userId="6c97b2d2-1092-497b-8c76-002b8d208c49" providerId="ADAL" clId="{145B2008-3D63-AC43-B5DA-E1C434F82B7C}" dt="2021-04-09T06:15:09.087" v="1503"/>
          <ac:inkMkLst>
            <pc:docMk/>
            <pc:sldMk cId="183649623" sldId="743"/>
            <ac:inkMk id="144" creationId="{3C02B479-762F-5549-A129-C9CADD0C9C1A}"/>
          </ac:inkMkLst>
        </pc:inkChg>
        <pc:inkChg chg="add mod">
          <ac:chgData name="Sinan Kalkan" userId="6c97b2d2-1092-497b-8c76-002b8d208c49" providerId="ADAL" clId="{145B2008-3D63-AC43-B5DA-E1C434F82B7C}" dt="2021-04-09T06:15:09.087" v="1503"/>
          <ac:inkMkLst>
            <pc:docMk/>
            <pc:sldMk cId="183649623" sldId="743"/>
            <ac:inkMk id="145" creationId="{6908C246-7ABB-494B-8745-6486F6492E3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7:57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09:11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4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Dive into Python [Part 2]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into Python [Part 2/2]</a:t>
            </a:r>
          </a:p>
          <a:p>
            <a:pPr lvl="1"/>
            <a:r>
              <a:rPr lang="en-US" dirty="0"/>
              <a:t>Variables; Aliasing problem; Naming Variables</a:t>
            </a:r>
          </a:p>
          <a:p>
            <a:pPr lvl="1"/>
            <a:r>
              <a:rPr lang="en-US" dirty="0"/>
              <a:t>Actions for interacting with the environment</a:t>
            </a:r>
          </a:p>
          <a:p>
            <a:pPr lvl="1"/>
            <a:r>
              <a:rPr lang="en-US" dirty="0"/>
              <a:t>Actions that are ignored (comments, pass statements)</a:t>
            </a:r>
          </a:p>
          <a:p>
            <a:pPr lvl="1"/>
            <a:r>
              <a:rPr lang="en-US" dirty="0"/>
              <a:t>Actions in packages (libraries)</a:t>
            </a:r>
          </a:p>
          <a:p>
            <a:pPr lvl="1"/>
            <a:r>
              <a:rPr lang="en-US" dirty="0"/>
              <a:t>Writing your actions (interpreter vs. script/modules)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725"/>
            <a:ext cx="8229600" cy="2403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‘=‘   means “Change the content of the variable with the value at the right-hand side”.</a:t>
            </a:r>
          </a:p>
          <a:p>
            <a:pPr lvl="1">
              <a:defRPr/>
            </a:pPr>
            <a:r>
              <a:rPr lang="en-US" dirty="0"/>
              <a:t>Assignment!</a:t>
            </a:r>
          </a:p>
          <a:p>
            <a:pPr>
              <a:defRPr/>
            </a:pPr>
            <a:r>
              <a:rPr lang="en-US" dirty="0"/>
              <a:t>The left-side of the assignment should be a valid variable name:</a:t>
            </a:r>
          </a:p>
          <a:p>
            <a:pPr lvl="1">
              <a:defRPr/>
            </a:pPr>
            <a:r>
              <a:rPr lang="en-US" dirty="0"/>
              <a:t>Ex:    a+2 = 5   </a:t>
            </a:r>
            <a:r>
              <a:rPr lang="en-US" dirty="0">
                <a:sym typeface="Wingdings" pitchFamily="2" charset="2"/>
              </a:rPr>
              <a:t> NOT VALID!</a:t>
            </a:r>
            <a:endParaRPr lang="en-US" dirty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266825"/>
            <a:ext cx="22098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35450" y="1800225"/>
            <a:ext cx="480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800"/>
              <a:t>We don’t need to define a variable before using it.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/>
              <a:t>We don’t need to specify the type of a variable.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92450" y="2257425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7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Naming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75" y="4265613"/>
            <a:ext cx="2743200" cy="2286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Variable names cannot be one of the keywords in Python: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820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822578" y="4256088"/>
            <a:ext cx="6356347" cy="2360314"/>
            <a:chOff x="2822578" y="4256088"/>
            <a:chExt cx="6356347" cy="2360314"/>
          </a:xfrm>
        </p:grpSpPr>
        <p:pic>
          <p:nvPicPr>
            <p:cNvPr id="5530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0" y="4256088"/>
              <a:ext cx="6353175" cy="1095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303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83"/>
            <a:stretch/>
          </p:blipFill>
          <p:spPr bwMode="auto">
            <a:xfrm>
              <a:off x="2822578" y="5270022"/>
              <a:ext cx="5349822" cy="1346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7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Variables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51375"/>
            <a:ext cx="8229600" cy="1295400"/>
          </a:xfrm>
        </p:spPr>
        <p:txBody>
          <a:bodyPr/>
          <a:lstStyle/>
          <a:p>
            <a:r>
              <a:rPr lang="en-US"/>
              <a:t>Using variables: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68575"/>
            <a:ext cx="22098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Content Placeholder 2"/>
          <p:cNvSpPr txBox="1">
            <a:spLocks/>
          </p:cNvSpPr>
          <p:nvPr/>
        </p:nvSpPr>
        <p:spPr bwMode="auto">
          <a:xfrm>
            <a:off x="609600" y="1524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Typing of variables: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–"/>
            </a:pPr>
            <a:r>
              <a:rPr lang="en-US" sz="2800"/>
              <a:t>Python is dynamically typed: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94175"/>
            <a:ext cx="3090863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8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Values and Aliasing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2057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Every data (whether constant or not) has an identifier (an integer) in Python: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631769"/>
            <a:ext cx="1887537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1752600"/>
            <a:ext cx="3581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If the type of the data is mutable, there is a problem!!!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2800" y="4876800"/>
            <a:ext cx="2322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FF0000"/>
                </a:solidFill>
              </a:rPr>
              <a:t>This is called</a:t>
            </a:r>
          </a:p>
          <a:p>
            <a:pPr algn="ctr" eaLnBrk="1" hangingPunct="1"/>
            <a:r>
              <a:rPr lang="en-US" sz="3200" b="1">
                <a:solidFill>
                  <a:srgbClr val="FF0000"/>
                </a:solidFill>
              </a:rPr>
              <a:t>Aliasing.</a:t>
            </a:r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810000"/>
            <a:ext cx="2568575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4030"/>
            <a:ext cx="2458623" cy="1505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18348"/>
            <a:ext cx="1733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for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EF825-B9B8-4146-B9B6-F2DC2A99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56515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6C70B3-2FFC-7C49-9E17-894203EF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519"/>
            <a:ext cx="5651500" cy="476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99715-C4A5-5348-9FDA-EEF08586B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3616"/>
            <a:ext cx="9144000" cy="553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2E927A-610A-134C-8501-01B66BF97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65194"/>
            <a:ext cx="9144000" cy="12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for I/O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A32D9D-7D9A-6C4B-8EAA-7B246F271E93}"/>
              </a:ext>
            </a:extLst>
          </p:cNvPr>
          <p:cNvSpPr txBox="1">
            <a:spLocks/>
          </p:cNvSpPr>
          <p:nvPr/>
        </p:nvSpPr>
        <p:spPr bwMode="auto">
          <a:xfrm>
            <a:off x="381000" y="2743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%f   </a:t>
            </a:r>
            <a:r>
              <a:rPr lang="en-US">
                <a:sym typeface="Wingdings" pitchFamily="2" charset="2"/>
              </a:rPr>
              <a:t>   Data identifier</a:t>
            </a:r>
          </a:p>
          <a:p>
            <a:r>
              <a:rPr lang="en-US">
                <a:sym typeface="Wingdings" pitchFamily="2" charset="2"/>
              </a:rPr>
              <a:t>We have the following identifiers in Python:</a:t>
            </a:r>
            <a:endParaRPr lang="en-US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821C756-3AD7-694B-9A07-D843BC4BA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3908425"/>
            <a:ext cx="57435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C9E858-EFC0-E749-9F11-2AB6F85B547A}"/>
              </a:ext>
            </a:extLst>
          </p:cNvPr>
          <p:cNvSpPr/>
          <p:nvPr/>
        </p:nvSpPr>
        <p:spPr>
          <a:xfrm>
            <a:off x="679376" y="1484649"/>
            <a:ext cx="8007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print("I am %f tall, %d years old and have %s eyes" % (1.7569, 20, "blue"))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I am 1.756900 tall, 20 years old and have blue eyes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print("I am %.2f tall, %d years old and have %s eyes" % (1.7569, 20, "blue"))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I am 1.76 tall, 20 years old and have blue eyes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that are ignored: </a:t>
            </a:r>
            <a:r>
              <a:rPr lang="en-TR" dirty="0">
                <a:solidFill>
                  <a:srgbClr val="FF0000"/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F14-F111-4A46-BF27-4916FF0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525CA-7A7B-FD4B-A58B-BFD11995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52242"/>
            <a:ext cx="50800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D4FFE-DE96-1C4D-AB3A-DB496ABC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44084"/>
            <a:ext cx="508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that are ignored: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pass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F14-F111-4A46-BF27-4916FF0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A39AA-6CBB-7946-AFAC-C5C2D36A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80928"/>
            <a:ext cx="5080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Numerical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5562600" cy="4209331"/>
          </a:xfrm>
        </p:spPr>
        <p:txBody>
          <a:bodyPr/>
          <a:lstStyle/>
          <a:p>
            <a:r>
              <a:rPr lang="en-US" sz="2800" dirty="0"/>
              <a:t>Integers: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Unlimited size</a:t>
            </a:r>
          </a:p>
          <a:p>
            <a:r>
              <a:rPr lang="en-US" sz="2800" dirty="0"/>
              <a:t>Floating point numbers: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2400" dirty="0"/>
          </a:p>
          <a:p>
            <a:pPr lvl="1"/>
            <a:r>
              <a:rPr lang="en-US" sz="2400" dirty="0"/>
              <a:t>IEEE754 standard (32bit, 64bit)</a:t>
            </a:r>
          </a:p>
          <a:p>
            <a:r>
              <a:rPr lang="en-US" sz="2800" dirty="0"/>
              <a:t>Complex numbers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3+4j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FE723-0FF6-944C-9929-9A9CE8360AA3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47016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in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F14-F111-4A46-BF27-4916FF0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E7299-4F8B-7F4D-AB9C-526EB2F0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647"/>
            <a:ext cx="4302552" cy="259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A6056-91AF-F34C-ADC9-10C1881A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556647"/>
            <a:ext cx="4970725" cy="32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Actions in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F14-F111-4A46-BF27-4916FF0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6CCCA-97F8-2348-8BA8-763FFD17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3" y="1647825"/>
            <a:ext cx="2768600" cy="77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9FF6FC-1F50-1D40-AEC4-BA2BAFF2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85512"/>
            <a:ext cx="2768600" cy="77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0B0B6-D92F-0F48-B52D-52159BEB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6680"/>
            <a:ext cx="8686800" cy="8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Writing your actions: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(1) Interact with the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F14-F111-4A46-BF27-4916FF03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F3C70-4DFD-1840-A35C-654C1410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682081"/>
            <a:ext cx="8813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Writing your actions: </a:t>
            </a:r>
            <a:br>
              <a:rPr lang="en-TR" dirty="0"/>
            </a:br>
            <a:r>
              <a:rPr lang="en-TR" sz="3600" dirty="0">
                <a:solidFill>
                  <a:srgbClr val="FF0000"/>
                </a:solidFill>
              </a:rPr>
              <a:t>(2) Putting your actions into a script file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BCC4D-1522-374D-9268-147D660A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382"/>
            <a:ext cx="9144000" cy="18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Writing your actions: </a:t>
            </a:r>
            <a:br>
              <a:rPr lang="en-TR" dirty="0"/>
            </a:br>
            <a:r>
              <a:rPr lang="en-TR" sz="3600" dirty="0">
                <a:solidFill>
                  <a:srgbClr val="FF0000"/>
                </a:solidFill>
              </a:rPr>
              <a:t>(2) Putting your actions into a script file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A923D-2336-6F40-938B-1B7387B8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772816"/>
            <a:ext cx="6680200" cy="401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FD3B23-FD92-9E43-A2CD-E4AC486C12D4}"/>
                  </a:ext>
                </a:extLst>
              </p14:cNvPr>
              <p14:cNvContentPartPr/>
              <p14:nvPr/>
            </p14:nvContentPartPr>
            <p14:xfrm>
              <a:off x="4365074" y="327229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FD3B23-FD92-9E43-A2CD-E4AC486C1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0754" y="326797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59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57E9-377C-2D48-AFE8-F879D37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Writing your actions: </a:t>
            </a:r>
            <a:br>
              <a:rPr lang="en-TR" dirty="0"/>
            </a:br>
            <a:r>
              <a:rPr lang="en-TR" sz="3600" dirty="0">
                <a:solidFill>
                  <a:srgbClr val="FF0000"/>
                </a:solidFill>
              </a:rPr>
              <a:t>(3) Your actions in a module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2F4B-E3EB-C34C-A5F0-E052C1F7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0493-1969-E54A-BA6C-2D427601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E980-7BBF-6749-9542-E4A8F09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B30C9-E42D-7A42-B2D8-2A585D27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3" y="1657350"/>
            <a:ext cx="6388100" cy="35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3D3A26-F11F-6A49-953E-9678C00F14F8}"/>
              </a:ext>
            </a:extLst>
          </p:cNvPr>
          <p:cNvSpPr/>
          <p:nvPr/>
        </p:nvSpPr>
        <p:spPr>
          <a:xfrm>
            <a:off x="1403648" y="5316835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To reload: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from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importlib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import reload </a:t>
            </a:r>
          </a:p>
          <a:p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&gt;&gt;&gt; reload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(test)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6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Variables; Aliasing problem; Naming Variables</a:t>
            </a:r>
          </a:p>
          <a:p>
            <a:r>
              <a:rPr lang="en-US" dirty="0"/>
              <a:t>Actions for interacting with the environment</a:t>
            </a:r>
          </a:p>
          <a:p>
            <a:r>
              <a:rPr lang="en-US" dirty="0"/>
              <a:t>Comments, pass statements</a:t>
            </a:r>
          </a:p>
          <a:p>
            <a:r>
              <a:rPr lang="en-US" dirty="0"/>
              <a:t>Actions in packages (libraries)</a:t>
            </a:r>
          </a:p>
          <a:p>
            <a:r>
              <a:rPr lang="en-US" dirty="0"/>
              <a:t>Writing your actions (interpreter vs. script/modules)</a:t>
            </a:r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3414-7FC1-BE4E-BB87-1EFA3F2D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from the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97A6-DFC3-304A-A435-CBB4BC56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B3F6-7B13-7449-929C-47C9C89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815C-4993-7F42-A55A-57FD8B3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2391ED-A4DA-4A6F-9A3D-021DFF65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https://pp4e-workbook.github.io/</a:t>
            </a:r>
          </a:p>
        </p:txBody>
      </p:sp>
    </p:spTree>
    <p:extLst>
      <p:ext uri="{BB962C8B-B14F-4D97-AF65-F5344CB8AC3E}">
        <p14:creationId xmlns:p14="http://schemas.microsoft.com/office/powerpoint/2010/main" val="825076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Boolean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type</a:t>
            </a:r>
          </a:p>
          <a:p>
            <a:pPr lvl="1"/>
            <a:r>
              <a:rPr lang="en-US" dirty="0"/>
              <a:t>Can take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dirty="0"/>
          </a:p>
          <a:p>
            <a:r>
              <a:rPr lang="en-US" dirty="0"/>
              <a:t>Useful operations with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type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C76DD-1432-5447-8CCE-26C5F47726D1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1401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Mutability vs. immutability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E2E2F-CF32-DB4C-B18D-CC1E75301FD0}"/>
              </a:ext>
            </a:extLst>
          </p:cNvPr>
          <p:cNvSpPr txBox="1"/>
          <p:nvPr/>
        </p:nvSpPr>
        <p:spPr>
          <a:xfrm>
            <a:off x="5112179" y="2060848"/>
            <a:ext cx="181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Mutable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03FA6-62DA-3E44-AA9F-90107A4D12B2}"/>
              </a:ext>
            </a:extLst>
          </p:cNvPr>
          <p:cNvSpPr txBox="1"/>
          <p:nvPr/>
        </p:nvSpPr>
        <p:spPr>
          <a:xfrm>
            <a:off x="5112178" y="3540015"/>
            <a:ext cx="228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Immutable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B1E9A2-5729-114B-815A-43750EEE00D2}"/>
              </a:ext>
            </a:extLst>
          </p:cNvPr>
          <p:cNvCxnSpPr/>
          <p:nvPr/>
        </p:nvCxnSpPr>
        <p:spPr>
          <a:xfrm>
            <a:off x="1907704" y="1916832"/>
            <a:ext cx="3204474" cy="1946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8FCE8-D119-E943-AA6D-940B6D238581}"/>
              </a:ext>
            </a:extLst>
          </p:cNvPr>
          <p:cNvCxnSpPr>
            <a:cxnSpLocks/>
          </p:cNvCxnSpPr>
          <p:nvPr/>
        </p:nvCxnSpPr>
        <p:spPr>
          <a:xfrm>
            <a:off x="2123728" y="3140968"/>
            <a:ext cx="2988450" cy="7222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7B27-8CA3-9740-930D-9F542DFA485D}"/>
              </a:ext>
            </a:extLst>
          </p:cNvPr>
          <p:cNvCxnSpPr>
            <a:cxnSpLocks/>
          </p:cNvCxnSpPr>
          <p:nvPr/>
        </p:nvCxnSpPr>
        <p:spPr>
          <a:xfrm flipV="1">
            <a:off x="2843808" y="3841936"/>
            <a:ext cx="2268370" cy="908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F0BA3-FC2F-8F42-81E0-A99FD2525C5B}"/>
              </a:ext>
            </a:extLst>
          </p:cNvPr>
          <p:cNvCxnSpPr>
            <a:cxnSpLocks/>
          </p:cNvCxnSpPr>
          <p:nvPr/>
        </p:nvCxnSpPr>
        <p:spPr>
          <a:xfrm flipV="1">
            <a:off x="1544726" y="2425122"/>
            <a:ext cx="3567451" cy="18710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17D4C-F12D-6045-8062-25EEEF97C9AB}"/>
              </a:ext>
            </a:extLst>
          </p:cNvPr>
          <p:cNvCxnSpPr>
            <a:cxnSpLocks/>
          </p:cNvCxnSpPr>
          <p:nvPr/>
        </p:nvCxnSpPr>
        <p:spPr>
          <a:xfrm flipV="1">
            <a:off x="1907703" y="2442442"/>
            <a:ext cx="3204474" cy="12025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5069CC-E63F-5942-897C-CF5693845D6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07703" y="2384014"/>
            <a:ext cx="3204476" cy="584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8C0933-01E8-FB4E-AEC7-00AC82690BE4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5028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9BA-0931-D14A-BFA1-978F9DD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Data in Python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Accessing Elements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E29-531E-8E47-8C46-7CC25377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39061"/>
            <a:ext cx="3538736" cy="1612776"/>
          </a:xfrm>
        </p:spPr>
        <p:txBody>
          <a:bodyPr/>
          <a:lstStyle/>
          <a:p>
            <a:r>
              <a:rPr lang="en-US" dirty="0"/>
              <a:t>Positive indexing</a:t>
            </a:r>
          </a:p>
          <a:p>
            <a:r>
              <a:rPr lang="en-US" dirty="0"/>
              <a:t>Negative indexing</a:t>
            </a:r>
          </a:p>
          <a:p>
            <a:r>
              <a:rPr lang="en-US" dirty="0"/>
              <a:t>Slicing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714E-8F42-C648-90A5-59F0A071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60E8-F4C7-0E4A-80A8-0CBBFFF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457-FF72-A946-9ACE-74D0818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5B6C6-8FCC-5E43-9747-A67EB75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62969"/>
            <a:ext cx="2561179" cy="60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A5857-154C-5246-8597-3363DAF4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32" y="2944709"/>
            <a:ext cx="4591968" cy="141425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A2AF1C-B500-8342-BA69-B4345BE9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9" y="4829279"/>
            <a:ext cx="7889771" cy="16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4DB18-80A5-E34F-92D1-BD4CE4390ED2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52A817D-103E-3A4D-B9A6-9273D4AF1CEB}"/>
                  </a:ext>
                </a:extLst>
              </p14:cNvPr>
              <p14:cNvContentPartPr/>
              <p14:nvPr/>
            </p14:nvContentPartPr>
            <p14:xfrm>
              <a:off x="1767674" y="318301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52A817D-103E-3A4D-B9A6-9273D4AF1C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3354" y="317869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1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8D5C-3823-F640-85CC-A27D3F56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E652-5A99-0C4D-9841-8357D14C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Purposes of actions</a:t>
            </a:r>
          </a:p>
          <a:p>
            <a:pPr lvl="1"/>
            <a:r>
              <a:rPr lang="en-US" dirty="0"/>
              <a:t>Creating/modifying data</a:t>
            </a:r>
          </a:p>
          <a:p>
            <a:pPr lvl="1"/>
            <a:r>
              <a:rPr lang="en-US" dirty="0"/>
              <a:t>Interaction with the environment</a:t>
            </a:r>
          </a:p>
          <a:p>
            <a:endParaRPr lang="en-US" dirty="0"/>
          </a:p>
          <a:p>
            <a:r>
              <a:rPr lang="en-US" dirty="0"/>
              <a:t>Types of actions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86D8-073B-444F-83A9-65B1DDB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B459-D3DC-D642-B677-18CB9E6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6519-DF01-4943-A0CA-2D896AFF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0A4C-589B-784C-9481-6B74041D0E4E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5846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Precedence and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CA151-6817-2144-B9CA-97132BD9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6" y="1721003"/>
            <a:ext cx="7465268" cy="4520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7A2586-1CE8-CE46-945E-23B3FD0CDDE7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414579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US" dirty="0"/>
              <a:t>Basic statements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 L[3]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20</a:t>
            </a:r>
          </a:p>
          <a:p>
            <a:pPr lvl="1"/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pass, del, return, yield, raise, break, continue, import, future, global, nonlocal.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Compound statements</a:t>
            </a:r>
          </a:p>
          <a:p>
            <a:pPr lvl="1"/>
            <a:r>
              <a:rPr lang="en-US" dirty="0"/>
              <a:t>Conditional statement</a:t>
            </a:r>
          </a:p>
          <a:p>
            <a:pPr lvl="1"/>
            <a:r>
              <a:rPr lang="en-US" dirty="0"/>
              <a:t>Repetition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74636-C11A-0348-B551-27CC0524D979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471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C95-5297-8347-AA21-2EFC984E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</a:t>
            </a: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AC3-7C26-C24E-9CFF-AC9CD61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US" sz="2400" dirty="0"/>
              <a:t>Simple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r>
              <a:rPr lang="en-US" sz="2400" dirty="0"/>
              <a:t>Multiple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c = 10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10, 20</a:t>
            </a:r>
          </a:p>
          <a:p>
            <a:r>
              <a:rPr lang="en-US" sz="2400" dirty="0"/>
              <a:t>Compound assignment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+= 10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*= 20</a:t>
            </a:r>
          </a:p>
          <a:p>
            <a:r>
              <a:rPr lang="en-US" sz="2400" dirty="0"/>
              <a:t>Swapping values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b, 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2AF-7D4E-F345-876C-E7438C87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2021</a:t>
            </a: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04D0-B31D-9B41-83D2-40A3D93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E29-3DA2-F645-B938-6BAE931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92FD8-C877-5F48-9558-1B5B8A2A3BDD}"/>
              </a:ext>
            </a:extLst>
          </p:cNvPr>
          <p:cNvSpPr txBox="1"/>
          <p:nvPr/>
        </p:nvSpPr>
        <p:spPr>
          <a:xfrm>
            <a:off x="5580112" y="2276872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id() </a:t>
            </a:r>
            <a:r>
              <a:rPr lang="en-US" sz="2800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876C6-D71F-5F41-8E9D-7583BF7E0B6E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73006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897</Words>
  <Application>Microsoft Office PowerPoint</Application>
  <PresentationFormat>On-screen Show (4:3)</PresentationFormat>
  <Paragraphs>199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Menlo</vt:lpstr>
      <vt:lpstr>Wingdings</vt:lpstr>
      <vt:lpstr>Wingdings 2</vt:lpstr>
      <vt:lpstr>Office Theme</vt:lpstr>
      <vt:lpstr>CEng 240 – Spring 2021 Week 4</vt:lpstr>
      <vt:lpstr>Basic Data in Python Numerical Types</vt:lpstr>
      <vt:lpstr>Basic Data in Python Boolean Type</vt:lpstr>
      <vt:lpstr>Container Data in Python</vt:lpstr>
      <vt:lpstr>Container Data in Python Accessing Elements of Sequences</vt:lpstr>
      <vt:lpstr>Action</vt:lpstr>
      <vt:lpstr>Expression Evaluation Precedence and Associativity</vt:lpstr>
      <vt:lpstr>Statements</vt:lpstr>
      <vt:lpstr>Statements: Assignment</vt:lpstr>
      <vt:lpstr>This Week</vt:lpstr>
      <vt:lpstr>Variables in Python</vt:lpstr>
      <vt:lpstr>Variable Naming in Python</vt:lpstr>
      <vt:lpstr>More on Variables in Python</vt:lpstr>
      <vt:lpstr>Variables, Values and Aliasing in Python</vt:lpstr>
      <vt:lpstr>PowerPoint Presentation</vt:lpstr>
      <vt:lpstr>Actions for I/O</vt:lpstr>
      <vt:lpstr>Actions for I/O</vt:lpstr>
      <vt:lpstr>Actions that are ignored: Comments</vt:lpstr>
      <vt:lpstr>Actions that are ignored:  pass statement</vt:lpstr>
      <vt:lpstr>Actions in packages</vt:lpstr>
      <vt:lpstr>Actions in packages</vt:lpstr>
      <vt:lpstr>Writing your actions:  (1) Interact with the interpreter</vt:lpstr>
      <vt:lpstr>Writing your actions:  (2) Putting your actions into a script file</vt:lpstr>
      <vt:lpstr>Writing your actions:  (2) Putting your actions into a script file</vt:lpstr>
      <vt:lpstr>Writing your actions:  (3) Your actions in a module</vt:lpstr>
      <vt:lpstr>Final Words: Important Concepts</vt:lpstr>
      <vt:lpstr>Exercises from the book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308</cp:revision>
  <dcterms:created xsi:type="dcterms:W3CDTF">2011-09-27T12:40:10Z</dcterms:created>
  <dcterms:modified xsi:type="dcterms:W3CDTF">2024-09-22T17:12:21Z</dcterms:modified>
</cp:coreProperties>
</file>