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700" r:id="rId3"/>
    <p:sldId id="743" r:id="rId4"/>
    <p:sldId id="684" r:id="rId5"/>
    <p:sldId id="685" r:id="rId6"/>
    <p:sldId id="744" r:id="rId7"/>
    <p:sldId id="686" r:id="rId8"/>
    <p:sldId id="742" r:id="rId9"/>
    <p:sldId id="687" r:id="rId10"/>
    <p:sldId id="745" r:id="rId11"/>
    <p:sldId id="746" r:id="rId12"/>
    <p:sldId id="747" r:id="rId13"/>
    <p:sldId id="748" r:id="rId14"/>
    <p:sldId id="753" r:id="rId15"/>
    <p:sldId id="754" r:id="rId16"/>
    <p:sldId id="755" r:id="rId17"/>
    <p:sldId id="756" r:id="rId18"/>
    <p:sldId id="749" r:id="rId19"/>
    <p:sldId id="324" r:id="rId20"/>
    <p:sldId id="301" r:id="rId2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86002" autoAdjust="0"/>
  </p:normalViewPr>
  <p:slideViewPr>
    <p:cSldViewPr showGuides="1">
      <p:cViewPr varScale="1">
        <p:scale>
          <a:sx n="74" d="100"/>
          <a:sy n="7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59.767" v="815" actId="2696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31:59.767" v="815" actId="2696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06:47:34.417"/>
    </inkml:context>
    <inkml:brush xml:id="br0">
      <inkml:brushProperty name="width" value="0.05" units="cm"/>
      <inkml:brushProperty name="height" value="0.05" units="cm"/>
      <inkml:brushProperty name="color" value="#1500E7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06:47:34.618"/>
    </inkml:context>
    <inkml:brush xml:id="br0">
      <inkml:brushProperty name="width" value="0.05" units="cm"/>
      <inkml:brushProperty name="height" value="0.05" units="cm"/>
      <inkml:brushProperty name="color" value="#1500E7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06:49:30.417"/>
    </inkml:context>
    <inkml:brush xml:id="br0">
      <inkml:brushProperty name="width" value="0.08571" units="cm"/>
      <inkml:brushProperty name="height" value="0.08571" units="cm"/>
      <inkml:brushProperty name="color" value="#1500E7"/>
    </inkml:brush>
  </inkml:definitions>
  <inkml:trace contextRef="#ctx0" brushRef="#br0">1 1 6451,'0'0'0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4" Type="http://schemas.openxmlformats.org/officeDocument/2006/relationships/image" Target="../media/image52.png"/><Relationship Id="rId5" Type="http://schemas.openxmlformats.org/officeDocument/2006/relationships/image" Target="../media/image3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5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Conditional and Repetitive Execution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ACF-9DFC-C441-89E2-A9AAEE13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437A5-32C3-CD41-8BC7-E94995D1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F847-7F48-5843-B73F-D6E30B8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5366-7740-5944-BEE4-23FCF368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2A14-C455-8649-8FD5-1DAF98C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84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4E8-0A42-F645-855A-DCA7550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ECF8-8EC7-704C-83C5-B3969FA8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EF71-9DC9-0C41-80B2-B6B066D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EF3E-890B-9541-8160-A9FD3386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32CE-3AEA-1D4A-8753-053735B2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1E56B-B8D7-B147-8E25-5F60DF30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127500" cy="5715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30B762-D52B-4244-A72C-E473FEAF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01" y="1417638"/>
            <a:ext cx="36703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28A7B-D0C1-1E45-BEED-8059A65C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98155"/>
            <a:ext cx="4356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DA6D-EE87-EE40-84E8-5C33E68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51A9-85BD-C841-A96F-96ED8BA0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860A-D020-E64A-948E-EF4CFD01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132E-AEA0-8A41-AC0F-20C01B99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091F-8CDF-D842-B876-5F379DBC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BEEA4-2927-C846-920B-E331FF11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880590"/>
            <a:ext cx="4165600" cy="5969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6F43E79-33EF-0243-B3D4-CA066C54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54779"/>
            <a:ext cx="4648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14-7FC1-BE4E-BB87-1EFA3F2D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66B9-7561-E144-B90F-768F2067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occurrences of characters in a string, e.g. </a:t>
            </a:r>
            <a:r>
              <a:rPr lang="en-GB" dirty="0"/>
              <a:t>"</a:t>
            </a:r>
            <a:r>
              <a:rPr lang="en-GB" dirty="0" err="1"/>
              <a:t>aaaaaaxxxxmyyyaaaassssssssstttuivvvv</a:t>
            </a:r>
            <a:r>
              <a:rPr lang="en-GB" dirty="0"/>
              <a:t>”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97A6-DFC3-304A-A435-CBB4BC56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B3F6-7B13-7449-929C-47C9C89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815C-4993-7F42-A55A-57FD8B3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8190-45E1-0640-9C79-F842F892DC5D}"/>
              </a:ext>
            </a:extLst>
          </p:cNvPr>
          <p:cNvGrpSpPr/>
          <p:nvPr/>
        </p:nvGrpSpPr>
        <p:grpSpPr>
          <a:xfrm>
            <a:off x="5272898" y="2816484"/>
            <a:ext cx="360" cy="360"/>
            <a:chOff x="5272898" y="281648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7D955-A86E-6046-91F9-D5BF7DE75C80}"/>
                    </a:ext>
                  </a:extLst>
                </p14:cNvPr>
                <p14:cNvContentPartPr/>
                <p14:nvPr/>
              </p14:nvContentPartPr>
              <p14:xfrm>
                <a:off x="5272898" y="281648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7D955-A86E-6046-91F9-D5BF7DE75C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3898" y="2807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7602C7-7265-1F42-9A11-ECA6B0F9ABD1}"/>
                    </a:ext>
                  </a:extLst>
                </p14:cNvPr>
                <p14:cNvContentPartPr/>
                <p14:nvPr/>
              </p14:nvContentPartPr>
              <p14:xfrm>
                <a:off x="5272898" y="281648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7602C7-7265-1F42-9A11-ECA6B0F9AB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3898" y="2807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9A9A3F9-E135-7643-84CD-FE5A0E2AE6DD}"/>
                  </a:ext>
                </a:extLst>
              </p14:cNvPr>
              <p14:cNvContentPartPr/>
              <p14:nvPr/>
            </p14:nvContentPartPr>
            <p14:xfrm>
              <a:off x="2167898" y="321824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9A9A3F9-E135-7643-84CD-FE5A0E2AE6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52418" y="3202764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/>
              <a:t>Break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2A4AB-3B20-4DF0-8DD0-7A71465119BE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196975"/>
            <a:ext cx="6310312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890963"/>
            <a:ext cx="63103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03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“break”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0A8E-F91E-4365-9A78-861B12747F7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15356"/>
            <a:ext cx="80645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38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statements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948488" y="4357688"/>
            <a:ext cx="1738312" cy="1768475"/>
          </a:xfrm>
        </p:spPr>
        <p:txBody>
          <a:bodyPr/>
          <a:lstStyle/>
          <a:p>
            <a:r>
              <a:rPr lang="en-US" sz="2000"/>
              <a:t>&lt;var&gt; will point to the next item in the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BC3C9-7FF5-4167-89F4-F36E7845A68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84313"/>
            <a:ext cx="62579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57688"/>
            <a:ext cx="624046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2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98E5-B559-7941-BA03-2AFCDD78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9817-C49F-164E-9880-91D443C0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[x**3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range(8)]</a:t>
            </a:r>
          </a:p>
          <a:p>
            <a:r>
              <a:rPr lang="en-GB" dirty="0"/>
              <a:t>{x**3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range(8)}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67DB-6599-FF47-A74E-0C63EB2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85B7-46BE-4341-B0BF-74FF8F0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613E-3EE1-544F-B22B-B5DA83B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22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14-7FC1-BE4E-BB87-1EFA3F2D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from the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97A6-DFC3-304A-A435-CBB4BC56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B3F6-7B13-7449-929C-47C9C89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815C-4993-7F42-A55A-57FD8B3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391ED-A4DA-4A6F-9A3D-021DFF65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https://pp4e-workbook.github.io/</a:t>
            </a:r>
          </a:p>
        </p:txBody>
      </p:sp>
    </p:spTree>
    <p:extLst>
      <p:ext uri="{BB962C8B-B14F-4D97-AF65-F5344CB8AC3E}">
        <p14:creationId xmlns:p14="http://schemas.microsoft.com/office/powerpoint/2010/main" val="82507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Variables; Aliasing problem; Naming Variables</a:t>
            </a:r>
          </a:p>
          <a:p>
            <a:r>
              <a:rPr lang="en-US" dirty="0"/>
              <a:t>Actions for interacting with the environment</a:t>
            </a:r>
          </a:p>
          <a:p>
            <a:r>
              <a:rPr lang="en-US" dirty="0"/>
              <a:t>Comments, pass statements</a:t>
            </a:r>
          </a:p>
          <a:p>
            <a:r>
              <a:rPr lang="en-US" dirty="0"/>
              <a:t>Actions in packages (libraries)</a:t>
            </a:r>
          </a:p>
          <a:p>
            <a:r>
              <a:rPr lang="en-US" dirty="0"/>
              <a:t>Writing your actions (interpreter vs. script/modules)</a:t>
            </a:r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Conditional expression</a:t>
            </a:r>
          </a:p>
          <a:p>
            <a:endParaRPr lang="en-US" dirty="0"/>
          </a:p>
          <a:p>
            <a:r>
              <a:rPr lang="en-US" dirty="0"/>
              <a:t>Repetitive Execution</a:t>
            </a:r>
          </a:p>
          <a:p>
            <a:pPr lvl="1"/>
            <a:r>
              <a:rPr lang="en-US" dirty="0"/>
              <a:t>while/for statement</a:t>
            </a:r>
          </a:p>
          <a:p>
            <a:pPr lvl="1"/>
            <a:r>
              <a:rPr lang="en-US" dirty="0"/>
              <a:t>break/continue statements</a:t>
            </a:r>
          </a:p>
          <a:p>
            <a:pPr lvl="1"/>
            <a:r>
              <a:rPr lang="en-US" dirty="0"/>
              <a:t>Set/list comprehension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ACF-9DFC-C441-89E2-A9AAEE13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437A5-32C3-CD41-8BC7-E94995D1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F847-7F48-5843-B73F-D6E30B8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5366-7740-5944-BEE4-23FCF368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2A14-C455-8649-8FD5-1DAF98C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78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in Python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8229600" cy="1752600"/>
          </a:xfrm>
        </p:spPr>
        <p:txBody>
          <a:bodyPr/>
          <a:lstStyle/>
          <a:p>
            <a:r>
              <a:rPr lang="en-US"/>
              <a:t>the syntax is important!</a:t>
            </a:r>
          </a:p>
          <a:p>
            <a:r>
              <a:rPr lang="en-US"/>
              <a:t>indentation is extremely important!</a:t>
            </a:r>
          </a:p>
          <a:p>
            <a:r>
              <a:rPr lang="en-US"/>
              <a:t>“else”-part can be omitted!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47800"/>
            <a:ext cx="90106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59375"/>
            <a:ext cx="81534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3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sz="3600" dirty="0"/>
              <a:t>Multiple If Statements in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1F23-DE81-1F4D-9444-421D6B9C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4216400" cy="3022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B36DB5-3C44-1845-9700-526DBB3E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6672"/>
            <a:ext cx="37973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32FA-0503-9D46-A387-528F4D9C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046D-BF81-B14B-8E60-DB2E0FD1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46F-9710-8946-89DF-E100A9E3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FAB4-AA62-5F47-97C0-9592AC57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CD34-B6AD-E348-A1C1-5A47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09E68-7095-4447-9B61-3D4199D2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647825"/>
            <a:ext cx="39497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1303B-9F93-6B4D-AB25-A49B19C4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3598863"/>
            <a:ext cx="3632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Multiple </a:t>
            </a:r>
            <a:r>
              <a:rPr lang="en-US" b="1" dirty="0">
                <a:solidFill>
                  <a:srgbClr val="FF0000"/>
                </a:solidFill>
              </a:rPr>
              <a:t>Nested</a:t>
            </a:r>
            <a:r>
              <a:rPr lang="en-US" dirty="0"/>
              <a:t> If Statements in Python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514600"/>
            <a:ext cx="89725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6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553B-51C6-DE41-955F-E4DFEF41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ACA5-E253-8D4E-8CF2-82E7763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maximum of two numbers</a:t>
            </a:r>
          </a:p>
          <a:p>
            <a:r>
              <a:rPr lang="en-US" dirty="0"/>
              <a:t>Finding the maximum of three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D01B-A12E-1740-883D-4BB22917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E972-FD06-784F-82CA-7AF591E2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4016-3DFF-894C-86CF-5DF76B7D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70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u="sng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in Python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931224" cy="4137323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r>
              <a:rPr lang="en-US" dirty="0"/>
              <a:t>&lt;exp-1&gt;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&lt;</a:t>
            </a:r>
            <a:r>
              <a:rPr lang="en-US" dirty="0" err="1"/>
              <a:t>cond-exp</a:t>
            </a:r>
            <a:r>
              <a:rPr lang="en-US" dirty="0"/>
              <a:t>&gt; 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 &lt;exp-2&gt;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 algn="ctr">
              <a:buFont typeface="Wingdings 2" pitchFamily="18" charset="2"/>
              <a:buNone/>
            </a:pPr>
            <a:r>
              <a:rPr lang="en-US" dirty="0"/>
              <a:t>Note that this is an expression not a statement!!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68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428</Words>
  <Application>Microsoft Office PowerPoint</Application>
  <PresentationFormat>On-screen Show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Office Theme</vt:lpstr>
      <vt:lpstr>CEng 240 – Spring 2021 Week 5</vt:lpstr>
      <vt:lpstr>This Week</vt:lpstr>
      <vt:lpstr>Conditional execution</vt:lpstr>
      <vt:lpstr>Conditional Statements in Python</vt:lpstr>
      <vt:lpstr>Multiple If Statements in Python</vt:lpstr>
      <vt:lpstr>Example</vt:lpstr>
      <vt:lpstr>Multiple Nested If Statements in Python</vt:lpstr>
      <vt:lpstr>Example</vt:lpstr>
      <vt:lpstr>Conditional Expression in Python</vt:lpstr>
      <vt:lpstr>Repetitive execution</vt:lpstr>
      <vt:lpstr>while statement</vt:lpstr>
      <vt:lpstr>for statement</vt:lpstr>
      <vt:lpstr>Example</vt:lpstr>
      <vt:lpstr>Break statements</vt:lpstr>
      <vt:lpstr>“break” example</vt:lpstr>
      <vt:lpstr>Continue statements</vt:lpstr>
      <vt:lpstr>Set and list comprehension</vt:lpstr>
      <vt:lpstr>Exercises from the book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324</cp:revision>
  <dcterms:created xsi:type="dcterms:W3CDTF">2011-09-27T12:40:10Z</dcterms:created>
  <dcterms:modified xsi:type="dcterms:W3CDTF">2024-09-22T17:12:31Z</dcterms:modified>
</cp:coreProperties>
</file>