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691" r:id="rId3"/>
    <p:sldId id="697" r:id="rId4"/>
    <p:sldId id="702" r:id="rId5"/>
    <p:sldId id="703" r:id="rId6"/>
    <p:sldId id="706" r:id="rId7"/>
    <p:sldId id="707" r:id="rId8"/>
    <p:sldId id="708" r:id="rId9"/>
    <p:sldId id="695" r:id="rId10"/>
    <p:sldId id="700" r:id="rId11"/>
    <p:sldId id="723" r:id="rId12"/>
    <p:sldId id="712" r:id="rId13"/>
    <p:sldId id="713" r:id="rId14"/>
    <p:sldId id="714" r:id="rId15"/>
    <p:sldId id="715" r:id="rId16"/>
    <p:sldId id="716" r:id="rId17"/>
    <p:sldId id="717" r:id="rId18"/>
    <p:sldId id="734" r:id="rId19"/>
    <p:sldId id="735" r:id="rId20"/>
    <p:sldId id="736" r:id="rId21"/>
    <p:sldId id="324" r:id="rId22"/>
    <p:sldId id="301" r:id="rId2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86019" autoAdjust="0"/>
  </p:normalViewPr>
  <p:slideViewPr>
    <p:cSldViewPr showGuides="1">
      <p:cViewPr varScale="1">
        <p:scale>
          <a:sx n="74" d="100"/>
          <a:sy n="74" d="100"/>
        </p:scale>
        <p:origin x="129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14.072" v="814" actId="478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mod">
        <pc:chgData name="Sinan Kalkan" userId="6c97b2d2-1092-497b-8c76-002b8d208c49" providerId="ADAL" clId="{E9FFDDDC-962E-5249-BDD8-6FDA0CC12FB1}" dt="2021-04-16T05:51:18.293" v="65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  <pc:docChgLst>
    <pc:chgData name="Sinan Kalkan" userId="6c97b2d2-1092-497b-8c76-002b8d208c49" providerId="ADAL" clId="{7AE7E118-DF1B-D541-B1C9-1F85F7EDC012}"/>
    <pc:docChg chg="custSel addSld delSld modSld sldOrd">
      <pc:chgData name="Sinan Kalkan" userId="6c97b2d2-1092-497b-8c76-002b8d208c49" providerId="ADAL" clId="{7AE7E118-DF1B-D541-B1C9-1F85F7EDC012}" dt="2021-04-28T08:15:32.123" v="547" actId="255"/>
      <pc:docMkLst>
        <pc:docMk/>
      </pc:docMkLst>
      <pc:sldChg chg="modSp mod">
        <pc:chgData name="Sinan Kalkan" userId="6c97b2d2-1092-497b-8c76-002b8d208c49" providerId="ADAL" clId="{7AE7E118-DF1B-D541-B1C9-1F85F7EDC012}" dt="2021-04-28T07:25:23.540" v="10" actId="20577"/>
        <pc:sldMkLst>
          <pc:docMk/>
          <pc:sldMk cId="0" sldId="256"/>
        </pc:sldMkLst>
        <pc:spChg chg="mod">
          <ac:chgData name="Sinan Kalkan" userId="6c97b2d2-1092-497b-8c76-002b8d208c49" providerId="ADAL" clId="{7AE7E118-DF1B-D541-B1C9-1F85F7EDC012}" dt="2021-04-28T07:25:23.540" v="1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25:19.923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7AE7E118-DF1B-D541-B1C9-1F85F7EDC012}" dt="2021-04-28T08:15:32.123" v="547" actId="255"/>
        <pc:sldMkLst>
          <pc:docMk/>
          <pc:sldMk cId="3775621098" sldId="324"/>
        </pc:sldMkLst>
        <pc:spChg chg="mod">
          <ac:chgData name="Sinan Kalkan" userId="6c97b2d2-1092-497b-8c76-002b8d208c49" providerId="ADAL" clId="{7AE7E118-DF1B-D541-B1C9-1F85F7EDC012}" dt="2021-04-28T08:15:32.123" v="547" actId="255"/>
          <ac:spMkLst>
            <pc:docMk/>
            <pc:sldMk cId="3775621098" sldId="324"/>
            <ac:spMk id="3" creationId="{23A1551D-521E-4C41-AD05-B20AA6D7CD0C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305045395" sldId="685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869682004" sldId="687"/>
        </pc:sldMkLst>
      </pc:sldChg>
      <pc:sldChg chg="modSp add mod modAnim">
        <pc:chgData name="Sinan Kalkan" userId="6c97b2d2-1092-497b-8c76-002b8d208c49" providerId="ADAL" clId="{7AE7E118-DF1B-D541-B1C9-1F85F7EDC012}" dt="2021-04-28T07:30:07.536" v="117" actId="20577"/>
        <pc:sldMkLst>
          <pc:docMk/>
          <pc:sldMk cId="2493231141" sldId="689"/>
        </pc:sldMkLst>
        <pc:spChg chg="mod">
          <ac:chgData name="Sinan Kalkan" userId="6c97b2d2-1092-497b-8c76-002b8d208c49" providerId="ADAL" clId="{7AE7E118-DF1B-D541-B1C9-1F85F7EDC012}" dt="2021-04-28T07:30:07.536" v="117" actId="20577"/>
          <ac:spMkLst>
            <pc:docMk/>
            <pc:sldMk cId="2493231141" sldId="689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30:01.828" v="114" actId="404"/>
          <ac:spMkLst>
            <pc:docMk/>
            <pc:sldMk cId="2493231141" sldId="689"/>
            <ac:spMk id="33794" creationId="{00000000-0000-0000-0000-000000000000}"/>
          </ac:spMkLst>
        </pc:spChg>
      </pc:sldChg>
      <pc:sldChg chg="modSp add mod">
        <pc:chgData name="Sinan Kalkan" userId="6c97b2d2-1092-497b-8c76-002b8d208c49" providerId="ADAL" clId="{7AE7E118-DF1B-D541-B1C9-1F85F7EDC012}" dt="2021-04-28T07:30:16.811" v="118" actId="20577"/>
        <pc:sldMkLst>
          <pc:docMk/>
          <pc:sldMk cId="375059970" sldId="691"/>
        </pc:sldMkLst>
        <pc:spChg chg="mod">
          <ac:chgData name="Sinan Kalkan" userId="6c97b2d2-1092-497b-8c76-002b8d208c49" providerId="ADAL" clId="{7AE7E118-DF1B-D541-B1C9-1F85F7EDC012}" dt="2021-04-28T07:30:16.811" v="118" actId="20577"/>
          <ac:spMkLst>
            <pc:docMk/>
            <pc:sldMk cId="375059970" sldId="691"/>
            <ac:spMk id="3" creationId="{00000000-0000-0000-0000-000000000000}"/>
          </ac:spMkLst>
        </pc:spChg>
      </pc:sldChg>
      <pc:sldChg chg="add modAnim">
        <pc:chgData name="Sinan Kalkan" userId="6c97b2d2-1092-497b-8c76-002b8d208c49" providerId="ADAL" clId="{7AE7E118-DF1B-D541-B1C9-1F85F7EDC012}" dt="2021-04-28T07:30:37.811" v="120"/>
        <pc:sldMkLst>
          <pc:docMk/>
          <pc:sldMk cId="3733746093" sldId="694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3089294412" sldId="69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761392530" sldId="697"/>
        </pc:sldMkLst>
      </pc:sldChg>
      <pc:sldChg chg="modSp mod ord">
        <pc:chgData name="Sinan Kalkan" userId="6c97b2d2-1092-497b-8c76-002b8d208c49" providerId="ADAL" clId="{7AE7E118-DF1B-D541-B1C9-1F85F7EDC012}" dt="2021-04-28T08:14:14.112" v="408" actId="6549"/>
        <pc:sldMkLst>
          <pc:docMk/>
          <pc:sldMk cId="1751189708" sldId="699"/>
        </pc:sldMkLst>
        <pc:spChg chg="mod">
          <ac:chgData name="Sinan Kalkan" userId="6c97b2d2-1092-497b-8c76-002b8d208c49" providerId="ADAL" clId="{7AE7E118-DF1B-D541-B1C9-1F85F7EDC012}" dt="2021-04-28T08:14:14.112" v="408" actId="6549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7AE7E118-DF1B-D541-B1C9-1F85F7EDC012}" dt="2021-04-28T07:26:24.639" v="24" actId="15"/>
        <pc:sldMkLst>
          <pc:docMk/>
          <pc:sldMk cId="3164347613" sldId="700"/>
        </pc:sldMkLst>
        <pc:spChg chg="mod">
          <ac:chgData name="Sinan Kalkan" userId="6c97b2d2-1092-497b-8c76-002b8d208c49" providerId="ADAL" clId="{7AE7E118-DF1B-D541-B1C9-1F85F7EDC012}" dt="2021-04-28T07:26:24.639" v="24" actId="15"/>
          <ac:spMkLst>
            <pc:docMk/>
            <pc:sldMk cId="3164347613" sldId="700"/>
            <ac:spMk id="3" creationId="{5AE8B69E-51E1-D848-8822-89FCFF3D16A0}"/>
          </ac:spMkLst>
        </pc:spChg>
      </pc:sldChg>
      <pc:sldChg chg="modSp new mod">
        <pc:chgData name="Sinan Kalkan" userId="6c97b2d2-1092-497b-8c76-002b8d208c49" providerId="ADAL" clId="{7AE7E118-DF1B-D541-B1C9-1F85F7EDC012}" dt="2021-04-28T07:27:17.005" v="79" actId="20577"/>
        <pc:sldMkLst>
          <pc:docMk/>
          <pc:sldMk cId="3383954346" sldId="701"/>
        </pc:sldMkLst>
        <pc:spChg chg="mod">
          <ac:chgData name="Sinan Kalkan" userId="6c97b2d2-1092-497b-8c76-002b8d208c49" providerId="ADAL" clId="{7AE7E118-DF1B-D541-B1C9-1F85F7EDC012}" dt="2021-04-28T07:26:49.051" v="46" actId="20577"/>
          <ac:spMkLst>
            <pc:docMk/>
            <pc:sldMk cId="3383954346" sldId="701"/>
            <ac:spMk id="2" creationId="{4DAF5E72-A905-6145-9181-8A63898852AF}"/>
          </ac:spMkLst>
        </pc:spChg>
        <pc:spChg chg="mod">
          <ac:chgData name="Sinan Kalkan" userId="6c97b2d2-1092-497b-8c76-002b8d208c49" providerId="ADAL" clId="{7AE7E118-DF1B-D541-B1C9-1F85F7EDC012}" dt="2021-04-28T07:27:17.005" v="79" actId="20577"/>
          <ac:spMkLst>
            <pc:docMk/>
            <pc:sldMk cId="3383954346" sldId="701"/>
            <ac:spMk id="3" creationId="{566C9E65-26CD-4842-AB81-5D09B104326F}"/>
          </ac:spMkLst>
        </pc:spChg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421511984" sldId="702"/>
        </pc:sldMkLst>
      </pc:sldChg>
      <pc:sldChg chg="addSp delSp modSp add mod">
        <pc:chgData name="Sinan Kalkan" userId="6c97b2d2-1092-497b-8c76-002b8d208c49" providerId="ADAL" clId="{7AE7E118-DF1B-D541-B1C9-1F85F7EDC012}" dt="2021-04-28T07:33:10.720" v="191" actId="20577"/>
        <pc:sldMkLst>
          <pc:docMk/>
          <pc:sldMk cId="2803392254" sldId="703"/>
        </pc:sldMkLst>
        <pc:spChg chg="mod">
          <ac:chgData name="Sinan Kalkan" userId="6c97b2d2-1092-497b-8c76-002b8d208c49" providerId="ADAL" clId="{7AE7E118-DF1B-D541-B1C9-1F85F7EDC012}" dt="2021-04-28T07:33:10.720" v="191" actId="20577"/>
          <ac:spMkLst>
            <pc:docMk/>
            <pc:sldMk cId="2803392254" sldId="703"/>
            <ac:spMk id="15363" creationId="{00000000-0000-0000-0000-000000000000}"/>
          </ac:spMkLst>
        </pc:spChg>
        <pc:picChg chg="add del mod">
          <ac:chgData name="Sinan Kalkan" userId="6c97b2d2-1092-497b-8c76-002b8d208c49" providerId="ADAL" clId="{7AE7E118-DF1B-D541-B1C9-1F85F7EDC012}" dt="2021-04-28T07:31:56.903" v="124" actId="478"/>
          <ac:picMkLst>
            <pc:docMk/>
            <pc:sldMk cId="2803392254" sldId="703"/>
            <ac:picMk id="5" creationId="{BE52E363-0BA0-104A-B22B-73C655F1F672}"/>
          </ac:picMkLst>
        </pc:picChg>
      </pc:sldChg>
      <pc:sldChg chg="add del">
        <pc:chgData name="Sinan Kalkan" userId="6c97b2d2-1092-497b-8c76-002b8d208c49" providerId="ADAL" clId="{7AE7E118-DF1B-D541-B1C9-1F85F7EDC012}" dt="2021-04-28T07:52:12.076" v="246" actId="2696"/>
        <pc:sldMkLst>
          <pc:docMk/>
          <pc:sldMk cId="3773916080" sldId="70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554027841" sldId="706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794016954" sldId="707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287636438" sldId="708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146932375" sldId="722"/>
        </pc:sldMkLst>
      </pc:sldChg>
      <pc:sldChg chg="addSp 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1700060925" sldId="723"/>
        </pc:sldMkLst>
        <pc:spChg chg="mod">
          <ac:chgData name="Sinan Kalkan" userId="6c97b2d2-1092-497b-8c76-002b8d208c49" providerId="ADAL" clId="{7AE7E118-DF1B-D541-B1C9-1F85F7EDC012}" dt="2021-04-28T07:47:16.107" v="224" actId="20577"/>
          <ac:spMkLst>
            <pc:docMk/>
            <pc:sldMk cId="1700060925" sldId="723"/>
            <ac:spMk id="2" creationId="{749E7F90-C402-5C4C-B6B9-3E4E591137AD}"/>
          </ac:spMkLst>
        </pc:spChg>
        <pc:spChg chg="mod">
          <ac:chgData name="Sinan Kalkan" userId="6c97b2d2-1092-497b-8c76-002b8d208c49" providerId="ADAL" clId="{7AE7E118-DF1B-D541-B1C9-1F85F7EDC012}" dt="2021-04-28T07:47:46.855" v="230" actId="20577"/>
          <ac:spMkLst>
            <pc:docMk/>
            <pc:sldMk cId="1700060925" sldId="723"/>
            <ac:spMk id="3" creationId="{7DE1090C-84F3-EC43-B56E-4057673970DF}"/>
          </ac:spMkLst>
        </pc:spChg>
        <pc:picChg chg="add mod">
          <ac:chgData name="Sinan Kalkan" userId="6c97b2d2-1092-497b-8c76-002b8d208c49" providerId="ADAL" clId="{7AE7E118-DF1B-D541-B1C9-1F85F7EDC012}" dt="2021-04-28T07:48:04.339" v="232" actId="1076"/>
          <ac:picMkLst>
            <pc:docMk/>
            <pc:sldMk cId="1700060925" sldId="723"/>
            <ac:picMk id="7" creationId="{07F9E3A9-A788-644B-85AF-C8904AA74999}"/>
          </ac:picMkLst>
        </pc:picChg>
        <pc:picChg chg="add mod">
          <ac:chgData name="Sinan Kalkan" userId="6c97b2d2-1092-497b-8c76-002b8d208c49" providerId="ADAL" clId="{7AE7E118-DF1B-D541-B1C9-1F85F7EDC012}" dt="2021-04-28T07:48:17.426" v="234" actId="1076"/>
          <ac:picMkLst>
            <pc:docMk/>
            <pc:sldMk cId="1700060925" sldId="723"/>
            <ac:picMk id="8" creationId="{3C4778E8-0815-BA42-BA15-EBCB9881E4BB}"/>
          </ac:picMkLst>
        </pc:picChg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2725791450" sldId="724"/>
        </pc:sldMkLst>
        <pc:spChg chg="mod">
          <ac:chgData name="Sinan Kalkan" userId="6c97b2d2-1092-497b-8c76-002b8d208c49" providerId="ADAL" clId="{7AE7E118-DF1B-D541-B1C9-1F85F7EDC012}" dt="2021-04-28T07:49:19.266" v="244" actId="20577"/>
          <ac:spMkLst>
            <pc:docMk/>
            <pc:sldMk cId="2725791450" sldId="724"/>
            <ac:spMk id="2" creationId="{E5B0F077-448A-2D47-AEED-CC2F41F64F58}"/>
          </ac:spMkLst>
        </pc:spChg>
      </pc:sldChg>
      <pc:sldChg chg="modSp new mod ord">
        <pc:chgData name="Sinan Kalkan" userId="6c97b2d2-1092-497b-8c76-002b8d208c49" providerId="ADAL" clId="{7AE7E118-DF1B-D541-B1C9-1F85F7EDC012}" dt="2021-04-28T08:13:49.232" v="405" actId="20578"/>
        <pc:sldMkLst>
          <pc:docMk/>
          <pc:sldMk cId="3979043597" sldId="725"/>
        </pc:sldMkLst>
        <pc:spChg chg="mod">
          <ac:chgData name="Sinan Kalkan" userId="6c97b2d2-1092-497b-8c76-002b8d208c49" providerId="ADAL" clId="{7AE7E118-DF1B-D541-B1C9-1F85F7EDC012}" dt="2021-04-28T07:55:34.683" v="277" actId="20577"/>
          <ac:spMkLst>
            <pc:docMk/>
            <pc:sldMk cId="3979043597" sldId="725"/>
            <ac:spMk id="2" creationId="{05FC0F9A-F498-834E-9498-4F720AA9E886}"/>
          </ac:spMkLst>
        </pc:spChg>
        <pc:spChg chg="mod">
          <ac:chgData name="Sinan Kalkan" userId="6c97b2d2-1092-497b-8c76-002b8d208c49" providerId="ADAL" clId="{7AE7E118-DF1B-D541-B1C9-1F85F7EDC012}" dt="2021-04-28T08:13:24.946" v="404" actId="20577"/>
          <ac:spMkLst>
            <pc:docMk/>
            <pc:sldMk cId="3979043597" sldId="725"/>
            <ac:spMk id="3" creationId="{6239CACE-DD5B-C942-B3A0-796C31A11CA2}"/>
          </ac:spMkLst>
        </pc:spChg>
      </pc:sldChg>
      <pc:sldChg chg="new del">
        <pc:chgData name="Sinan Kalkan" userId="6c97b2d2-1092-497b-8c76-002b8d208c49" providerId="ADAL" clId="{7AE7E118-DF1B-D541-B1C9-1F85F7EDC012}" dt="2021-04-28T07:55:28.699" v="260" actId="2696"/>
        <pc:sldMkLst>
          <pc:docMk/>
          <pc:sldMk cId="1181300471" sldId="726"/>
        </pc:sldMkLst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3758045586" sldId="727"/>
        </pc:sldMkLst>
        <pc:spChg chg="mod">
          <ac:chgData name="Sinan Kalkan" userId="6c97b2d2-1092-497b-8c76-002b8d208c49" providerId="ADAL" clId="{7AE7E118-DF1B-D541-B1C9-1F85F7EDC012}" dt="2021-04-28T07:55:14.683" v="258" actId="20577"/>
          <ac:spMkLst>
            <pc:docMk/>
            <pc:sldMk cId="3758045586" sldId="727"/>
            <ac:spMk id="2" creationId="{79A29E69-BA96-C444-B23C-865002097F6D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200475751" sldId="746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374023959" sldId="747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4091031636" sldId="753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973925162" sldId="755"/>
        </pc:sldMkLst>
      </pc:sldChg>
      <pc:sldChg chg="del">
        <pc:chgData name="Sinan Kalkan" userId="6c97b2d2-1092-497b-8c76-002b8d208c49" providerId="ADAL" clId="{7AE7E118-DF1B-D541-B1C9-1F85F7EDC012}" dt="2021-04-28T07:26:13.430" v="12" actId="2696"/>
        <pc:sldMkLst>
          <pc:docMk/>
          <pc:sldMk cId="1992223217" sldId="756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6464430" sldId="757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2971426052" sldId="759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860687723" sldId="760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228254632" sldId="761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1963307847" sldId="762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9128496" sldId="763"/>
        </pc:sldMkLst>
      </pc:sldChg>
    </pc:docChg>
  </pc:docChgLst>
  <pc:docChgLst>
    <pc:chgData name="Sinan Kalkan" userId="6c97b2d2-1092-497b-8c76-002b8d208c49" providerId="ADAL" clId="{3279AA90-ABFD-BF46-8231-A374A07C48AE}"/>
    <pc:docChg chg="custSel addSld delSld modSld sldOrd">
      <pc:chgData name="Sinan Kalkan" userId="6c97b2d2-1092-497b-8c76-002b8d208c49" providerId="ADAL" clId="{3279AA90-ABFD-BF46-8231-A374A07C48AE}" dt="2021-05-05T09:14:39.219" v="282" actId="20577"/>
      <pc:docMkLst>
        <pc:docMk/>
      </pc:docMkLst>
      <pc:sldChg chg="modSp mod">
        <pc:chgData name="Sinan Kalkan" userId="6c97b2d2-1092-497b-8c76-002b8d208c49" providerId="ADAL" clId="{3279AA90-ABFD-BF46-8231-A374A07C48AE}" dt="2021-05-05T08:57:28.801" v="14" actId="20577"/>
        <pc:sldMkLst>
          <pc:docMk/>
          <pc:sldMk cId="0" sldId="256"/>
        </pc:sldMkLst>
        <pc:spChg chg="mod">
          <ac:chgData name="Sinan Kalkan" userId="6c97b2d2-1092-497b-8c76-002b8d208c49" providerId="ADAL" clId="{3279AA90-ABFD-BF46-8231-A374A07C48AE}" dt="2021-05-05T08:57:28.801" v="1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3279AA90-ABFD-BF46-8231-A374A07C48AE}" dt="2021-05-05T08:57:22.387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del">
        <pc:chgData name="Sinan Kalkan" userId="6c97b2d2-1092-497b-8c76-002b8d208c49" providerId="ADAL" clId="{3279AA90-ABFD-BF46-8231-A374A07C48AE}" dt="2021-05-05T08:58:51.422" v="47" actId="2696"/>
        <pc:sldMkLst>
          <pc:docMk/>
          <pc:sldMk cId="2493231141" sldId="689"/>
        </pc:sldMkLst>
      </pc:sldChg>
      <pc:sldChg chg="addSp delSp modSp mod ord">
        <pc:chgData name="Sinan Kalkan" userId="6c97b2d2-1092-497b-8c76-002b8d208c49" providerId="ADAL" clId="{3279AA90-ABFD-BF46-8231-A374A07C48AE}" dt="2021-05-05T09:00:39.158" v="81"/>
        <pc:sldMkLst>
          <pc:docMk/>
          <pc:sldMk cId="375059970" sldId="691"/>
        </pc:sldMkLst>
        <pc:spChg chg="add mod">
          <ac:chgData name="Sinan Kalkan" userId="6c97b2d2-1092-497b-8c76-002b8d208c49" providerId="ADAL" clId="{3279AA90-ABFD-BF46-8231-A374A07C48AE}" dt="2021-05-05T09:00:31.288" v="79" actId="113"/>
          <ac:spMkLst>
            <pc:docMk/>
            <pc:sldMk cId="375059970" sldId="691"/>
            <ac:spMk id="6" creationId="{B8BDE6E3-8D7A-6B44-A60B-79A32BEAA83F}"/>
          </ac:spMkLst>
        </pc:spChg>
        <pc:spChg chg="add del mod">
          <ac:chgData name="Sinan Kalkan" userId="6c97b2d2-1092-497b-8c76-002b8d208c49" providerId="ADAL" clId="{3279AA90-ABFD-BF46-8231-A374A07C48AE}" dt="2021-05-05T09:00:24.169" v="78" actId="478"/>
          <ac:spMkLst>
            <pc:docMk/>
            <pc:sldMk cId="375059970" sldId="691"/>
            <ac:spMk id="7" creationId="{0B85800E-DD42-C841-B7C9-BE4236A3B2CC}"/>
          </ac:spMkLst>
        </pc:spChg>
        <pc:spChg chg="add del mod">
          <ac:chgData name="Sinan Kalkan" userId="6c97b2d2-1092-497b-8c76-002b8d208c49" providerId="ADAL" clId="{3279AA90-ABFD-BF46-8231-A374A07C48AE}" dt="2021-05-05T09:00:39.158" v="81"/>
          <ac:spMkLst>
            <pc:docMk/>
            <pc:sldMk cId="375059970" sldId="691"/>
            <ac:spMk id="10" creationId="{F1F54938-6F4E-9246-A89C-DCE98F1097AF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9.180" v="88"/>
        <pc:sldMkLst>
          <pc:docMk/>
          <pc:sldMk cId="3089294412" sldId="695"/>
        </pc:sldMkLst>
        <pc:spChg chg="add mod">
          <ac:chgData name="Sinan Kalkan" userId="6c97b2d2-1092-497b-8c76-002b8d208c49" providerId="ADAL" clId="{3279AA90-ABFD-BF46-8231-A374A07C48AE}" dt="2021-05-05T09:00:49.180" v="88"/>
          <ac:spMkLst>
            <pc:docMk/>
            <pc:sldMk cId="3089294412" sldId="695"/>
            <ac:spMk id="8" creationId="{FD3A48A1-CD48-334A-8C41-554B444786F0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0.439" v="82"/>
        <pc:sldMkLst>
          <pc:docMk/>
          <pc:sldMk cId="1761392530" sldId="697"/>
        </pc:sldMkLst>
        <pc:spChg chg="add mod">
          <ac:chgData name="Sinan Kalkan" userId="6c97b2d2-1092-497b-8c76-002b8d208c49" providerId="ADAL" clId="{3279AA90-ABFD-BF46-8231-A374A07C48AE}" dt="2021-05-05T09:00:40.439" v="82"/>
          <ac:spMkLst>
            <pc:docMk/>
            <pc:sldMk cId="1761392530" sldId="697"/>
            <ac:spMk id="8" creationId="{06A6BE3D-98ED-6C46-BC2A-799585B538BB}"/>
          </ac:spMkLst>
        </pc:spChg>
      </pc:sldChg>
      <pc:sldChg chg="modSp mod">
        <pc:chgData name="Sinan Kalkan" userId="6c97b2d2-1092-497b-8c76-002b8d208c49" providerId="ADAL" clId="{3279AA90-ABFD-BF46-8231-A374A07C48AE}" dt="2021-05-05T08:58:11.847" v="45" actId="20577"/>
        <pc:sldMkLst>
          <pc:docMk/>
          <pc:sldMk cId="1751189708" sldId="699"/>
        </pc:sldMkLst>
        <pc:spChg chg="mod">
          <ac:chgData name="Sinan Kalkan" userId="6c97b2d2-1092-497b-8c76-002b8d208c49" providerId="ADAL" clId="{3279AA90-ABFD-BF46-8231-A374A07C48AE}" dt="2021-05-05T08:58:11.847" v="45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3279AA90-ABFD-BF46-8231-A374A07C48AE}" dt="2021-05-05T08:58:03.497" v="42" actId="207"/>
        <pc:sldMkLst>
          <pc:docMk/>
          <pc:sldMk cId="3164347613" sldId="700"/>
        </pc:sldMkLst>
        <pc:spChg chg="mod">
          <ac:chgData name="Sinan Kalkan" userId="6c97b2d2-1092-497b-8c76-002b8d208c49" providerId="ADAL" clId="{3279AA90-ABFD-BF46-8231-A374A07C48AE}" dt="2021-05-05T08:58:03.497" v="42" actId="20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3279AA90-ABFD-BF46-8231-A374A07C48AE}" dt="2021-05-05T08:58:49.910" v="46" actId="2696"/>
        <pc:sldMkLst>
          <pc:docMk/>
          <pc:sldMk cId="3383954346" sldId="701"/>
        </pc:sldMkLst>
      </pc:sldChg>
      <pc:sldChg chg="addSp modSp ord">
        <pc:chgData name="Sinan Kalkan" userId="6c97b2d2-1092-497b-8c76-002b8d208c49" providerId="ADAL" clId="{3279AA90-ABFD-BF46-8231-A374A07C48AE}" dt="2021-05-05T09:00:41.554" v="83"/>
        <pc:sldMkLst>
          <pc:docMk/>
          <pc:sldMk cId="421511984" sldId="702"/>
        </pc:sldMkLst>
        <pc:spChg chg="add mod">
          <ac:chgData name="Sinan Kalkan" userId="6c97b2d2-1092-497b-8c76-002b8d208c49" providerId="ADAL" clId="{3279AA90-ABFD-BF46-8231-A374A07C48AE}" dt="2021-05-05T09:00:41.554" v="83"/>
          <ac:spMkLst>
            <pc:docMk/>
            <pc:sldMk cId="421511984" sldId="702"/>
            <ac:spMk id="8" creationId="{0F69DA31-F6F2-674B-9601-12001FA5F2B6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2.570" v="84"/>
        <pc:sldMkLst>
          <pc:docMk/>
          <pc:sldMk cId="2803392254" sldId="703"/>
        </pc:sldMkLst>
        <pc:spChg chg="add mod">
          <ac:chgData name="Sinan Kalkan" userId="6c97b2d2-1092-497b-8c76-002b8d208c49" providerId="ADAL" clId="{3279AA90-ABFD-BF46-8231-A374A07C48AE}" dt="2021-05-05T09:00:42.570" v="84"/>
          <ac:spMkLst>
            <pc:docMk/>
            <pc:sldMk cId="2803392254" sldId="703"/>
            <ac:spMk id="8" creationId="{FD16549C-4552-4C40-B81A-F951F6F9220D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3.631" v="85"/>
        <pc:sldMkLst>
          <pc:docMk/>
          <pc:sldMk cId="1554027841" sldId="706"/>
        </pc:sldMkLst>
        <pc:spChg chg="add mod">
          <ac:chgData name="Sinan Kalkan" userId="6c97b2d2-1092-497b-8c76-002b8d208c49" providerId="ADAL" clId="{3279AA90-ABFD-BF46-8231-A374A07C48AE}" dt="2021-05-05T09:00:43.631" v="85"/>
          <ac:spMkLst>
            <pc:docMk/>
            <pc:sldMk cId="1554027841" sldId="706"/>
            <ac:spMk id="8" creationId="{1B164F29-469A-B644-8EA9-133CE58E5B65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4.623" v="86"/>
        <pc:sldMkLst>
          <pc:docMk/>
          <pc:sldMk cId="2794016954" sldId="707"/>
        </pc:sldMkLst>
        <pc:spChg chg="add mod">
          <ac:chgData name="Sinan Kalkan" userId="6c97b2d2-1092-497b-8c76-002b8d208c49" providerId="ADAL" clId="{3279AA90-ABFD-BF46-8231-A374A07C48AE}" dt="2021-05-05T09:00:44.623" v="86"/>
          <ac:spMkLst>
            <pc:docMk/>
            <pc:sldMk cId="2794016954" sldId="707"/>
            <ac:spMk id="8" creationId="{D426B957-D840-D549-8B46-784FCD053AE1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8.029" v="87"/>
        <pc:sldMkLst>
          <pc:docMk/>
          <pc:sldMk cId="2287636438" sldId="708"/>
        </pc:sldMkLst>
        <pc:spChg chg="add mod">
          <ac:chgData name="Sinan Kalkan" userId="6c97b2d2-1092-497b-8c76-002b8d208c49" providerId="ADAL" clId="{3279AA90-ABFD-BF46-8231-A374A07C48AE}" dt="2021-05-05T09:00:48.029" v="87"/>
          <ac:spMkLst>
            <pc:docMk/>
            <pc:sldMk cId="2287636438" sldId="708"/>
            <ac:spMk id="8" creationId="{C320AB7F-8CE5-9341-AE74-B789B44C0D2B}"/>
          </ac:spMkLst>
        </pc:sp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2866262102" sldId="712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873397375" sldId="713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355531218" sldId="714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3332351435" sldId="715"/>
        </pc:sldMkLst>
      </pc:sldChg>
      <pc:sldChg chg="addSp delSp modSp add mod">
        <pc:chgData name="Sinan Kalkan" userId="6c97b2d2-1092-497b-8c76-002b8d208c49" providerId="ADAL" clId="{3279AA90-ABFD-BF46-8231-A374A07C48AE}" dt="2021-05-05T09:05:00.418" v="110" actId="1076"/>
        <pc:sldMkLst>
          <pc:docMk/>
          <pc:sldMk cId="2269631451" sldId="716"/>
        </pc:sldMkLst>
        <pc:spChg chg="add mod">
          <ac:chgData name="Sinan Kalkan" userId="6c97b2d2-1092-497b-8c76-002b8d208c49" providerId="ADAL" clId="{3279AA90-ABFD-BF46-8231-A374A07C48AE}" dt="2021-05-05T09:05:00.418" v="110" actId="1076"/>
          <ac:spMkLst>
            <pc:docMk/>
            <pc:sldMk cId="2269631451" sldId="716"/>
            <ac:spMk id="7" creationId="{BFF5C67C-A362-B140-9EF4-92C57D543413}"/>
          </ac:spMkLst>
        </pc:spChg>
        <pc:picChg chg="del">
          <ac:chgData name="Sinan Kalkan" userId="6c97b2d2-1092-497b-8c76-002b8d208c49" providerId="ADAL" clId="{3279AA90-ABFD-BF46-8231-A374A07C48AE}" dt="2021-05-05T09:04:33.156" v="93" actId="478"/>
          <ac:picMkLst>
            <pc:docMk/>
            <pc:sldMk cId="2269631451" sldId="716"/>
            <ac:picMk id="21508" creationId="{00000000-0000-0000-0000-000000000000}"/>
          </ac:picMkLst>
        </pc:pic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614024828" sldId="717"/>
        </pc:sldMkLst>
      </pc:sldChg>
      <pc:sldChg chg="del">
        <pc:chgData name="Sinan Kalkan" userId="6c97b2d2-1092-497b-8c76-002b8d208c49" providerId="ADAL" clId="{3279AA90-ABFD-BF46-8231-A374A07C48AE}" dt="2021-05-05T08:58:59.053" v="48" actId="2696"/>
        <pc:sldMkLst>
          <pc:docMk/>
          <pc:sldMk cId="1146932375" sldId="722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1700060925" sldId="723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2725791450" sldId="724"/>
        </pc:sldMkLst>
      </pc:sldChg>
      <pc:sldChg chg="del">
        <pc:chgData name="Sinan Kalkan" userId="6c97b2d2-1092-497b-8c76-002b8d208c49" providerId="ADAL" clId="{3279AA90-ABFD-BF46-8231-A374A07C48AE}" dt="2021-05-05T08:59:05.989" v="49" actId="2696"/>
        <pc:sldMkLst>
          <pc:docMk/>
          <pc:sldMk cId="3979043597" sldId="725"/>
        </pc:sldMkLst>
      </pc:sldChg>
      <pc:sldChg chg="del ord">
        <pc:chgData name="Sinan Kalkan" userId="6c97b2d2-1092-497b-8c76-002b8d208c49" providerId="ADAL" clId="{3279AA90-ABFD-BF46-8231-A374A07C48AE}" dt="2021-05-05T09:01:12.795" v="90" actId="2696"/>
        <pc:sldMkLst>
          <pc:docMk/>
          <pc:sldMk cId="3758045586" sldId="727"/>
        </pc:sldMkLst>
      </pc:sldChg>
      <pc:sldChg chg="delSp modSp add modAnim">
        <pc:chgData name="Sinan Kalkan" userId="6c97b2d2-1092-497b-8c76-002b8d208c49" providerId="ADAL" clId="{3279AA90-ABFD-BF46-8231-A374A07C48AE}" dt="2021-05-05T09:05:19.848" v="113" actId="6549"/>
        <pc:sldMkLst>
          <pc:docMk/>
          <pc:sldMk cId="1557262092" sldId="734"/>
        </pc:sldMkLst>
        <pc:spChg chg="mod">
          <ac:chgData name="Sinan Kalkan" userId="6c97b2d2-1092-497b-8c76-002b8d208c49" providerId="ADAL" clId="{3279AA90-ABFD-BF46-8231-A374A07C48AE}" dt="2021-05-05T09:05:19.848" v="113" actId="6549"/>
          <ac:spMkLst>
            <pc:docMk/>
            <pc:sldMk cId="1557262092" sldId="734"/>
            <ac:spMk id="27651" creationId="{00000000-0000-0000-0000-000000000000}"/>
          </ac:spMkLst>
        </pc:spChg>
        <pc:picChg chg="del">
          <ac:chgData name="Sinan Kalkan" userId="6c97b2d2-1092-497b-8c76-002b8d208c49" providerId="ADAL" clId="{3279AA90-ABFD-BF46-8231-A374A07C48AE}" dt="2021-05-05T09:05:08.236" v="111" actId="478"/>
          <ac:picMkLst>
            <pc:docMk/>
            <pc:sldMk cId="1557262092" sldId="734"/>
            <ac:picMk id="27652" creationId="{00000000-0000-0000-0000-000000000000}"/>
          </ac:picMkLst>
        </pc:picChg>
      </pc:sldChg>
      <pc:sldChg chg="addSp modSp new mod">
        <pc:chgData name="Sinan Kalkan" userId="6c97b2d2-1092-497b-8c76-002b8d208c49" providerId="ADAL" clId="{3279AA90-ABFD-BF46-8231-A374A07C48AE}" dt="2021-05-05T09:10:35.808" v="198" actId="20577"/>
        <pc:sldMkLst>
          <pc:docMk/>
          <pc:sldMk cId="2791939808" sldId="735"/>
        </pc:sldMkLst>
        <pc:spChg chg="mod">
          <ac:chgData name="Sinan Kalkan" userId="6c97b2d2-1092-497b-8c76-002b8d208c49" providerId="ADAL" clId="{3279AA90-ABFD-BF46-8231-A374A07C48AE}" dt="2021-05-05T09:05:39.076" v="131" actId="20577"/>
          <ac:spMkLst>
            <pc:docMk/>
            <pc:sldMk cId="2791939808" sldId="735"/>
            <ac:spMk id="2" creationId="{3E9B0812-D0E7-4749-AA60-2CF7CE585FA6}"/>
          </ac:spMkLst>
        </pc:spChg>
        <pc:spChg chg="mod">
          <ac:chgData name="Sinan Kalkan" userId="6c97b2d2-1092-497b-8c76-002b8d208c49" providerId="ADAL" clId="{3279AA90-ABFD-BF46-8231-A374A07C48AE}" dt="2021-05-05T09:10:35.808" v="198" actId="20577"/>
          <ac:spMkLst>
            <pc:docMk/>
            <pc:sldMk cId="2791939808" sldId="735"/>
            <ac:spMk id="3" creationId="{6DAF48B0-1A07-9C45-A8B6-BBB90AE5B5EC}"/>
          </ac:spMkLst>
        </pc:spChg>
        <pc:spChg chg="add mod">
          <ac:chgData name="Sinan Kalkan" userId="6c97b2d2-1092-497b-8c76-002b8d208c49" providerId="ADAL" clId="{3279AA90-ABFD-BF46-8231-A374A07C48AE}" dt="2021-05-05T09:09:04.725" v="193" actId="1076"/>
          <ac:spMkLst>
            <pc:docMk/>
            <pc:sldMk cId="2791939808" sldId="735"/>
            <ac:spMk id="7" creationId="{549EC8E1-391B-CD43-BDF6-42E488FE2717}"/>
          </ac:spMkLst>
        </pc:spChg>
      </pc:sldChg>
      <pc:sldChg chg="addSp delSp modSp add mod">
        <pc:chgData name="Sinan Kalkan" userId="6c97b2d2-1092-497b-8c76-002b8d208c49" providerId="ADAL" clId="{3279AA90-ABFD-BF46-8231-A374A07C48AE}" dt="2021-05-05T09:14:39.219" v="282" actId="20577"/>
        <pc:sldMkLst>
          <pc:docMk/>
          <pc:sldMk cId="2107141733" sldId="736"/>
        </pc:sldMkLst>
        <pc:spChg chg="del mod">
          <ac:chgData name="Sinan Kalkan" userId="6c97b2d2-1092-497b-8c76-002b8d208c49" providerId="ADAL" clId="{3279AA90-ABFD-BF46-8231-A374A07C48AE}" dt="2021-05-05T09:11:42.480" v="199" actId="478"/>
          <ac:spMkLst>
            <pc:docMk/>
            <pc:sldMk cId="2107141733" sldId="736"/>
            <ac:spMk id="3" creationId="{6DAF48B0-1A07-9C45-A8B6-BBB90AE5B5EC}"/>
          </ac:spMkLst>
        </pc:spChg>
        <pc:spChg chg="del">
          <ac:chgData name="Sinan Kalkan" userId="6c97b2d2-1092-497b-8c76-002b8d208c49" providerId="ADAL" clId="{3279AA90-ABFD-BF46-8231-A374A07C48AE}" dt="2021-05-05T09:11:47.328" v="201" actId="478"/>
          <ac:spMkLst>
            <pc:docMk/>
            <pc:sldMk cId="2107141733" sldId="736"/>
            <ac:spMk id="7" creationId="{549EC8E1-391B-CD43-BDF6-42E488FE2717}"/>
          </ac:spMkLst>
        </pc:spChg>
        <pc:spChg chg="add mod">
          <ac:chgData name="Sinan Kalkan" userId="6c97b2d2-1092-497b-8c76-002b8d208c49" providerId="ADAL" clId="{3279AA90-ABFD-BF46-8231-A374A07C48AE}" dt="2021-05-05T09:14:39.219" v="282" actId="20577"/>
          <ac:spMkLst>
            <pc:docMk/>
            <pc:sldMk cId="2107141733" sldId="736"/>
            <ac:spMk id="8" creationId="{A6AFF05E-E019-EC4B-96BB-740D35F71E43}"/>
          </ac:spMkLst>
        </pc:spChg>
      </pc:sldChg>
    </pc:docChg>
  </pc:docChgLst>
  <pc:docChgLst>
    <pc:chgData name="Sinan Kalkan" userId="6c97b2d2-1092-497b-8c76-002b8d208c49" providerId="ADAL" clId="{54849A05-FF8E-774E-8D5B-DF0C76BA2C68}"/>
    <pc:docChg chg="addSld delSld modSld sldOrd">
      <pc:chgData name="Sinan Kalkan" userId="6c97b2d2-1092-497b-8c76-002b8d208c49" providerId="ADAL" clId="{54849A05-FF8E-774E-8D5B-DF0C76BA2C68}" dt="2021-04-21T10:49:58.355" v="210" actId="20577"/>
      <pc:docMkLst>
        <pc:docMk/>
      </pc:docMkLst>
      <pc:sldChg chg="modSp mod">
        <pc:chgData name="Sinan Kalkan" userId="6c97b2d2-1092-497b-8c76-002b8d208c49" providerId="ADAL" clId="{54849A05-FF8E-774E-8D5B-DF0C76BA2C68}" dt="2021-04-21T10:31:44.548" v="0" actId="20577"/>
        <pc:sldMkLst>
          <pc:docMk/>
          <pc:sldMk cId="0" sldId="256"/>
        </pc:sldMkLst>
        <pc:spChg chg="mod">
          <ac:chgData name="Sinan Kalkan" userId="6c97b2d2-1092-497b-8c76-002b8d208c49" providerId="ADAL" clId="{54849A05-FF8E-774E-8D5B-DF0C76BA2C68}" dt="2021-04-21T10:31:44.54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54849A05-FF8E-774E-8D5B-DF0C76BA2C68}" dt="2021-04-21T10:49:58.355" v="210" actId="20577"/>
        <pc:sldMkLst>
          <pc:docMk/>
          <pc:sldMk cId="3775621098" sldId="324"/>
        </pc:sldMkLst>
        <pc:spChg chg="mod">
          <ac:chgData name="Sinan Kalkan" userId="6c97b2d2-1092-497b-8c76-002b8d208c49" providerId="ADAL" clId="{54849A05-FF8E-774E-8D5B-DF0C76BA2C68}" dt="2021-04-21T10:49:58.355" v="210" actId="20577"/>
          <ac:spMkLst>
            <pc:docMk/>
            <pc:sldMk cId="3775621098" sldId="324"/>
            <ac:spMk id="3" creationId="{23A1551D-521E-4C41-AD05-B20AA6D7CD0C}"/>
          </ac:spMkLst>
        </pc:spChg>
      </pc:sldChg>
      <pc:sldChg chg="del ord">
        <pc:chgData name="Sinan Kalkan" userId="6c97b2d2-1092-497b-8c76-002b8d208c49" providerId="ADAL" clId="{54849A05-FF8E-774E-8D5B-DF0C76BA2C68}" dt="2021-04-21T10:33:01.996" v="17" actId="2696"/>
        <pc:sldMkLst>
          <pc:docMk/>
          <pc:sldMk cId="2939381871" sldId="684"/>
        </pc:sldMkLst>
      </pc:sldChg>
      <pc:sldChg chg="addSp modSp ord">
        <pc:chgData name="Sinan Kalkan" userId="6c97b2d2-1092-497b-8c76-002b8d208c49" providerId="ADAL" clId="{54849A05-FF8E-774E-8D5B-DF0C76BA2C68}" dt="2021-04-21T10:33:18.123" v="21"/>
        <pc:sldMkLst>
          <pc:docMk/>
          <pc:sldMk cId="1305045395" sldId="685"/>
        </pc:sldMkLst>
        <pc:spChg chg="add mod">
          <ac:chgData name="Sinan Kalkan" userId="6c97b2d2-1092-497b-8c76-002b8d208c49" providerId="ADAL" clId="{54849A05-FF8E-774E-8D5B-DF0C76BA2C68}" dt="2021-04-21T10:33:18.123" v="21"/>
          <ac:spMkLst>
            <pc:docMk/>
            <pc:sldMk cId="1305045395" sldId="685"/>
            <ac:spMk id="8" creationId="{3AF1D756-F958-3E43-ADF9-977A3AC48CAE}"/>
          </ac:spMkLst>
        </pc:spChg>
      </pc:sldChg>
      <pc:sldChg chg="del ord">
        <pc:chgData name="Sinan Kalkan" userId="6c97b2d2-1092-497b-8c76-002b8d208c49" providerId="ADAL" clId="{54849A05-FF8E-774E-8D5B-DF0C76BA2C68}" dt="2021-04-21T10:32:58.771" v="16" actId="2696"/>
        <pc:sldMkLst>
          <pc:docMk/>
          <pc:sldMk cId="3603617948" sldId="686"/>
        </pc:sldMkLst>
      </pc:sldChg>
      <pc:sldChg chg="addSp modSp ord">
        <pc:chgData name="Sinan Kalkan" userId="6c97b2d2-1092-497b-8c76-002b8d208c49" providerId="ADAL" clId="{54849A05-FF8E-774E-8D5B-DF0C76BA2C68}" dt="2021-04-21T10:33:19.544" v="22"/>
        <pc:sldMkLst>
          <pc:docMk/>
          <pc:sldMk cId="1869682004" sldId="687"/>
        </pc:sldMkLst>
        <pc:spChg chg="add mod">
          <ac:chgData name="Sinan Kalkan" userId="6c97b2d2-1092-497b-8c76-002b8d208c49" providerId="ADAL" clId="{54849A05-FF8E-774E-8D5B-DF0C76BA2C68}" dt="2021-04-21T10:33:19.544" v="22"/>
          <ac:spMkLst>
            <pc:docMk/>
            <pc:sldMk cId="1869682004" sldId="687"/>
            <ac:spMk id="7" creationId="{B6C70C63-E45A-E346-9A9A-4DF48E02FC76}"/>
          </ac:spMkLst>
        </pc:spChg>
      </pc:sldChg>
      <pc:sldChg chg="modSp mod">
        <pc:chgData name="Sinan Kalkan" userId="6c97b2d2-1092-497b-8c76-002b8d208c49" providerId="ADAL" clId="{54849A05-FF8E-774E-8D5B-DF0C76BA2C68}" dt="2021-04-21T10:33:33.850" v="29" actId="20577"/>
        <pc:sldMkLst>
          <pc:docMk/>
          <pc:sldMk cId="1751189708" sldId="699"/>
        </pc:sldMkLst>
        <pc:spChg chg="mod">
          <ac:chgData name="Sinan Kalkan" userId="6c97b2d2-1092-497b-8c76-002b8d208c49" providerId="ADAL" clId="{54849A05-FF8E-774E-8D5B-DF0C76BA2C68}" dt="2021-04-21T10:33:33.850" v="29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54849A05-FF8E-774E-8D5B-DF0C76BA2C68}" dt="2021-04-21T10:33:54.850" v="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54849A05-FF8E-774E-8D5B-DF0C76BA2C68}" dt="2021-04-21T10:33:54.850" v="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54849A05-FF8E-774E-8D5B-DF0C76BA2C68}" dt="2021-04-21T10:33:25.732" v="27" actId="2696"/>
        <pc:sldMkLst>
          <pc:docMk/>
          <pc:sldMk cId="2079963200" sldId="741"/>
        </pc:sldMkLst>
      </pc:sldChg>
      <pc:sldChg chg="del ord">
        <pc:chgData name="Sinan Kalkan" userId="6c97b2d2-1092-497b-8c76-002b8d208c49" providerId="ADAL" clId="{54849A05-FF8E-774E-8D5B-DF0C76BA2C68}" dt="2021-04-21T10:32:52.514" v="14" actId="2696"/>
        <pc:sldMkLst>
          <pc:docMk/>
          <pc:sldMk cId="1006704226" sldId="742"/>
        </pc:sldMkLst>
      </pc:sldChg>
      <pc:sldChg chg="del ord">
        <pc:chgData name="Sinan Kalkan" userId="6c97b2d2-1092-497b-8c76-002b8d208c49" providerId="ADAL" clId="{54849A05-FF8E-774E-8D5B-DF0C76BA2C68}" dt="2021-04-21T10:32:45.361" v="12" actId="2696"/>
        <pc:sldMkLst>
          <pc:docMk/>
          <pc:sldMk cId="691780887" sldId="743"/>
        </pc:sldMkLst>
      </pc:sldChg>
      <pc:sldChg chg="del ord">
        <pc:chgData name="Sinan Kalkan" userId="6c97b2d2-1092-497b-8c76-002b8d208c49" providerId="ADAL" clId="{54849A05-FF8E-774E-8D5B-DF0C76BA2C68}" dt="2021-04-21T10:32:57.140" v="15" actId="2696"/>
        <pc:sldMkLst>
          <pc:docMk/>
          <pc:sldMk cId="1111762812" sldId="744"/>
        </pc:sldMkLst>
      </pc:sldChg>
      <pc:sldChg chg="del ord">
        <pc:chgData name="Sinan Kalkan" userId="6c97b2d2-1092-497b-8c76-002b8d208c49" providerId="ADAL" clId="{54849A05-FF8E-774E-8D5B-DF0C76BA2C68}" dt="2021-04-21T10:32:47.165" v="13" actId="2696"/>
        <pc:sldMkLst>
          <pc:docMk/>
          <pc:sldMk cId="959842971" sldId="745"/>
        </pc:sldMkLst>
      </pc:sldChg>
      <pc:sldChg chg="addSp modSp ord">
        <pc:chgData name="Sinan Kalkan" userId="6c97b2d2-1092-497b-8c76-002b8d208c49" providerId="ADAL" clId="{54849A05-FF8E-774E-8D5B-DF0C76BA2C68}" dt="2021-04-21T10:33:20.340" v="23"/>
        <pc:sldMkLst>
          <pc:docMk/>
          <pc:sldMk cId="1200475751" sldId="746"/>
        </pc:sldMkLst>
        <pc:spChg chg="add mod">
          <ac:chgData name="Sinan Kalkan" userId="6c97b2d2-1092-497b-8c76-002b8d208c49" providerId="ADAL" clId="{54849A05-FF8E-774E-8D5B-DF0C76BA2C68}" dt="2021-04-21T10:33:20.340" v="23"/>
          <ac:spMkLst>
            <pc:docMk/>
            <pc:sldMk cId="1200475751" sldId="746"/>
            <ac:spMk id="10" creationId="{678437EF-E367-614E-8EEB-81BBD4DF71BE}"/>
          </ac:spMkLst>
        </pc:spChg>
      </pc:sldChg>
      <pc:sldChg chg="ord">
        <pc:chgData name="Sinan Kalkan" userId="6c97b2d2-1092-497b-8c76-002b8d208c49" providerId="ADAL" clId="{54849A05-FF8E-774E-8D5B-DF0C76BA2C68}" dt="2021-04-21T10:32:20.676" v="1" actId="20578"/>
        <pc:sldMkLst>
          <pc:docMk/>
          <pc:sldMk cId="374023959" sldId="747"/>
        </pc:sldMkLst>
      </pc:sldChg>
      <pc:sldChg chg="del ord">
        <pc:chgData name="Sinan Kalkan" userId="6c97b2d2-1092-497b-8c76-002b8d208c49" providerId="ADAL" clId="{54849A05-FF8E-774E-8D5B-DF0C76BA2C68}" dt="2021-04-21T10:33:05.929" v="18" actId="2696"/>
        <pc:sldMkLst>
          <pc:docMk/>
          <pc:sldMk cId="3941509411" sldId="748"/>
        </pc:sldMkLst>
      </pc:sldChg>
      <pc:sldChg chg="del ord">
        <pc:chgData name="Sinan Kalkan" userId="6c97b2d2-1092-497b-8c76-002b8d208c49" providerId="ADAL" clId="{54849A05-FF8E-774E-8D5B-DF0C76BA2C68}" dt="2021-04-21T10:33:10.122" v="20" actId="2696"/>
        <pc:sldMkLst>
          <pc:docMk/>
          <pc:sldMk cId="825076379" sldId="749"/>
        </pc:sldMkLst>
      </pc:sldChg>
      <pc:sldChg chg="addSp modSp ord">
        <pc:chgData name="Sinan Kalkan" userId="6c97b2d2-1092-497b-8c76-002b8d208c49" providerId="ADAL" clId="{54849A05-FF8E-774E-8D5B-DF0C76BA2C68}" dt="2021-04-21T10:33:21.154" v="24"/>
        <pc:sldMkLst>
          <pc:docMk/>
          <pc:sldMk cId="4091031636" sldId="753"/>
        </pc:sldMkLst>
        <pc:spChg chg="add mod">
          <ac:chgData name="Sinan Kalkan" userId="6c97b2d2-1092-497b-8c76-002b8d208c49" providerId="ADAL" clId="{54849A05-FF8E-774E-8D5B-DF0C76BA2C68}" dt="2021-04-21T10:33:21.154" v="24"/>
          <ac:spMkLst>
            <pc:docMk/>
            <pc:sldMk cId="4091031636" sldId="753"/>
            <ac:spMk id="8" creationId="{931DD37D-2C8A-B44C-AFAA-8F028CD85F33}"/>
          </ac:spMkLst>
        </pc:spChg>
      </pc:sldChg>
      <pc:sldChg chg="del ord">
        <pc:chgData name="Sinan Kalkan" userId="6c97b2d2-1092-497b-8c76-002b8d208c49" providerId="ADAL" clId="{54849A05-FF8E-774E-8D5B-DF0C76BA2C68}" dt="2021-04-21T10:33:07.578" v="19" actId="2696"/>
        <pc:sldMkLst>
          <pc:docMk/>
          <pc:sldMk cId="644388733" sldId="754"/>
        </pc:sldMkLst>
      </pc:sldChg>
      <pc:sldChg chg="addSp modSp ord">
        <pc:chgData name="Sinan Kalkan" userId="6c97b2d2-1092-497b-8c76-002b8d208c49" providerId="ADAL" clId="{54849A05-FF8E-774E-8D5B-DF0C76BA2C68}" dt="2021-04-21T10:33:22.017" v="25"/>
        <pc:sldMkLst>
          <pc:docMk/>
          <pc:sldMk cId="973925162" sldId="755"/>
        </pc:sldMkLst>
        <pc:spChg chg="add mod">
          <ac:chgData name="Sinan Kalkan" userId="6c97b2d2-1092-497b-8c76-002b8d208c49" providerId="ADAL" clId="{54849A05-FF8E-774E-8D5B-DF0C76BA2C68}" dt="2021-04-21T10:33:22.017" v="25"/>
          <ac:spMkLst>
            <pc:docMk/>
            <pc:sldMk cId="973925162" sldId="755"/>
            <ac:spMk id="9" creationId="{D9681186-C3CB-3144-8720-7DF66D8267F3}"/>
          </ac:spMkLst>
        </pc:spChg>
      </pc:sldChg>
      <pc:sldChg chg="addSp modSp ord">
        <pc:chgData name="Sinan Kalkan" userId="6c97b2d2-1092-497b-8c76-002b8d208c49" providerId="ADAL" clId="{54849A05-FF8E-774E-8D5B-DF0C76BA2C68}" dt="2021-04-21T10:33:22.869" v="26"/>
        <pc:sldMkLst>
          <pc:docMk/>
          <pc:sldMk cId="1992223217" sldId="756"/>
        </pc:sldMkLst>
        <pc:spChg chg="add mod">
          <ac:chgData name="Sinan Kalkan" userId="6c97b2d2-1092-497b-8c76-002b8d208c49" providerId="ADAL" clId="{54849A05-FF8E-774E-8D5B-DF0C76BA2C68}" dt="2021-04-21T10:33:22.869" v="26"/>
          <ac:spMkLst>
            <pc:docMk/>
            <pc:sldMk cId="1992223217" sldId="756"/>
            <ac:spMk id="7" creationId="{76434190-6B22-F343-8D20-AD93C34A83C4}"/>
          </ac:spMkLst>
        </pc:spChg>
      </pc:sldChg>
      <pc:sldChg chg="modSp new mod">
        <pc:chgData name="Sinan Kalkan" userId="6c97b2d2-1092-497b-8c76-002b8d208c49" providerId="ADAL" clId="{54849A05-FF8E-774E-8D5B-DF0C76BA2C68}" dt="2021-04-21T10:49:29.841" v="184" actId="20577"/>
        <pc:sldMkLst>
          <pc:docMk/>
          <pc:sldMk cId="526464430" sldId="757"/>
        </pc:sldMkLst>
        <pc:spChg chg="mod">
          <ac:chgData name="Sinan Kalkan" userId="6c97b2d2-1092-497b-8c76-002b8d208c49" providerId="ADAL" clId="{54849A05-FF8E-774E-8D5B-DF0C76BA2C68}" dt="2021-04-21T10:39:44.092" v="110" actId="20577"/>
          <ac:spMkLst>
            <pc:docMk/>
            <pc:sldMk cId="526464430" sldId="757"/>
            <ac:spMk id="2" creationId="{4F5B1A5C-39A3-E44B-A13D-77B239672105}"/>
          </ac:spMkLst>
        </pc:spChg>
        <pc:spChg chg="mod">
          <ac:chgData name="Sinan Kalkan" userId="6c97b2d2-1092-497b-8c76-002b8d208c49" providerId="ADAL" clId="{54849A05-FF8E-774E-8D5B-DF0C76BA2C68}" dt="2021-04-21T10:49:29.841" v="184" actId="20577"/>
          <ac:spMkLst>
            <pc:docMk/>
            <pc:sldMk cId="526464430" sldId="757"/>
            <ac:spMk id="3" creationId="{90764996-99D1-7D4C-911C-BC2A61C4EE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3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p4e-workbook.github.io/chapters/functions/bankruptcy_countdown.html" TargetMode="External"/><Relationship Id="rId2" Type="http://schemas.openxmlformats.org/officeDocument/2006/relationships/hyperlink" Target="https://pp4e-workbook.github.io/chapters/functions/finding_media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4e-workbook.github.io/chapters/functions/perfect_numbe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8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Functions [continued]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Previous week was: 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Why define functions?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Defining functions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Parameter passing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Default parameters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Scope of variables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Examples</a:t>
            </a:r>
          </a:p>
          <a:p>
            <a:r>
              <a:rPr lang="en-US" sz="2800" dirty="0"/>
              <a:t>This week:</a:t>
            </a:r>
          </a:p>
          <a:p>
            <a:pPr lvl="1"/>
            <a:r>
              <a:rPr lang="en-US" sz="2400" dirty="0"/>
              <a:t>Recursion, higher-order functions</a:t>
            </a:r>
          </a:p>
          <a:p>
            <a:pPr lvl="1"/>
            <a:r>
              <a:rPr lang="en-US" sz="2400" dirty="0"/>
              <a:t>Examples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7F90-C402-5C4C-B6B9-3E4E5911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090C-84F3-EC43-B56E-40576739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map(function, Iterator)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filter(predicate, Iterator)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2E2D-FB05-F640-AF32-1C5F534F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330B-AA7C-C54F-8003-A9CA162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1317-3ECF-CB4F-9931-0051736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9E3A9-A788-644B-85AF-C8904AA7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58231"/>
            <a:ext cx="49530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778E8-0815-BA42-BA15-EBCB9881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692650"/>
            <a:ext cx="6731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6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276475"/>
            <a:ext cx="403225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An action wizard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en-US"/>
              <a:t>What is recursion?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573463"/>
            <a:ext cx="47625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2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An 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95288" y="1811338"/>
            <a:ext cx="8229600" cy="609600"/>
          </a:xfrm>
        </p:spPr>
        <p:txBody>
          <a:bodyPr/>
          <a:lstStyle/>
          <a:p>
            <a:r>
              <a:rPr lang="en-US"/>
              <a:t>Definition of factorial: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247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4350" y="4149725"/>
            <a:ext cx="8229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More formally: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57738"/>
            <a:ext cx="62769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3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an 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3068638"/>
            <a:ext cx="7200900" cy="604837"/>
          </a:xfrm>
        </p:spPr>
        <p:txBody>
          <a:bodyPr/>
          <a:lstStyle/>
          <a:p>
            <a:r>
              <a:rPr lang="en-US"/>
              <a:t>A careful look at the formal definition: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933825"/>
            <a:ext cx="7577138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654175"/>
            <a:ext cx="781685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765800"/>
            <a:ext cx="631031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3151188" y="5135563"/>
            <a:ext cx="719137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4" name="TextBox 4"/>
          <p:cNvSpPr txBox="1">
            <a:spLocks noChangeArrowheads="1"/>
          </p:cNvSpPr>
          <p:nvPr/>
        </p:nvSpPr>
        <p:spPr bwMode="auto">
          <a:xfrm>
            <a:off x="6995107" y="5648325"/>
            <a:ext cx="2139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solidFill>
                  <a:srgbClr val="FF0000"/>
                </a:solidFill>
              </a:rPr>
              <a:t>Factorial uses</a:t>
            </a:r>
          </a:p>
          <a:p>
            <a:pPr algn="ctr" eaLnBrk="1" hangingPunct="1"/>
            <a:r>
              <a:rPr lang="en-US" sz="2000" b="1" dirty="0">
                <a:solidFill>
                  <a:srgbClr val="FF0000"/>
                </a:solidFill>
              </a:rPr>
              <a:t>its own definition!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5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Recurrence &amp; Recursion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16013" y="3716338"/>
            <a:ext cx="7570787" cy="2409825"/>
          </a:xfrm>
        </p:spPr>
        <p:txBody>
          <a:bodyPr/>
          <a:lstStyle/>
          <a:p>
            <a:r>
              <a:rPr lang="en-US"/>
              <a:t>This is called </a:t>
            </a:r>
            <a:r>
              <a:rPr lang="en-US">
                <a:solidFill>
                  <a:srgbClr val="FF0000"/>
                </a:solidFill>
              </a:rPr>
              <a:t>recurrence relation/rule</a:t>
            </a:r>
            <a:r>
              <a:rPr lang="en-US"/>
              <a:t>.</a:t>
            </a:r>
          </a:p>
          <a:p>
            <a:r>
              <a:rPr lang="en-US"/>
              <a:t>Algorithms which make use of recurrence relations are called </a:t>
            </a:r>
            <a:r>
              <a:rPr lang="en-US">
                <a:solidFill>
                  <a:srgbClr val="FF0000"/>
                </a:solidFill>
              </a:rPr>
              <a:t>recursive</a:t>
            </a:r>
            <a:r>
              <a:rPr lang="en-US"/>
              <a:t>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631031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3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an example (cont’d)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en-US" dirty="0"/>
              <a:t>Let us look at the pseudo-code: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68550"/>
            <a:ext cx="631031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490788" y="3573463"/>
            <a:ext cx="57626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5C67C-A362-B140-9EF4-92C57D543413}"/>
              </a:ext>
            </a:extLst>
          </p:cNvPr>
          <p:cNvSpPr/>
          <p:nvPr/>
        </p:nvSpPr>
        <p:spPr>
          <a:xfrm>
            <a:off x="1259632" y="4660017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6287E"/>
                </a:solidFill>
              </a:rPr>
              <a:t>factorial</a:t>
            </a:r>
            <a:r>
              <a:rPr lang="en-US" sz="2400" dirty="0"/>
              <a:t>(N): </a:t>
            </a:r>
          </a:p>
          <a:p>
            <a:r>
              <a:rPr lang="en-US" sz="2400" b="1" dirty="0">
                <a:solidFill>
                  <a:srgbClr val="007020"/>
                </a:solidFill>
              </a:rPr>
              <a:t>     if</a:t>
            </a:r>
            <a:r>
              <a:rPr lang="en-US" sz="2400" dirty="0"/>
              <a:t> N == </a:t>
            </a:r>
            <a:r>
              <a:rPr lang="en-US" sz="2400" dirty="0">
                <a:solidFill>
                  <a:srgbClr val="40A070"/>
                </a:solidFill>
              </a:rPr>
              <a:t>0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702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40A070"/>
                </a:solidFill>
              </a:rPr>
              <a:t>1</a:t>
            </a:r>
            <a:r>
              <a:rPr lang="en-US" sz="2400" dirty="0"/>
              <a:t> </a:t>
            </a:r>
          </a:p>
          <a:p>
            <a:r>
              <a:rPr lang="en-US" sz="2400" b="1" dirty="0">
                <a:solidFill>
                  <a:srgbClr val="007020"/>
                </a:solidFill>
              </a:rPr>
              <a:t>    else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7020"/>
                </a:solidFill>
              </a:rPr>
              <a:t>return</a:t>
            </a:r>
            <a:r>
              <a:rPr lang="en-US" sz="2400" dirty="0"/>
              <a:t> N * factorial(N-</a:t>
            </a:r>
            <a:r>
              <a:rPr lang="en-US" sz="2400" dirty="0">
                <a:solidFill>
                  <a:srgbClr val="40A070"/>
                </a:solidFill>
              </a:rPr>
              <a:t>1</a:t>
            </a:r>
            <a:r>
              <a:rPr lang="en-US" sz="2400" dirty="0"/>
              <a:t>)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2696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89138"/>
            <a:ext cx="7786687" cy="10080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Recursive definition of even or odd (a mutually recursive example):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345362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02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for recursion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Reversing a list / string</a:t>
            </a:r>
          </a:p>
          <a:p>
            <a:pPr lvl="1"/>
            <a:r>
              <a:rPr lang="en-US" dirty="0"/>
              <a:t>[a, b, c]   </a:t>
            </a:r>
            <a:r>
              <a:rPr lang="en-US" dirty="0">
                <a:sym typeface="Wingdings" pitchFamily="2" charset="2"/>
              </a:rPr>
              <a:t>  [c, b, a]</a:t>
            </a: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reverse([a, b, c]) = reverse([b, c]) + [a]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26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0812-D0E7-4749-AA60-2CF7CE58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Function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48B0-1A07-9C45-A8B6-BBB90AE5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348880"/>
            <a:ext cx="7787208" cy="37772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 = 2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 f():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global M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N = 3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 = 4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print(N, M)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print(N,M)</a:t>
            </a:r>
            <a:endParaRPr lang="en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0F7C-F093-D948-BC2B-5D3A9F2B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D363-D1F9-2840-B5E6-94DC1E8E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BA9E8-0AA1-9F4E-8B61-ADAAD345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C8E1-391B-CD43-BDF6-42E488FE2717}"/>
              </a:ext>
            </a:extLst>
          </p:cNvPr>
          <p:cNvSpPr txBox="1"/>
          <p:nvPr/>
        </p:nvSpPr>
        <p:spPr>
          <a:xfrm>
            <a:off x="899592" y="1724029"/>
            <a:ext cx="436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What is printed by the following code piece?</a:t>
            </a:r>
          </a:p>
        </p:txBody>
      </p:sp>
    </p:spTree>
    <p:extLst>
      <p:ext uri="{BB962C8B-B14F-4D97-AF65-F5344CB8AC3E}">
        <p14:creationId xmlns:p14="http://schemas.microsoft.com/office/powerpoint/2010/main" val="27919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/>
          <a:lstStyle/>
          <a:p>
            <a:pPr>
              <a:defRPr/>
            </a:pPr>
            <a:r>
              <a:rPr lang="en-US" dirty="0"/>
              <a:t>Syntax is important!</a:t>
            </a:r>
          </a:p>
          <a:p>
            <a:pPr>
              <a:defRPr/>
            </a:pPr>
            <a:r>
              <a:rPr lang="en-US" dirty="0"/>
              <a:t>Indentation is extremely important!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7" y="1844824"/>
            <a:ext cx="8991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DE6E3-8D7A-6B44-A60B-79A32BEAA83F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7505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0812-D0E7-4749-AA60-2CF7CE58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Function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0F7C-F093-D948-BC2B-5D3A9F2B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D363-D1F9-2840-B5E6-94DC1E8E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BA9E8-0AA1-9F4E-8B61-ADAAD345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AFF05E-E019-EC4B-96BB-740D35F7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TR" dirty="0"/>
              <a:t>Finding the median</a:t>
            </a:r>
          </a:p>
          <a:p>
            <a:pPr lvl="1"/>
            <a:r>
              <a:rPr lang="en-US" sz="1800" dirty="0">
                <a:hlinkClick r:id="rId2"/>
              </a:rPr>
              <a:t>https://pp4e-workbook.github.io/chapters/functions/finding_median.html</a:t>
            </a:r>
            <a:endParaRPr lang="en-US" sz="1800" dirty="0"/>
          </a:p>
          <a:p>
            <a:endParaRPr lang="en-TR" dirty="0"/>
          </a:p>
          <a:p>
            <a:r>
              <a:rPr lang="en-TR" dirty="0"/>
              <a:t>Bankruptcy Countdown:</a:t>
            </a:r>
          </a:p>
          <a:p>
            <a:pPr lvl="1"/>
            <a:r>
              <a:rPr lang="en-US" sz="1600" dirty="0">
                <a:hlinkClick r:id="rId3"/>
              </a:rPr>
              <a:t>https://pp4e-workbook.github.io/chapters/functions/bankruptcy_countdown.html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Perfect Number:</a:t>
            </a:r>
          </a:p>
          <a:p>
            <a:pPr lvl="1"/>
            <a:r>
              <a:rPr lang="en-US" sz="1800" dirty="0">
                <a:hlinkClick r:id="rId4"/>
              </a:rPr>
              <a:t>https://pp4e-workbook.github.io/chapters/functions/perfect_number.html</a:t>
            </a:r>
            <a:endParaRPr lang="en-US" sz="1800" dirty="0"/>
          </a:p>
          <a:p>
            <a:pPr lvl="1"/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0714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sz="3000" dirty="0"/>
              <a:t>Benefits of defining functions</a:t>
            </a:r>
          </a:p>
          <a:p>
            <a:r>
              <a:rPr lang="en-US" sz="3000" dirty="0"/>
              <a:t>How to define functions</a:t>
            </a:r>
          </a:p>
          <a:p>
            <a:r>
              <a:rPr lang="en-US" sz="3000" dirty="0"/>
              <a:t>Default parameters</a:t>
            </a:r>
          </a:p>
          <a:p>
            <a:r>
              <a:rPr lang="en-US" sz="3000" dirty="0"/>
              <a:t>Scopes of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Nested Functions in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429000"/>
            <a:ext cx="84867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7F9E5-D546-B643-9A92-51E1C2EE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35682"/>
            <a:ext cx="7256099" cy="1702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6BE3D-98ED-6C46-BC2A-799585B538BB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7613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 in Python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/>
              <a:t>To access variables in the global workspace, you should use “global &lt;varname&gt;”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4443-48F3-B24D-92BB-848CB6FC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8" y="3240136"/>
            <a:ext cx="7732944" cy="2124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9DA31-F6F2-674B-9601-12001FA5F2B6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4215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98900" cy="1143000"/>
          </a:xfrm>
        </p:spPr>
        <p:txBody>
          <a:bodyPr/>
          <a:lstStyle/>
          <a:p>
            <a:r>
              <a:rPr lang="en-US"/>
              <a:t>Scope in Python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5137" y="1665287"/>
            <a:ext cx="4106863" cy="3705225"/>
          </a:xfrm>
        </p:spPr>
        <p:txBody>
          <a:bodyPr/>
          <a:lstStyle/>
          <a:p>
            <a:r>
              <a:rPr lang="en-US" dirty="0"/>
              <a:t>Since you can nest functions in Python, understanding scope is important</a:t>
            </a:r>
          </a:p>
          <a:p>
            <a:endParaRPr lang="en-US" dirty="0"/>
          </a:p>
          <a:p>
            <a:r>
              <a:rPr lang="en-US" dirty="0"/>
              <a:t>LEGB rule: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ocal &lt;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nclosing &lt;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lobal &lt;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uilt-in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404813"/>
            <a:ext cx="441325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6549C-4552-4C40-B81A-F951F6F9220D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803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passing in functions in Python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724400"/>
            <a:ext cx="110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C5D67-91B2-E64A-B8D2-D2FCE788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1813038"/>
            <a:ext cx="6912769" cy="2148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64F29-469A-B644-8EA9-133CE58E5B65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5540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passing in functions in Python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581525"/>
            <a:ext cx="193040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15599-38A5-0344-968E-57DF6AB7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4" y="1810770"/>
            <a:ext cx="6134011" cy="1906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6B957-D840-D549-8B46-784FCD053AE1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7940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0788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 passing in functions in Python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724400"/>
            <a:ext cx="16335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5F0A8-F6C6-7C44-B16B-6B4BF656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91" y="1916832"/>
            <a:ext cx="5329305" cy="1656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0AB7F-8CE5-9341-AE74-B789B44C0D2B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2876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Parameters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86" y="3888912"/>
            <a:ext cx="8229600" cy="19351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We can now call this function with </a:t>
            </a:r>
            <a:r>
              <a:rPr lang="en-US" dirty="0" err="1"/>
              <a:t>reverse_num</a:t>
            </a:r>
            <a:r>
              <a:rPr lang="en-US" dirty="0"/>
              <a:t>() in which case Number is assumed to be 123. </a:t>
            </a:r>
          </a:p>
          <a:p>
            <a:pPr>
              <a:defRPr/>
            </a:pPr>
            <a:r>
              <a:rPr lang="en-US" dirty="0"/>
              <a:t>If we supply a value for Number, that value is used instead.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&amp; G. Ucoluk  - CEng 111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EAA0-B585-794F-9B19-4B9ED952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32412"/>
            <a:ext cx="6639336" cy="932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A48A1-CD48-334A-8C41-554B444786F0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0892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764</Words>
  <Application>Microsoft Office PowerPoint</Application>
  <PresentationFormat>On-screen Show (4:3)</PresentationFormat>
  <Paragraphs>162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Office Theme</vt:lpstr>
      <vt:lpstr>CEng 240 – Spring 2021 Week 8</vt:lpstr>
      <vt:lpstr>Functions in Python</vt:lpstr>
      <vt:lpstr>Nested Functions in Python</vt:lpstr>
      <vt:lpstr>Global Variables in Python</vt:lpstr>
      <vt:lpstr>Scope in Python</vt:lpstr>
      <vt:lpstr>Parameter passing in functions in Python</vt:lpstr>
      <vt:lpstr>Parameter passing in functions in Python</vt:lpstr>
      <vt:lpstr>Parameter passing in functions in Python</vt:lpstr>
      <vt:lpstr>Default Parameters in Python</vt:lpstr>
      <vt:lpstr>This Week</vt:lpstr>
      <vt:lpstr>Higher-order functions</vt:lpstr>
      <vt:lpstr>Recursion: An action wizard</vt:lpstr>
      <vt:lpstr>Recursion: An example</vt:lpstr>
      <vt:lpstr>Recursion: an example (cont’d)</vt:lpstr>
      <vt:lpstr>Recurrence &amp; Recursion</vt:lpstr>
      <vt:lpstr>Recursion: an example (cont’d)</vt:lpstr>
      <vt:lpstr>Recursion: another example</vt:lpstr>
      <vt:lpstr>Another example for recursion</vt:lpstr>
      <vt:lpstr>Function Examples</vt:lpstr>
      <vt:lpstr>Function Examples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349</cp:revision>
  <dcterms:created xsi:type="dcterms:W3CDTF">2011-09-27T12:40:10Z</dcterms:created>
  <dcterms:modified xsi:type="dcterms:W3CDTF">2024-09-22T17:14:37Z</dcterms:modified>
</cp:coreProperties>
</file>