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841" r:id="rId3"/>
    <p:sldId id="856" r:id="rId4"/>
    <p:sldId id="858" r:id="rId5"/>
    <p:sldId id="859" r:id="rId6"/>
    <p:sldId id="860" r:id="rId7"/>
    <p:sldId id="864" r:id="rId8"/>
    <p:sldId id="700" r:id="rId9"/>
    <p:sldId id="865" r:id="rId10"/>
    <p:sldId id="866" r:id="rId11"/>
    <p:sldId id="867" r:id="rId12"/>
    <p:sldId id="875" r:id="rId13"/>
    <p:sldId id="868" r:id="rId14"/>
    <p:sldId id="869" r:id="rId15"/>
    <p:sldId id="870" r:id="rId16"/>
    <p:sldId id="871" r:id="rId17"/>
    <p:sldId id="873" r:id="rId18"/>
    <p:sldId id="874" r:id="rId19"/>
    <p:sldId id="872" r:id="rId20"/>
    <p:sldId id="324" r:id="rId21"/>
    <p:sldId id="301" r:id="rId22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7"/>
    <p:restoredTop sz="86010" autoAdjust="0"/>
  </p:normalViewPr>
  <p:slideViewPr>
    <p:cSldViewPr showGuides="1">
      <p:cViewPr varScale="1">
        <p:scale>
          <a:sx n="74" d="100"/>
          <a:sy n="74" d="100"/>
        </p:scale>
        <p:origin x="15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2288E44E-D230-314F-ADCC-0D3744DD2FED}"/>
    <pc:docChg chg="undo custSel addSld delSld modSld sldOrd">
      <pc:chgData name="Sinan Kalkan" userId="6c97b2d2-1092-497b-8c76-002b8d208c49" providerId="ADAL" clId="{2288E44E-D230-314F-ADCC-0D3744DD2FED}" dt="2021-05-27T07:21:12.792" v="1755" actId="122"/>
      <pc:docMkLst>
        <pc:docMk/>
      </pc:docMkLst>
      <pc:sldChg chg="modSp mod">
        <pc:chgData name="Sinan Kalkan" userId="6c97b2d2-1092-497b-8c76-002b8d208c49" providerId="ADAL" clId="{2288E44E-D230-314F-ADCC-0D3744DD2FED}" dt="2021-05-27T07:04:13.735" v="854" actId="20577"/>
        <pc:sldMkLst>
          <pc:docMk/>
          <pc:sldMk cId="0" sldId="256"/>
        </pc:sldMkLst>
        <pc:spChg chg="mod">
          <ac:chgData name="Sinan Kalkan" userId="6c97b2d2-1092-497b-8c76-002b8d208c49" providerId="ADAL" clId="{2288E44E-D230-314F-ADCC-0D3744DD2FED}" dt="2021-05-27T07:04:13.735" v="85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2288E44E-D230-314F-ADCC-0D3744DD2FED}" dt="2021-05-26T06:02:54.115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">
        <pc:chgData name="Sinan Kalkan" userId="6c97b2d2-1092-497b-8c76-002b8d208c49" providerId="ADAL" clId="{2288E44E-D230-314F-ADCC-0D3744DD2FED}" dt="2021-05-26T06:06:36.325" v="127"/>
        <pc:sldMkLst>
          <pc:docMk/>
          <pc:sldMk cId="3775621098" sldId="324"/>
        </pc:sldMkLst>
        <pc:spChg chg="mod">
          <ac:chgData name="Sinan Kalkan" userId="6c97b2d2-1092-497b-8c76-002b8d208c49" providerId="ADAL" clId="{2288E44E-D230-314F-ADCC-0D3744DD2FED}" dt="2021-05-26T06:06:36.325" v="127"/>
          <ac:spMkLst>
            <pc:docMk/>
            <pc:sldMk cId="3775621098" sldId="324"/>
            <ac:spMk id="3" creationId="{23A1551D-521E-4C41-AD05-B20AA6D7CD0C}"/>
          </ac:spMkLst>
        </pc:spChg>
      </pc:sldChg>
      <pc:sldChg chg="modSp mod ord">
        <pc:chgData name="Sinan Kalkan" userId="6c97b2d2-1092-497b-8c76-002b8d208c49" providerId="ADAL" clId="{2288E44E-D230-314F-ADCC-0D3744DD2FED}" dt="2021-05-26T06:10:30.505" v="217" actId="20578"/>
        <pc:sldMkLst>
          <pc:docMk/>
          <pc:sldMk cId="1751189708" sldId="699"/>
        </pc:sldMkLst>
        <pc:spChg chg="mod">
          <ac:chgData name="Sinan Kalkan" userId="6c97b2d2-1092-497b-8c76-002b8d208c49" providerId="ADAL" clId="{2288E44E-D230-314F-ADCC-0D3744DD2FED}" dt="2021-05-26T06:06:40.341" v="128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2288E44E-D230-314F-ADCC-0D3744DD2FED}" dt="2021-05-26T08:03:08.024" v="786" actId="20577"/>
        <pc:sldMkLst>
          <pc:docMk/>
          <pc:sldMk cId="3164347613" sldId="700"/>
        </pc:sldMkLst>
        <pc:spChg chg="mod">
          <ac:chgData name="Sinan Kalkan" userId="6c97b2d2-1092-497b-8c76-002b8d208c49" providerId="ADAL" clId="{2288E44E-D230-314F-ADCC-0D3744DD2FED}" dt="2021-05-26T08:03:08.024" v="786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2288E44E-D230-314F-ADCC-0D3744DD2FED}" dt="2021-05-26T06:03:04.101" v="5" actId="2696"/>
        <pc:sldMkLst>
          <pc:docMk/>
          <pc:sldMk cId="2269631451" sldId="716"/>
        </pc:sldMkLst>
      </pc:sldChg>
      <pc:sldChg chg="del">
        <pc:chgData name="Sinan Kalkan" userId="6c97b2d2-1092-497b-8c76-002b8d208c49" providerId="ADAL" clId="{2288E44E-D230-314F-ADCC-0D3744DD2FED}" dt="2021-05-26T06:03:49.865" v="16" actId="2696"/>
        <pc:sldMkLst>
          <pc:docMk/>
          <pc:sldMk cId="1700060925" sldId="723"/>
        </pc:sldMkLst>
      </pc:sldChg>
      <pc:sldChg chg="addSp modSp ord">
        <pc:chgData name="Sinan Kalkan" userId="6c97b2d2-1092-497b-8c76-002b8d208c49" providerId="ADAL" clId="{2288E44E-D230-314F-ADCC-0D3744DD2FED}" dt="2021-05-26T06:03:51.445" v="17"/>
        <pc:sldMkLst>
          <pc:docMk/>
          <pc:sldMk cId="3419939877" sldId="841"/>
        </pc:sldMkLst>
        <pc:spChg chg="add mod">
          <ac:chgData name="Sinan Kalkan" userId="6c97b2d2-1092-497b-8c76-002b8d208c49" providerId="ADAL" clId="{2288E44E-D230-314F-ADCC-0D3744DD2FED}" dt="2021-05-26T06:03:51.445" v="17"/>
          <ac:spMkLst>
            <pc:docMk/>
            <pc:sldMk cId="3419939877" sldId="841"/>
            <ac:spMk id="8" creationId="{5E94A8BA-BD20-3848-BC94-C7FB952EE215}"/>
          </ac:spMkLst>
        </pc:spChg>
      </pc:sldChg>
      <pc:sldChg chg="del ord">
        <pc:chgData name="Sinan Kalkan" userId="6c97b2d2-1092-497b-8c76-002b8d208c49" providerId="ADAL" clId="{2288E44E-D230-314F-ADCC-0D3744DD2FED}" dt="2021-05-26T06:03:25.007" v="8" actId="2696"/>
        <pc:sldMkLst>
          <pc:docMk/>
          <pc:sldMk cId="1329380904" sldId="843"/>
        </pc:sldMkLst>
      </pc:sldChg>
      <pc:sldChg chg="del ord">
        <pc:chgData name="Sinan Kalkan" userId="6c97b2d2-1092-497b-8c76-002b8d208c49" providerId="ADAL" clId="{2288E44E-D230-314F-ADCC-0D3744DD2FED}" dt="2021-05-26T06:03:26.133" v="9" actId="2696"/>
        <pc:sldMkLst>
          <pc:docMk/>
          <pc:sldMk cId="1513180343" sldId="845"/>
        </pc:sldMkLst>
      </pc:sldChg>
      <pc:sldChg chg="del ord">
        <pc:chgData name="Sinan Kalkan" userId="6c97b2d2-1092-497b-8c76-002b8d208c49" providerId="ADAL" clId="{2288E44E-D230-314F-ADCC-0D3744DD2FED}" dt="2021-05-26T06:03:27.214" v="10" actId="2696"/>
        <pc:sldMkLst>
          <pc:docMk/>
          <pc:sldMk cId="2672862297" sldId="846"/>
        </pc:sldMkLst>
      </pc:sldChg>
      <pc:sldChg chg="addSp modSp ord">
        <pc:chgData name="Sinan Kalkan" userId="6c97b2d2-1092-497b-8c76-002b8d208c49" providerId="ADAL" clId="{2288E44E-D230-314F-ADCC-0D3744DD2FED}" dt="2021-05-26T06:03:52.855" v="18"/>
        <pc:sldMkLst>
          <pc:docMk/>
          <pc:sldMk cId="38989292" sldId="856"/>
        </pc:sldMkLst>
        <pc:spChg chg="add mod">
          <ac:chgData name="Sinan Kalkan" userId="6c97b2d2-1092-497b-8c76-002b8d208c49" providerId="ADAL" clId="{2288E44E-D230-314F-ADCC-0D3744DD2FED}" dt="2021-05-26T06:03:52.855" v="18"/>
          <ac:spMkLst>
            <pc:docMk/>
            <pc:sldMk cId="38989292" sldId="856"/>
            <ac:spMk id="9" creationId="{CF76F3E5-D8FB-AF42-9FE7-15FCED347E8C}"/>
          </ac:spMkLst>
        </pc:spChg>
      </pc:sldChg>
      <pc:sldChg chg="addSp modSp ord">
        <pc:chgData name="Sinan Kalkan" userId="6c97b2d2-1092-497b-8c76-002b8d208c49" providerId="ADAL" clId="{2288E44E-D230-314F-ADCC-0D3744DD2FED}" dt="2021-05-26T06:03:53.669" v="19"/>
        <pc:sldMkLst>
          <pc:docMk/>
          <pc:sldMk cId="1633038569" sldId="858"/>
        </pc:sldMkLst>
        <pc:spChg chg="add mod">
          <ac:chgData name="Sinan Kalkan" userId="6c97b2d2-1092-497b-8c76-002b8d208c49" providerId="ADAL" clId="{2288E44E-D230-314F-ADCC-0D3744DD2FED}" dt="2021-05-26T06:03:53.669" v="19"/>
          <ac:spMkLst>
            <pc:docMk/>
            <pc:sldMk cId="1633038569" sldId="858"/>
            <ac:spMk id="8" creationId="{B78C89C6-2E48-004B-9747-17161FAE2475}"/>
          </ac:spMkLst>
        </pc:spChg>
      </pc:sldChg>
      <pc:sldChg chg="addSp modSp ord">
        <pc:chgData name="Sinan Kalkan" userId="6c97b2d2-1092-497b-8c76-002b8d208c49" providerId="ADAL" clId="{2288E44E-D230-314F-ADCC-0D3744DD2FED}" dt="2021-05-26T06:03:54.421" v="20"/>
        <pc:sldMkLst>
          <pc:docMk/>
          <pc:sldMk cId="295499661" sldId="859"/>
        </pc:sldMkLst>
        <pc:spChg chg="add mod">
          <ac:chgData name="Sinan Kalkan" userId="6c97b2d2-1092-497b-8c76-002b8d208c49" providerId="ADAL" clId="{2288E44E-D230-314F-ADCC-0D3744DD2FED}" dt="2021-05-26T06:03:54.421" v="20"/>
          <ac:spMkLst>
            <pc:docMk/>
            <pc:sldMk cId="295499661" sldId="859"/>
            <ac:spMk id="9" creationId="{BCB04281-9A4F-4B45-B21E-7C3FAF0D6071}"/>
          </ac:spMkLst>
        </pc:spChg>
      </pc:sldChg>
      <pc:sldChg chg="addSp modSp ord">
        <pc:chgData name="Sinan Kalkan" userId="6c97b2d2-1092-497b-8c76-002b8d208c49" providerId="ADAL" clId="{2288E44E-D230-314F-ADCC-0D3744DD2FED}" dt="2021-05-26T06:03:55.234" v="21"/>
        <pc:sldMkLst>
          <pc:docMk/>
          <pc:sldMk cId="2733577436" sldId="860"/>
        </pc:sldMkLst>
        <pc:spChg chg="add mod">
          <ac:chgData name="Sinan Kalkan" userId="6c97b2d2-1092-497b-8c76-002b8d208c49" providerId="ADAL" clId="{2288E44E-D230-314F-ADCC-0D3744DD2FED}" dt="2021-05-26T06:03:55.234" v="21"/>
          <ac:spMkLst>
            <pc:docMk/>
            <pc:sldMk cId="2733577436" sldId="860"/>
            <ac:spMk id="11" creationId="{8D8C3F2B-AFC9-E746-B3BC-C39F5D4861A6}"/>
          </ac:spMkLst>
        </pc:spChg>
      </pc:sldChg>
      <pc:sldChg chg="del ord">
        <pc:chgData name="Sinan Kalkan" userId="6c97b2d2-1092-497b-8c76-002b8d208c49" providerId="ADAL" clId="{2288E44E-D230-314F-ADCC-0D3744DD2FED}" dt="2021-05-26T06:03:34.463" v="11" actId="2696"/>
        <pc:sldMkLst>
          <pc:docMk/>
          <pc:sldMk cId="4128857988" sldId="861"/>
        </pc:sldMkLst>
      </pc:sldChg>
      <pc:sldChg chg="del ord">
        <pc:chgData name="Sinan Kalkan" userId="6c97b2d2-1092-497b-8c76-002b8d208c49" providerId="ADAL" clId="{2288E44E-D230-314F-ADCC-0D3744DD2FED}" dt="2021-05-26T06:03:37.607" v="12" actId="2696"/>
        <pc:sldMkLst>
          <pc:docMk/>
          <pc:sldMk cId="2742390757" sldId="862"/>
        </pc:sldMkLst>
      </pc:sldChg>
      <pc:sldChg chg="del ord">
        <pc:chgData name="Sinan Kalkan" userId="6c97b2d2-1092-497b-8c76-002b8d208c49" providerId="ADAL" clId="{2288E44E-D230-314F-ADCC-0D3744DD2FED}" dt="2021-05-26T06:03:39.196" v="13" actId="2696"/>
        <pc:sldMkLst>
          <pc:docMk/>
          <pc:sldMk cId="2760351915" sldId="863"/>
        </pc:sldMkLst>
      </pc:sldChg>
      <pc:sldChg chg="addSp modSp ord">
        <pc:chgData name="Sinan Kalkan" userId="6c97b2d2-1092-497b-8c76-002b8d208c49" providerId="ADAL" clId="{2288E44E-D230-314F-ADCC-0D3744DD2FED}" dt="2021-05-26T06:03:56.037" v="22"/>
        <pc:sldMkLst>
          <pc:docMk/>
          <pc:sldMk cId="2509224053" sldId="864"/>
        </pc:sldMkLst>
        <pc:spChg chg="add mod">
          <ac:chgData name="Sinan Kalkan" userId="6c97b2d2-1092-497b-8c76-002b8d208c49" providerId="ADAL" clId="{2288E44E-D230-314F-ADCC-0D3744DD2FED}" dt="2021-05-26T06:03:56.037" v="22"/>
          <ac:spMkLst>
            <pc:docMk/>
            <pc:sldMk cId="2509224053" sldId="864"/>
            <ac:spMk id="8" creationId="{2F503878-2800-694D-83DA-09A6AC35C235}"/>
          </ac:spMkLst>
        </pc:spChg>
      </pc:sldChg>
      <pc:sldChg chg="del ord">
        <pc:chgData name="Sinan Kalkan" userId="6c97b2d2-1092-497b-8c76-002b8d208c49" providerId="ADAL" clId="{2288E44E-D230-314F-ADCC-0D3744DD2FED}" dt="2021-05-26T06:03:43.200" v="15" actId="2696"/>
        <pc:sldMkLst>
          <pc:docMk/>
          <pc:sldMk cId="1413470887" sldId="865"/>
        </pc:sldMkLst>
      </pc:sldChg>
      <pc:sldChg chg="addSp modSp new mod">
        <pc:chgData name="Sinan Kalkan" userId="6c97b2d2-1092-497b-8c76-002b8d208c49" providerId="ADAL" clId="{2288E44E-D230-314F-ADCC-0D3744DD2FED}" dt="2021-05-26T06:10:22.985" v="215" actId="1076"/>
        <pc:sldMkLst>
          <pc:docMk/>
          <pc:sldMk cId="2259531666" sldId="865"/>
        </pc:sldMkLst>
        <pc:spChg chg="mod">
          <ac:chgData name="Sinan Kalkan" userId="6c97b2d2-1092-497b-8c76-002b8d208c49" providerId="ADAL" clId="{2288E44E-D230-314F-ADCC-0D3744DD2FED}" dt="2021-05-26T06:07:27.289" v="142" actId="20577"/>
          <ac:spMkLst>
            <pc:docMk/>
            <pc:sldMk cId="2259531666" sldId="865"/>
            <ac:spMk id="2" creationId="{B9AE7D41-549B-034E-882D-5C8F487D1A37}"/>
          </ac:spMkLst>
        </pc:spChg>
        <pc:spChg chg="mod">
          <ac:chgData name="Sinan Kalkan" userId="6c97b2d2-1092-497b-8c76-002b8d208c49" providerId="ADAL" clId="{2288E44E-D230-314F-ADCC-0D3744DD2FED}" dt="2021-05-26T06:07:29.122" v="143"/>
          <ac:spMkLst>
            <pc:docMk/>
            <pc:sldMk cId="2259531666" sldId="865"/>
            <ac:spMk id="3" creationId="{64107DEF-7AE4-3249-BA8D-D18435E27344}"/>
          </ac:spMkLst>
        </pc:spChg>
        <pc:spChg chg="add mod">
          <ac:chgData name="Sinan Kalkan" userId="6c97b2d2-1092-497b-8c76-002b8d208c49" providerId="ADAL" clId="{2288E44E-D230-314F-ADCC-0D3744DD2FED}" dt="2021-05-26T06:10:22.985" v="215" actId="1076"/>
          <ac:spMkLst>
            <pc:docMk/>
            <pc:sldMk cId="2259531666" sldId="865"/>
            <ac:spMk id="7" creationId="{963682AB-4F35-CE43-B5F9-463CD4473122}"/>
          </ac:spMkLst>
        </pc:spChg>
      </pc:sldChg>
      <pc:sldChg chg="addSp modSp new mod">
        <pc:chgData name="Sinan Kalkan" userId="6c97b2d2-1092-497b-8c76-002b8d208c49" providerId="ADAL" clId="{2288E44E-D230-314F-ADCC-0D3744DD2FED}" dt="2021-05-26T06:10:03.210" v="209" actId="1076"/>
        <pc:sldMkLst>
          <pc:docMk/>
          <pc:sldMk cId="768471233" sldId="866"/>
        </pc:sldMkLst>
        <pc:spChg chg="mod">
          <ac:chgData name="Sinan Kalkan" userId="6c97b2d2-1092-497b-8c76-002b8d208c49" providerId="ADAL" clId="{2288E44E-D230-314F-ADCC-0D3744DD2FED}" dt="2021-05-26T06:08:31.002" v="185" actId="14100"/>
          <ac:spMkLst>
            <pc:docMk/>
            <pc:sldMk cId="768471233" sldId="866"/>
            <ac:spMk id="2" creationId="{9213967B-15BC-194A-A0FB-0051A08ACC73}"/>
          </ac:spMkLst>
        </pc:spChg>
        <pc:spChg chg="add mod">
          <ac:chgData name="Sinan Kalkan" userId="6c97b2d2-1092-497b-8c76-002b8d208c49" providerId="ADAL" clId="{2288E44E-D230-314F-ADCC-0D3744DD2FED}" dt="2021-05-26T06:10:03.210" v="209" actId="1076"/>
          <ac:spMkLst>
            <pc:docMk/>
            <pc:sldMk cId="768471233" sldId="866"/>
            <ac:spMk id="7" creationId="{51313486-E694-F24D-8ED4-B556A4AD4BD4}"/>
          </ac:spMkLst>
        </pc:spChg>
        <pc:picChg chg="add mod">
          <ac:chgData name="Sinan Kalkan" userId="6c97b2d2-1092-497b-8c76-002b8d208c49" providerId="ADAL" clId="{2288E44E-D230-314F-ADCC-0D3744DD2FED}" dt="2021-05-26T06:09:07.943" v="188" actId="1076"/>
          <ac:picMkLst>
            <pc:docMk/>
            <pc:sldMk cId="768471233" sldId="866"/>
            <ac:picMk id="1026" creationId="{53F4C58D-D884-E54B-B347-870D18E0FB8B}"/>
          </ac:picMkLst>
        </pc:picChg>
      </pc:sldChg>
      <pc:sldChg chg="addSp delSp modSp new mod">
        <pc:chgData name="Sinan Kalkan" userId="6c97b2d2-1092-497b-8c76-002b8d208c49" providerId="ADAL" clId="{2288E44E-D230-314F-ADCC-0D3744DD2FED}" dt="2021-05-26T06:18:37.562" v="323" actId="1076"/>
        <pc:sldMkLst>
          <pc:docMk/>
          <pc:sldMk cId="2118439595" sldId="867"/>
        </pc:sldMkLst>
        <pc:spChg chg="mod">
          <ac:chgData name="Sinan Kalkan" userId="6c97b2d2-1092-497b-8c76-002b8d208c49" providerId="ADAL" clId="{2288E44E-D230-314F-ADCC-0D3744DD2FED}" dt="2021-05-26T06:12:00.562" v="225" actId="20577"/>
          <ac:spMkLst>
            <pc:docMk/>
            <pc:sldMk cId="2118439595" sldId="867"/>
            <ac:spMk id="2" creationId="{143C8F69-0478-C947-B052-72801D2FB017}"/>
          </ac:spMkLst>
        </pc:spChg>
        <pc:spChg chg="del">
          <ac:chgData name="Sinan Kalkan" userId="6c97b2d2-1092-497b-8c76-002b8d208c49" providerId="ADAL" clId="{2288E44E-D230-314F-ADCC-0D3744DD2FED}" dt="2021-05-26T06:16:08.034" v="277" actId="478"/>
          <ac:spMkLst>
            <pc:docMk/>
            <pc:sldMk cId="2118439595" sldId="867"/>
            <ac:spMk id="3" creationId="{130FAB4C-C649-6642-9C77-4BB2C5922167}"/>
          </ac:spMkLst>
        </pc:spChg>
        <pc:spChg chg="add mod">
          <ac:chgData name="Sinan Kalkan" userId="6c97b2d2-1092-497b-8c76-002b8d208c49" providerId="ADAL" clId="{2288E44E-D230-314F-ADCC-0D3744DD2FED}" dt="2021-05-26T06:18:16.626" v="317" actId="1076"/>
          <ac:spMkLst>
            <pc:docMk/>
            <pc:sldMk cId="2118439595" sldId="867"/>
            <ac:spMk id="8" creationId="{92E9AEE1-78F3-5B41-81BB-41C269089C70}"/>
          </ac:spMkLst>
        </pc:spChg>
        <pc:spChg chg="add mod">
          <ac:chgData name="Sinan Kalkan" userId="6c97b2d2-1092-497b-8c76-002b8d208c49" providerId="ADAL" clId="{2288E44E-D230-314F-ADCC-0D3744DD2FED}" dt="2021-05-26T06:18:37.562" v="323" actId="1076"/>
          <ac:spMkLst>
            <pc:docMk/>
            <pc:sldMk cId="2118439595" sldId="867"/>
            <ac:spMk id="9" creationId="{E4676C33-9933-CF45-BEBC-9303D0D72D52}"/>
          </ac:spMkLst>
        </pc:spChg>
        <pc:spChg chg="add mod">
          <ac:chgData name="Sinan Kalkan" userId="6c97b2d2-1092-497b-8c76-002b8d208c49" providerId="ADAL" clId="{2288E44E-D230-314F-ADCC-0D3744DD2FED}" dt="2021-05-26T06:18:37.562" v="323" actId="1076"/>
          <ac:spMkLst>
            <pc:docMk/>
            <pc:sldMk cId="2118439595" sldId="867"/>
            <ac:spMk id="10" creationId="{8D8D308F-E247-D24C-8E41-5EC5DEA4C7D4}"/>
          </ac:spMkLst>
        </pc:spChg>
        <pc:spChg chg="add del mod">
          <ac:chgData name="Sinan Kalkan" userId="6c97b2d2-1092-497b-8c76-002b8d208c49" providerId="ADAL" clId="{2288E44E-D230-314F-ADCC-0D3744DD2FED}" dt="2021-05-26T06:17:52.187" v="309" actId="478"/>
          <ac:spMkLst>
            <pc:docMk/>
            <pc:sldMk cId="2118439595" sldId="867"/>
            <ac:spMk id="11" creationId="{194210B0-76B9-0A45-B4A4-CA420816019A}"/>
          </ac:spMkLst>
        </pc:spChg>
        <pc:spChg chg="add del mod">
          <ac:chgData name="Sinan Kalkan" userId="6c97b2d2-1092-497b-8c76-002b8d208c49" providerId="ADAL" clId="{2288E44E-D230-314F-ADCC-0D3744DD2FED}" dt="2021-05-26T06:17:47.897" v="308" actId="478"/>
          <ac:spMkLst>
            <pc:docMk/>
            <pc:sldMk cId="2118439595" sldId="867"/>
            <ac:spMk id="12" creationId="{2595DD86-DB63-7349-9AC4-18B3237C960A}"/>
          </ac:spMkLst>
        </pc:spChg>
        <pc:spChg chg="add del mod">
          <ac:chgData name="Sinan Kalkan" userId="6c97b2d2-1092-497b-8c76-002b8d208c49" providerId="ADAL" clId="{2288E44E-D230-314F-ADCC-0D3744DD2FED}" dt="2021-05-26T06:17:44.372" v="307" actId="478"/>
          <ac:spMkLst>
            <pc:docMk/>
            <pc:sldMk cId="2118439595" sldId="867"/>
            <ac:spMk id="13" creationId="{7BFB128D-A65F-224E-A2A3-E623C802312C}"/>
          </ac:spMkLst>
        </pc:spChg>
        <pc:picChg chg="add mod">
          <ac:chgData name="Sinan Kalkan" userId="6c97b2d2-1092-497b-8c76-002b8d208c49" providerId="ADAL" clId="{2288E44E-D230-314F-ADCC-0D3744DD2FED}" dt="2021-05-26T06:18:18.698" v="318" actId="1076"/>
          <ac:picMkLst>
            <pc:docMk/>
            <pc:sldMk cId="2118439595" sldId="867"/>
            <ac:picMk id="7" creationId="{EF68E452-BE57-2440-9C13-E921857B1799}"/>
          </ac:picMkLst>
        </pc:picChg>
      </pc:sldChg>
      <pc:sldChg chg="addSp delSp modSp new mod">
        <pc:chgData name="Sinan Kalkan" userId="6c97b2d2-1092-497b-8c76-002b8d208c49" providerId="ADAL" clId="{2288E44E-D230-314F-ADCC-0D3744DD2FED}" dt="2021-05-26T07:51:06.943" v="411" actId="1076"/>
        <pc:sldMkLst>
          <pc:docMk/>
          <pc:sldMk cId="2043596654" sldId="868"/>
        </pc:sldMkLst>
        <pc:spChg chg="mod">
          <ac:chgData name="Sinan Kalkan" userId="6c97b2d2-1092-497b-8c76-002b8d208c49" providerId="ADAL" clId="{2288E44E-D230-314F-ADCC-0D3744DD2FED}" dt="2021-05-26T06:18:57.917" v="352" actId="20577"/>
          <ac:spMkLst>
            <pc:docMk/>
            <pc:sldMk cId="2043596654" sldId="868"/>
            <ac:spMk id="2" creationId="{FE31EFA5-DBD6-E54B-B62F-7084C9775323}"/>
          </ac:spMkLst>
        </pc:spChg>
        <pc:spChg chg="del">
          <ac:chgData name="Sinan Kalkan" userId="6c97b2d2-1092-497b-8c76-002b8d208c49" providerId="ADAL" clId="{2288E44E-D230-314F-ADCC-0D3744DD2FED}" dt="2021-05-26T07:50:03.866" v="376" actId="478"/>
          <ac:spMkLst>
            <pc:docMk/>
            <pc:sldMk cId="2043596654" sldId="868"/>
            <ac:spMk id="3" creationId="{75264741-4436-9D49-8280-5C02923BC2E0}"/>
          </ac:spMkLst>
        </pc:spChg>
        <pc:spChg chg="add mod">
          <ac:chgData name="Sinan Kalkan" userId="6c97b2d2-1092-497b-8c76-002b8d208c49" providerId="ADAL" clId="{2288E44E-D230-314F-ADCC-0D3744DD2FED}" dt="2021-05-26T07:50:08.313" v="377" actId="1076"/>
          <ac:spMkLst>
            <pc:docMk/>
            <pc:sldMk cId="2043596654" sldId="868"/>
            <ac:spMk id="7" creationId="{984586F4-54B6-8D4E-9F88-95732E806728}"/>
          </ac:spMkLst>
        </pc:spChg>
        <pc:spChg chg="add mod">
          <ac:chgData name="Sinan Kalkan" userId="6c97b2d2-1092-497b-8c76-002b8d208c49" providerId="ADAL" clId="{2288E44E-D230-314F-ADCC-0D3744DD2FED}" dt="2021-05-26T07:51:04.045" v="410" actId="20577"/>
          <ac:spMkLst>
            <pc:docMk/>
            <pc:sldMk cId="2043596654" sldId="868"/>
            <ac:spMk id="9" creationId="{E6A4E0F7-E863-D94B-BF28-C07A73B5CEA1}"/>
          </ac:spMkLst>
        </pc:spChg>
        <pc:picChg chg="add mod">
          <ac:chgData name="Sinan Kalkan" userId="6c97b2d2-1092-497b-8c76-002b8d208c49" providerId="ADAL" clId="{2288E44E-D230-314F-ADCC-0D3744DD2FED}" dt="2021-05-26T07:51:06.943" v="411" actId="1076"/>
          <ac:picMkLst>
            <pc:docMk/>
            <pc:sldMk cId="2043596654" sldId="868"/>
            <ac:picMk id="8" creationId="{CF429230-8DAE-1842-9B87-E67B5DB418F0}"/>
          </ac:picMkLst>
        </pc:picChg>
      </pc:sldChg>
      <pc:sldChg chg="addSp delSp modSp add mod">
        <pc:chgData name="Sinan Kalkan" userId="6c97b2d2-1092-497b-8c76-002b8d208c49" providerId="ADAL" clId="{2288E44E-D230-314F-ADCC-0D3744DD2FED}" dt="2021-05-26T07:52:32.524" v="445" actId="1076"/>
        <pc:sldMkLst>
          <pc:docMk/>
          <pc:sldMk cId="1215069343" sldId="869"/>
        </pc:sldMkLst>
        <pc:spChg chg="add mod">
          <ac:chgData name="Sinan Kalkan" userId="6c97b2d2-1092-497b-8c76-002b8d208c49" providerId="ADAL" clId="{2288E44E-D230-314F-ADCC-0D3744DD2FED}" dt="2021-05-26T07:52:32.524" v="445" actId="1076"/>
          <ac:spMkLst>
            <pc:docMk/>
            <pc:sldMk cId="1215069343" sldId="869"/>
            <ac:spMk id="3" creationId="{32F69DA9-8A21-3844-AC14-BD0D245DCDF0}"/>
          </ac:spMkLst>
        </pc:spChg>
        <pc:spChg chg="del">
          <ac:chgData name="Sinan Kalkan" userId="6c97b2d2-1092-497b-8c76-002b8d208c49" providerId="ADAL" clId="{2288E44E-D230-314F-ADCC-0D3744DD2FED}" dt="2021-05-26T07:51:23.045" v="413" actId="478"/>
          <ac:spMkLst>
            <pc:docMk/>
            <pc:sldMk cId="1215069343" sldId="869"/>
            <ac:spMk id="7" creationId="{984586F4-54B6-8D4E-9F88-95732E806728}"/>
          </ac:spMkLst>
        </pc:spChg>
        <pc:spChg chg="mod">
          <ac:chgData name="Sinan Kalkan" userId="6c97b2d2-1092-497b-8c76-002b8d208c49" providerId="ADAL" clId="{2288E44E-D230-314F-ADCC-0D3744DD2FED}" dt="2021-05-26T07:51:33.292" v="423" actId="20577"/>
          <ac:spMkLst>
            <pc:docMk/>
            <pc:sldMk cId="1215069343" sldId="869"/>
            <ac:spMk id="9" creationId="{E6A4E0F7-E863-D94B-BF28-C07A73B5CEA1}"/>
          </ac:spMkLst>
        </pc:spChg>
        <pc:picChg chg="mod">
          <ac:chgData name="Sinan Kalkan" userId="6c97b2d2-1092-497b-8c76-002b8d208c49" providerId="ADAL" clId="{2288E44E-D230-314F-ADCC-0D3744DD2FED}" dt="2021-05-26T07:51:39.964" v="425" actId="1076"/>
          <ac:picMkLst>
            <pc:docMk/>
            <pc:sldMk cId="1215069343" sldId="869"/>
            <ac:picMk id="8" creationId="{CF429230-8DAE-1842-9B87-E67B5DB418F0}"/>
          </ac:picMkLst>
        </pc:picChg>
      </pc:sldChg>
      <pc:sldChg chg="addSp delSp modSp new mod">
        <pc:chgData name="Sinan Kalkan" userId="6c97b2d2-1092-497b-8c76-002b8d208c49" providerId="ADAL" clId="{2288E44E-D230-314F-ADCC-0D3744DD2FED}" dt="2021-05-26T08:00:27.386" v="699"/>
        <pc:sldMkLst>
          <pc:docMk/>
          <pc:sldMk cId="1813935775" sldId="870"/>
        </pc:sldMkLst>
        <pc:spChg chg="mod">
          <ac:chgData name="Sinan Kalkan" userId="6c97b2d2-1092-497b-8c76-002b8d208c49" providerId="ADAL" clId="{2288E44E-D230-314F-ADCC-0D3744DD2FED}" dt="2021-05-26T07:55:37.476" v="466" actId="20577"/>
          <ac:spMkLst>
            <pc:docMk/>
            <pc:sldMk cId="1813935775" sldId="870"/>
            <ac:spMk id="2" creationId="{F664A9CC-FC12-6B4D-AF26-BD1B8759136D}"/>
          </ac:spMkLst>
        </pc:spChg>
        <pc:spChg chg="mod">
          <ac:chgData name="Sinan Kalkan" userId="6c97b2d2-1092-497b-8c76-002b8d208c49" providerId="ADAL" clId="{2288E44E-D230-314F-ADCC-0D3744DD2FED}" dt="2021-05-26T07:59:31.102" v="696" actId="404"/>
          <ac:spMkLst>
            <pc:docMk/>
            <pc:sldMk cId="1813935775" sldId="870"/>
            <ac:spMk id="3" creationId="{0247180B-58A3-8C4C-9888-85A3C26779CC}"/>
          </ac:spMkLst>
        </pc:spChg>
        <pc:spChg chg="add mod">
          <ac:chgData name="Sinan Kalkan" userId="6c97b2d2-1092-497b-8c76-002b8d208c49" providerId="ADAL" clId="{2288E44E-D230-314F-ADCC-0D3744DD2FED}" dt="2021-05-26T07:59:36.145" v="697" actId="1076"/>
          <ac:spMkLst>
            <pc:docMk/>
            <pc:sldMk cId="1813935775" sldId="870"/>
            <ac:spMk id="7" creationId="{56068BED-AA7E-EB4D-BEBB-896A5B3175E6}"/>
          </ac:spMkLst>
        </pc:spChg>
        <pc:spChg chg="add del mod">
          <ac:chgData name="Sinan Kalkan" userId="6c97b2d2-1092-497b-8c76-002b8d208c49" providerId="ADAL" clId="{2288E44E-D230-314F-ADCC-0D3744DD2FED}" dt="2021-05-26T08:00:27.386" v="699"/>
          <ac:spMkLst>
            <pc:docMk/>
            <pc:sldMk cId="1813935775" sldId="870"/>
            <ac:spMk id="8" creationId="{5C560954-0871-A046-8760-DD40AB73C7C8}"/>
          </ac:spMkLst>
        </pc:spChg>
      </pc:sldChg>
      <pc:sldChg chg="del ord">
        <pc:chgData name="Sinan Kalkan" userId="6c97b2d2-1092-497b-8c76-002b8d208c49" providerId="ADAL" clId="{2288E44E-D230-314F-ADCC-0D3744DD2FED}" dt="2021-05-26T06:03:41.950" v="14" actId="2696"/>
        <pc:sldMkLst>
          <pc:docMk/>
          <pc:sldMk cId="4092685426" sldId="870"/>
        </pc:sldMkLst>
      </pc:sldChg>
      <pc:sldChg chg="addSp delSp modSp add mod">
        <pc:chgData name="Sinan Kalkan" userId="6c97b2d2-1092-497b-8c76-002b8d208c49" providerId="ADAL" clId="{2288E44E-D230-314F-ADCC-0D3744DD2FED}" dt="2021-05-26T08:02:42.587" v="781" actId="207"/>
        <pc:sldMkLst>
          <pc:docMk/>
          <pc:sldMk cId="3604775170" sldId="871"/>
        </pc:sldMkLst>
        <pc:spChg chg="mod">
          <ac:chgData name="Sinan Kalkan" userId="6c97b2d2-1092-497b-8c76-002b8d208c49" providerId="ADAL" clId="{2288E44E-D230-314F-ADCC-0D3744DD2FED}" dt="2021-05-26T08:00:50.665" v="748" actId="20577"/>
          <ac:spMkLst>
            <pc:docMk/>
            <pc:sldMk cId="3604775170" sldId="871"/>
            <ac:spMk id="3" creationId="{0247180B-58A3-8C4C-9888-85A3C26779CC}"/>
          </ac:spMkLst>
        </pc:spChg>
        <pc:spChg chg="del">
          <ac:chgData name="Sinan Kalkan" userId="6c97b2d2-1092-497b-8c76-002b8d208c49" providerId="ADAL" clId="{2288E44E-D230-314F-ADCC-0D3744DD2FED}" dt="2021-05-26T08:01:03.723" v="749" actId="478"/>
          <ac:spMkLst>
            <pc:docMk/>
            <pc:sldMk cId="3604775170" sldId="871"/>
            <ac:spMk id="7" creationId="{56068BED-AA7E-EB4D-BEBB-896A5B3175E6}"/>
          </ac:spMkLst>
        </pc:spChg>
        <pc:spChg chg="add mod">
          <ac:chgData name="Sinan Kalkan" userId="6c97b2d2-1092-497b-8c76-002b8d208c49" providerId="ADAL" clId="{2288E44E-D230-314F-ADCC-0D3744DD2FED}" dt="2021-05-26T08:02:42.587" v="781" actId="207"/>
          <ac:spMkLst>
            <pc:docMk/>
            <pc:sldMk cId="3604775170" sldId="871"/>
            <ac:spMk id="8" creationId="{494D69C7-5C69-A14A-9B7F-7ED8C483BF3F}"/>
          </ac:spMkLst>
        </pc:spChg>
        <pc:picChg chg="add mod">
          <ac:chgData name="Sinan Kalkan" userId="6c97b2d2-1092-497b-8c76-002b8d208c49" providerId="ADAL" clId="{2288E44E-D230-314F-ADCC-0D3744DD2FED}" dt="2021-05-26T08:02:30.441" v="780" actId="1076"/>
          <ac:picMkLst>
            <pc:docMk/>
            <pc:sldMk cId="3604775170" sldId="871"/>
            <ac:picMk id="9" creationId="{E879C939-D473-9247-AC30-41B73348198A}"/>
          </ac:picMkLst>
        </pc:picChg>
      </pc:sldChg>
      <pc:sldChg chg="modSp new mod">
        <pc:chgData name="Sinan Kalkan" userId="6c97b2d2-1092-497b-8c76-002b8d208c49" providerId="ADAL" clId="{2288E44E-D230-314F-ADCC-0D3744DD2FED}" dt="2021-05-27T07:21:12.792" v="1755" actId="122"/>
        <pc:sldMkLst>
          <pc:docMk/>
          <pc:sldMk cId="665612105" sldId="872"/>
        </pc:sldMkLst>
        <pc:spChg chg="mod">
          <ac:chgData name="Sinan Kalkan" userId="6c97b2d2-1092-497b-8c76-002b8d208c49" providerId="ADAL" clId="{2288E44E-D230-314F-ADCC-0D3744DD2FED}" dt="2021-05-27T07:20:42.579" v="1709" actId="20577"/>
          <ac:spMkLst>
            <pc:docMk/>
            <pc:sldMk cId="665612105" sldId="872"/>
            <ac:spMk id="2" creationId="{78BF5BB3-8B79-4D48-ADF1-60CE840577A8}"/>
          </ac:spMkLst>
        </pc:spChg>
        <pc:spChg chg="mod">
          <ac:chgData name="Sinan Kalkan" userId="6c97b2d2-1092-497b-8c76-002b8d208c49" providerId="ADAL" clId="{2288E44E-D230-314F-ADCC-0D3744DD2FED}" dt="2021-05-27T07:21:12.792" v="1755" actId="122"/>
          <ac:spMkLst>
            <pc:docMk/>
            <pc:sldMk cId="665612105" sldId="872"/>
            <ac:spMk id="3" creationId="{2AD27C7D-3125-5045-89FB-B340C67BFE1B}"/>
          </ac:spMkLst>
        </pc:spChg>
      </pc:sldChg>
      <pc:sldChg chg="modSp new mod">
        <pc:chgData name="Sinan Kalkan" userId="6c97b2d2-1092-497b-8c76-002b8d208c49" providerId="ADAL" clId="{2288E44E-D230-314F-ADCC-0D3744DD2FED}" dt="2021-05-27T07:06:59.909" v="1008" actId="20577"/>
        <pc:sldMkLst>
          <pc:docMk/>
          <pc:sldMk cId="2837188001" sldId="873"/>
        </pc:sldMkLst>
        <pc:spChg chg="mod">
          <ac:chgData name="Sinan Kalkan" userId="6c97b2d2-1092-497b-8c76-002b8d208c49" providerId="ADAL" clId="{2288E44E-D230-314F-ADCC-0D3744DD2FED}" dt="2021-05-26T08:03:53.256" v="828" actId="20577"/>
          <ac:spMkLst>
            <pc:docMk/>
            <pc:sldMk cId="2837188001" sldId="873"/>
            <ac:spMk id="2" creationId="{16DD99E7-F859-704D-A15F-1CDF3F7ACF9D}"/>
          </ac:spMkLst>
        </pc:spChg>
        <pc:spChg chg="mod">
          <ac:chgData name="Sinan Kalkan" userId="6c97b2d2-1092-497b-8c76-002b8d208c49" providerId="ADAL" clId="{2288E44E-D230-314F-ADCC-0D3744DD2FED}" dt="2021-05-27T07:06:59.909" v="1008" actId="20577"/>
          <ac:spMkLst>
            <pc:docMk/>
            <pc:sldMk cId="2837188001" sldId="873"/>
            <ac:spMk id="3" creationId="{B46DEDA3-B8AE-BE4E-ADB3-473D2D9B5F68}"/>
          </ac:spMkLst>
        </pc:spChg>
      </pc:sldChg>
      <pc:sldChg chg="modSp new mod modAnim">
        <pc:chgData name="Sinan Kalkan" userId="6c97b2d2-1092-497b-8c76-002b8d208c49" providerId="ADAL" clId="{2288E44E-D230-314F-ADCC-0D3744DD2FED}" dt="2021-05-27T07:12:47.513" v="1505"/>
        <pc:sldMkLst>
          <pc:docMk/>
          <pc:sldMk cId="3112396978" sldId="874"/>
        </pc:sldMkLst>
        <pc:spChg chg="mod">
          <ac:chgData name="Sinan Kalkan" userId="6c97b2d2-1092-497b-8c76-002b8d208c49" providerId="ADAL" clId="{2288E44E-D230-314F-ADCC-0D3744DD2FED}" dt="2021-05-26T08:05:56.295" v="841" actId="20577"/>
          <ac:spMkLst>
            <pc:docMk/>
            <pc:sldMk cId="3112396978" sldId="874"/>
            <ac:spMk id="2" creationId="{CA57A264-E0F5-0E47-A6FB-A28770F86ABD}"/>
          </ac:spMkLst>
        </pc:spChg>
        <pc:spChg chg="mod">
          <ac:chgData name="Sinan Kalkan" userId="6c97b2d2-1092-497b-8c76-002b8d208c49" providerId="ADAL" clId="{2288E44E-D230-314F-ADCC-0D3744DD2FED}" dt="2021-05-27T07:12:27.563" v="1503" actId="1076"/>
          <ac:spMkLst>
            <pc:docMk/>
            <pc:sldMk cId="3112396978" sldId="874"/>
            <ac:spMk id="3" creationId="{4C9B41E6-55D2-D54B-AB82-95FB14CA672E}"/>
          </ac:spMkLst>
        </pc:spChg>
      </pc:sldChg>
      <pc:sldChg chg="modSp new mod">
        <pc:chgData name="Sinan Kalkan" userId="6c97b2d2-1092-497b-8c76-002b8d208c49" providerId="ADAL" clId="{2288E44E-D230-314F-ADCC-0D3744DD2FED}" dt="2021-05-27T07:16:14.415" v="1705" actId="20577"/>
        <pc:sldMkLst>
          <pc:docMk/>
          <pc:sldMk cId="1162766306" sldId="875"/>
        </pc:sldMkLst>
        <pc:spChg chg="mod">
          <ac:chgData name="Sinan Kalkan" userId="6c97b2d2-1092-497b-8c76-002b8d208c49" providerId="ADAL" clId="{2288E44E-D230-314F-ADCC-0D3744DD2FED}" dt="2021-05-27T07:13:57.418" v="1527" actId="20577"/>
          <ac:spMkLst>
            <pc:docMk/>
            <pc:sldMk cId="1162766306" sldId="875"/>
            <ac:spMk id="2" creationId="{740C7368-1F06-4E42-9F0F-0037BFD5E232}"/>
          </ac:spMkLst>
        </pc:spChg>
        <pc:spChg chg="mod">
          <ac:chgData name="Sinan Kalkan" userId="6c97b2d2-1092-497b-8c76-002b8d208c49" providerId="ADAL" clId="{2288E44E-D230-314F-ADCC-0D3744DD2FED}" dt="2021-05-27T07:16:14.415" v="1705" actId="20577"/>
          <ac:spMkLst>
            <pc:docMk/>
            <pc:sldMk cId="1162766306" sldId="875"/>
            <ac:spMk id="3" creationId="{2E9E0DB3-B5DD-A141-AE4A-E23F14ABA2F3}"/>
          </ac:spMkLst>
        </pc:spChg>
      </pc:sldChg>
    </pc:docChg>
  </pc:docChgLst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14.072" v="814" actId="478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mod">
        <pc:chgData name="Sinan Kalkan" userId="6c97b2d2-1092-497b-8c76-002b8d208c49" providerId="ADAL" clId="{E9FFDDDC-962E-5249-BDD8-6FDA0CC12FB1}" dt="2021-04-16T05:51:18.293" v="65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  <pc:docChgLst>
    <pc:chgData name="Sinan Kalkan" userId="6c97b2d2-1092-497b-8c76-002b8d208c49" providerId="ADAL" clId="{7AE7E118-DF1B-D541-B1C9-1F85F7EDC012}"/>
    <pc:docChg chg="custSel addSld delSld modSld sldOrd">
      <pc:chgData name="Sinan Kalkan" userId="6c97b2d2-1092-497b-8c76-002b8d208c49" providerId="ADAL" clId="{7AE7E118-DF1B-D541-B1C9-1F85F7EDC012}" dt="2021-04-28T08:15:32.123" v="547" actId="255"/>
      <pc:docMkLst>
        <pc:docMk/>
      </pc:docMkLst>
      <pc:sldChg chg="modSp mod">
        <pc:chgData name="Sinan Kalkan" userId="6c97b2d2-1092-497b-8c76-002b8d208c49" providerId="ADAL" clId="{7AE7E118-DF1B-D541-B1C9-1F85F7EDC012}" dt="2021-04-28T07:25:23.540" v="10" actId="20577"/>
        <pc:sldMkLst>
          <pc:docMk/>
          <pc:sldMk cId="0" sldId="256"/>
        </pc:sldMkLst>
        <pc:spChg chg="mod">
          <ac:chgData name="Sinan Kalkan" userId="6c97b2d2-1092-497b-8c76-002b8d208c49" providerId="ADAL" clId="{7AE7E118-DF1B-D541-B1C9-1F85F7EDC012}" dt="2021-04-28T07:25:23.540" v="1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25:19.923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7AE7E118-DF1B-D541-B1C9-1F85F7EDC012}" dt="2021-04-28T08:15:32.123" v="547" actId="255"/>
        <pc:sldMkLst>
          <pc:docMk/>
          <pc:sldMk cId="3775621098" sldId="324"/>
        </pc:sldMkLst>
        <pc:spChg chg="mod">
          <ac:chgData name="Sinan Kalkan" userId="6c97b2d2-1092-497b-8c76-002b8d208c49" providerId="ADAL" clId="{7AE7E118-DF1B-D541-B1C9-1F85F7EDC012}" dt="2021-04-28T08:15:32.123" v="547" actId="255"/>
          <ac:spMkLst>
            <pc:docMk/>
            <pc:sldMk cId="3775621098" sldId="324"/>
            <ac:spMk id="3" creationId="{23A1551D-521E-4C41-AD05-B20AA6D7CD0C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305045395" sldId="685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869682004" sldId="687"/>
        </pc:sldMkLst>
      </pc:sldChg>
      <pc:sldChg chg="modSp add mod modAnim">
        <pc:chgData name="Sinan Kalkan" userId="6c97b2d2-1092-497b-8c76-002b8d208c49" providerId="ADAL" clId="{7AE7E118-DF1B-D541-B1C9-1F85F7EDC012}" dt="2021-04-28T07:30:07.536" v="117" actId="20577"/>
        <pc:sldMkLst>
          <pc:docMk/>
          <pc:sldMk cId="2493231141" sldId="689"/>
        </pc:sldMkLst>
        <pc:spChg chg="mod">
          <ac:chgData name="Sinan Kalkan" userId="6c97b2d2-1092-497b-8c76-002b8d208c49" providerId="ADAL" clId="{7AE7E118-DF1B-D541-B1C9-1F85F7EDC012}" dt="2021-04-28T07:30:07.536" v="117" actId="20577"/>
          <ac:spMkLst>
            <pc:docMk/>
            <pc:sldMk cId="2493231141" sldId="689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30:01.828" v="114" actId="404"/>
          <ac:spMkLst>
            <pc:docMk/>
            <pc:sldMk cId="2493231141" sldId="689"/>
            <ac:spMk id="33794" creationId="{00000000-0000-0000-0000-000000000000}"/>
          </ac:spMkLst>
        </pc:spChg>
      </pc:sldChg>
      <pc:sldChg chg="modSp add mod">
        <pc:chgData name="Sinan Kalkan" userId="6c97b2d2-1092-497b-8c76-002b8d208c49" providerId="ADAL" clId="{7AE7E118-DF1B-D541-B1C9-1F85F7EDC012}" dt="2021-04-28T07:30:16.811" v="118" actId="20577"/>
        <pc:sldMkLst>
          <pc:docMk/>
          <pc:sldMk cId="375059970" sldId="691"/>
        </pc:sldMkLst>
        <pc:spChg chg="mod">
          <ac:chgData name="Sinan Kalkan" userId="6c97b2d2-1092-497b-8c76-002b8d208c49" providerId="ADAL" clId="{7AE7E118-DF1B-D541-B1C9-1F85F7EDC012}" dt="2021-04-28T07:30:16.811" v="118" actId="20577"/>
          <ac:spMkLst>
            <pc:docMk/>
            <pc:sldMk cId="375059970" sldId="691"/>
            <ac:spMk id="3" creationId="{00000000-0000-0000-0000-000000000000}"/>
          </ac:spMkLst>
        </pc:spChg>
      </pc:sldChg>
      <pc:sldChg chg="add modAnim">
        <pc:chgData name="Sinan Kalkan" userId="6c97b2d2-1092-497b-8c76-002b8d208c49" providerId="ADAL" clId="{7AE7E118-DF1B-D541-B1C9-1F85F7EDC012}" dt="2021-04-28T07:30:37.811" v="120"/>
        <pc:sldMkLst>
          <pc:docMk/>
          <pc:sldMk cId="3733746093" sldId="694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3089294412" sldId="69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761392530" sldId="697"/>
        </pc:sldMkLst>
      </pc:sldChg>
      <pc:sldChg chg="modSp mod ord">
        <pc:chgData name="Sinan Kalkan" userId="6c97b2d2-1092-497b-8c76-002b8d208c49" providerId="ADAL" clId="{7AE7E118-DF1B-D541-B1C9-1F85F7EDC012}" dt="2021-04-28T08:14:14.112" v="408" actId="6549"/>
        <pc:sldMkLst>
          <pc:docMk/>
          <pc:sldMk cId="1751189708" sldId="699"/>
        </pc:sldMkLst>
        <pc:spChg chg="mod">
          <ac:chgData name="Sinan Kalkan" userId="6c97b2d2-1092-497b-8c76-002b8d208c49" providerId="ADAL" clId="{7AE7E118-DF1B-D541-B1C9-1F85F7EDC012}" dt="2021-04-28T08:14:14.112" v="408" actId="6549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7AE7E118-DF1B-D541-B1C9-1F85F7EDC012}" dt="2021-04-28T07:26:24.639" v="24" actId="15"/>
        <pc:sldMkLst>
          <pc:docMk/>
          <pc:sldMk cId="3164347613" sldId="700"/>
        </pc:sldMkLst>
        <pc:spChg chg="mod">
          <ac:chgData name="Sinan Kalkan" userId="6c97b2d2-1092-497b-8c76-002b8d208c49" providerId="ADAL" clId="{7AE7E118-DF1B-D541-B1C9-1F85F7EDC012}" dt="2021-04-28T07:26:24.639" v="24" actId="15"/>
          <ac:spMkLst>
            <pc:docMk/>
            <pc:sldMk cId="3164347613" sldId="700"/>
            <ac:spMk id="3" creationId="{5AE8B69E-51E1-D848-8822-89FCFF3D16A0}"/>
          </ac:spMkLst>
        </pc:spChg>
      </pc:sldChg>
      <pc:sldChg chg="modSp new mod">
        <pc:chgData name="Sinan Kalkan" userId="6c97b2d2-1092-497b-8c76-002b8d208c49" providerId="ADAL" clId="{7AE7E118-DF1B-D541-B1C9-1F85F7EDC012}" dt="2021-04-28T07:27:17.005" v="79" actId="20577"/>
        <pc:sldMkLst>
          <pc:docMk/>
          <pc:sldMk cId="3383954346" sldId="701"/>
        </pc:sldMkLst>
        <pc:spChg chg="mod">
          <ac:chgData name="Sinan Kalkan" userId="6c97b2d2-1092-497b-8c76-002b8d208c49" providerId="ADAL" clId="{7AE7E118-DF1B-D541-B1C9-1F85F7EDC012}" dt="2021-04-28T07:26:49.051" v="46" actId="20577"/>
          <ac:spMkLst>
            <pc:docMk/>
            <pc:sldMk cId="3383954346" sldId="701"/>
            <ac:spMk id="2" creationId="{4DAF5E72-A905-6145-9181-8A63898852AF}"/>
          </ac:spMkLst>
        </pc:spChg>
        <pc:spChg chg="mod">
          <ac:chgData name="Sinan Kalkan" userId="6c97b2d2-1092-497b-8c76-002b8d208c49" providerId="ADAL" clId="{7AE7E118-DF1B-D541-B1C9-1F85F7EDC012}" dt="2021-04-28T07:27:17.005" v="79" actId="20577"/>
          <ac:spMkLst>
            <pc:docMk/>
            <pc:sldMk cId="3383954346" sldId="701"/>
            <ac:spMk id="3" creationId="{566C9E65-26CD-4842-AB81-5D09B104326F}"/>
          </ac:spMkLst>
        </pc:spChg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421511984" sldId="702"/>
        </pc:sldMkLst>
      </pc:sldChg>
      <pc:sldChg chg="addSp delSp modSp add mod">
        <pc:chgData name="Sinan Kalkan" userId="6c97b2d2-1092-497b-8c76-002b8d208c49" providerId="ADAL" clId="{7AE7E118-DF1B-D541-B1C9-1F85F7EDC012}" dt="2021-04-28T07:33:10.720" v="191" actId="20577"/>
        <pc:sldMkLst>
          <pc:docMk/>
          <pc:sldMk cId="2803392254" sldId="703"/>
        </pc:sldMkLst>
        <pc:spChg chg="mod">
          <ac:chgData name="Sinan Kalkan" userId="6c97b2d2-1092-497b-8c76-002b8d208c49" providerId="ADAL" clId="{7AE7E118-DF1B-D541-B1C9-1F85F7EDC012}" dt="2021-04-28T07:33:10.720" v="191" actId="20577"/>
          <ac:spMkLst>
            <pc:docMk/>
            <pc:sldMk cId="2803392254" sldId="703"/>
            <ac:spMk id="15363" creationId="{00000000-0000-0000-0000-000000000000}"/>
          </ac:spMkLst>
        </pc:spChg>
        <pc:picChg chg="add del mod">
          <ac:chgData name="Sinan Kalkan" userId="6c97b2d2-1092-497b-8c76-002b8d208c49" providerId="ADAL" clId="{7AE7E118-DF1B-D541-B1C9-1F85F7EDC012}" dt="2021-04-28T07:31:56.903" v="124" actId="478"/>
          <ac:picMkLst>
            <pc:docMk/>
            <pc:sldMk cId="2803392254" sldId="703"/>
            <ac:picMk id="5" creationId="{BE52E363-0BA0-104A-B22B-73C655F1F672}"/>
          </ac:picMkLst>
        </pc:picChg>
      </pc:sldChg>
      <pc:sldChg chg="add del">
        <pc:chgData name="Sinan Kalkan" userId="6c97b2d2-1092-497b-8c76-002b8d208c49" providerId="ADAL" clId="{7AE7E118-DF1B-D541-B1C9-1F85F7EDC012}" dt="2021-04-28T07:52:12.076" v="246" actId="2696"/>
        <pc:sldMkLst>
          <pc:docMk/>
          <pc:sldMk cId="3773916080" sldId="70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554027841" sldId="706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794016954" sldId="707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287636438" sldId="708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146932375" sldId="722"/>
        </pc:sldMkLst>
      </pc:sldChg>
      <pc:sldChg chg="addSp 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1700060925" sldId="723"/>
        </pc:sldMkLst>
        <pc:spChg chg="mod">
          <ac:chgData name="Sinan Kalkan" userId="6c97b2d2-1092-497b-8c76-002b8d208c49" providerId="ADAL" clId="{7AE7E118-DF1B-D541-B1C9-1F85F7EDC012}" dt="2021-04-28T07:47:16.107" v="224" actId="20577"/>
          <ac:spMkLst>
            <pc:docMk/>
            <pc:sldMk cId="1700060925" sldId="723"/>
            <ac:spMk id="2" creationId="{749E7F90-C402-5C4C-B6B9-3E4E591137AD}"/>
          </ac:spMkLst>
        </pc:spChg>
        <pc:spChg chg="mod">
          <ac:chgData name="Sinan Kalkan" userId="6c97b2d2-1092-497b-8c76-002b8d208c49" providerId="ADAL" clId="{7AE7E118-DF1B-D541-B1C9-1F85F7EDC012}" dt="2021-04-28T07:47:46.855" v="230" actId="20577"/>
          <ac:spMkLst>
            <pc:docMk/>
            <pc:sldMk cId="1700060925" sldId="723"/>
            <ac:spMk id="3" creationId="{7DE1090C-84F3-EC43-B56E-4057673970DF}"/>
          </ac:spMkLst>
        </pc:spChg>
        <pc:picChg chg="add mod">
          <ac:chgData name="Sinan Kalkan" userId="6c97b2d2-1092-497b-8c76-002b8d208c49" providerId="ADAL" clId="{7AE7E118-DF1B-D541-B1C9-1F85F7EDC012}" dt="2021-04-28T07:48:04.339" v="232" actId="1076"/>
          <ac:picMkLst>
            <pc:docMk/>
            <pc:sldMk cId="1700060925" sldId="723"/>
            <ac:picMk id="7" creationId="{07F9E3A9-A788-644B-85AF-C8904AA74999}"/>
          </ac:picMkLst>
        </pc:picChg>
        <pc:picChg chg="add mod">
          <ac:chgData name="Sinan Kalkan" userId="6c97b2d2-1092-497b-8c76-002b8d208c49" providerId="ADAL" clId="{7AE7E118-DF1B-D541-B1C9-1F85F7EDC012}" dt="2021-04-28T07:48:17.426" v="234" actId="1076"/>
          <ac:picMkLst>
            <pc:docMk/>
            <pc:sldMk cId="1700060925" sldId="723"/>
            <ac:picMk id="8" creationId="{3C4778E8-0815-BA42-BA15-EBCB9881E4BB}"/>
          </ac:picMkLst>
        </pc:picChg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2725791450" sldId="724"/>
        </pc:sldMkLst>
        <pc:spChg chg="mod">
          <ac:chgData name="Sinan Kalkan" userId="6c97b2d2-1092-497b-8c76-002b8d208c49" providerId="ADAL" clId="{7AE7E118-DF1B-D541-B1C9-1F85F7EDC012}" dt="2021-04-28T07:49:19.266" v="244" actId="20577"/>
          <ac:spMkLst>
            <pc:docMk/>
            <pc:sldMk cId="2725791450" sldId="724"/>
            <ac:spMk id="2" creationId="{E5B0F077-448A-2D47-AEED-CC2F41F64F58}"/>
          </ac:spMkLst>
        </pc:spChg>
      </pc:sldChg>
      <pc:sldChg chg="modSp new mod ord">
        <pc:chgData name="Sinan Kalkan" userId="6c97b2d2-1092-497b-8c76-002b8d208c49" providerId="ADAL" clId="{7AE7E118-DF1B-D541-B1C9-1F85F7EDC012}" dt="2021-04-28T08:13:49.232" v="405" actId="20578"/>
        <pc:sldMkLst>
          <pc:docMk/>
          <pc:sldMk cId="3979043597" sldId="725"/>
        </pc:sldMkLst>
        <pc:spChg chg="mod">
          <ac:chgData name="Sinan Kalkan" userId="6c97b2d2-1092-497b-8c76-002b8d208c49" providerId="ADAL" clId="{7AE7E118-DF1B-D541-B1C9-1F85F7EDC012}" dt="2021-04-28T07:55:34.683" v="277" actId="20577"/>
          <ac:spMkLst>
            <pc:docMk/>
            <pc:sldMk cId="3979043597" sldId="725"/>
            <ac:spMk id="2" creationId="{05FC0F9A-F498-834E-9498-4F720AA9E886}"/>
          </ac:spMkLst>
        </pc:spChg>
        <pc:spChg chg="mod">
          <ac:chgData name="Sinan Kalkan" userId="6c97b2d2-1092-497b-8c76-002b8d208c49" providerId="ADAL" clId="{7AE7E118-DF1B-D541-B1C9-1F85F7EDC012}" dt="2021-04-28T08:13:24.946" v="404" actId="20577"/>
          <ac:spMkLst>
            <pc:docMk/>
            <pc:sldMk cId="3979043597" sldId="725"/>
            <ac:spMk id="3" creationId="{6239CACE-DD5B-C942-B3A0-796C31A11CA2}"/>
          </ac:spMkLst>
        </pc:spChg>
      </pc:sldChg>
      <pc:sldChg chg="new del">
        <pc:chgData name="Sinan Kalkan" userId="6c97b2d2-1092-497b-8c76-002b8d208c49" providerId="ADAL" clId="{7AE7E118-DF1B-D541-B1C9-1F85F7EDC012}" dt="2021-04-28T07:55:28.699" v="260" actId="2696"/>
        <pc:sldMkLst>
          <pc:docMk/>
          <pc:sldMk cId="1181300471" sldId="726"/>
        </pc:sldMkLst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3758045586" sldId="727"/>
        </pc:sldMkLst>
        <pc:spChg chg="mod">
          <ac:chgData name="Sinan Kalkan" userId="6c97b2d2-1092-497b-8c76-002b8d208c49" providerId="ADAL" clId="{7AE7E118-DF1B-D541-B1C9-1F85F7EDC012}" dt="2021-04-28T07:55:14.683" v="258" actId="20577"/>
          <ac:spMkLst>
            <pc:docMk/>
            <pc:sldMk cId="3758045586" sldId="727"/>
            <ac:spMk id="2" creationId="{79A29E69-BA96-C444-B23C-865002097F6D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200475751" sldId="746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374023959" sldId="747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4091031636" sldId="753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973925162" sldId="755"/>
        </pc:sldMkLst>
      </pc:sldChg>
      <pc:sldChg chg="del">
        <pc:chgData name="Sinan Kalkan" userId="6c97b2d2-1092-497b-8c76-002b8d208c49" providerId="ADAL" clId="{7AE7E118-DF1B-D541-B1C9-1F85F7EDC012}" dt="2021-04-28T07:26:13.430" v="12" actId="2696"/>
        <pc:sldMkLst>
          <pc:docMk/>
          <pc:sldMk cId="1992223217" sldId="756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6464430" sldId="757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2971426052" sldId="759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860687723" sldId="760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228254632" sldId="761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1963307847" sldId="762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9128496" sldId="763"/>
        </pc:sldMkLst>
      </pc:sldChg>
    </pc:docChg>
  </pc:docChgLst>
  <pc:docChgLst>
    <pc:chgData name="Sinan Kalkan" userId="6c97b2d2-1092-497b-8c76-002b8d208c49" providerId="ADAL" clId="{3B4F5034-017E-FD46-BC2F-98EAD5B1E4D9}"/>
    <pc:docChg chg="undo custSel modSld">
      <pc:chgData name="Sinan Kalkan" userId="6c97b2d2-1092-497b-8c76-002b8d208c49" providerId="ADAL" clId="{3B4F5034-017E-FD46-BC2F-98EAD5B1E4D9}" dt="2021-05-21T05:26:44.151" v="35" actId="20577"/>
      <pc:docMkLst>
        <pc:docMk/>
      </pc:docMkLst>
      <pc:sldChg chg="modSp mod">
        <pc:chgData name="Sinan Kalkan" userId="6c97b2d2-1092-497b-8c76-002b8d208c49" providerId="ADAL" clId="{3B4F5034-017E-FD46-BC2F-98EAD5B1E4D9}" dt="2021-05-21T05:26:44.151" v="35" actId="20577"/>
        <pc:sldMkLst>
          <pc:docMk/>
          <pc:sldMk cId="2742390757" sldId="862"/>
        </pc:sldMkLst>
        <pc:spChg chg="mod">
          <ac:chgData name="Sinan Kalkan" userId="6c97b2d2-1092-497b-8c76-002b8d208c49" providerId="ADAL" clId="{3B4F5034-017E-FD46-BC2F-98EAD5B1E4D9}" dt="2021-05-21T05:26:44.151" v="35" actId="20577"/>
          <ac:spMkLst>
            <pc:docMk/>
            <pc:sldMk cId="2742390757" sldId="862"/>
            <ac:spMk id="3" creationId="{9C7FD368-6095-B640-B6EF-7EAD5E638AEC}"/>
          </ac:spMkLst>
        </pc:spChg>
      </pc:sldChg>
    </pc:docChg>
  </pc:docChgLst>
  <pc:docChgLst>
    <pc:chgData name="Sinan Kalkan" userId="6c97b2d2-1092-497b-8c76-002b8d208c49" providerId="ADAL" clId="{3279AA90-ABFD-BF46-8231-A374A07C48AE}"/>
    <pc:docChg chg="custSel addSld delSld modSld sldOrd">
      <pc:chgData name="Sinan Kalkan" userId="6c97b2d2-1092-497b-8c76-002b8d208c49" providerId="ADAL" clId="{3279AA90-ABFD-BF46-8231-A374A07C48AE}" dt="2021-05-05T09:14:39.219" v="282" actId="20577"/>
      <pc:docMkLst>
        <pc:docMk/>
      </pc:docMkLst>
      <pc:sldChg chg="modSp mod">
        <pc:chgData name="Sinan Kalkan" userId="6c97b2d2-1092-497b-8c76-002b8d208c49" providerId="ADAL" clId="{3279AA90-ABFD-BF46-8231-A374A07C48AE}" dt="2021-05-05T08:57:28.801" v="14" actId="20577"/>
        <pc:sldMkLst>
          <pc:docMk/>
          <pc:sldMk cId="0" sldId="256"/>
        </pc:sldMkLst>
        <pc:spChg chg="mod">
          <ac:chgData name="Sinan Kalkan" userId="6c97b2d2-1092-497b-8c76-002b8d208c49" providerId="ADAL" clId="{3279AA90-ABFD-BF46-8231-A374A07C48AE}" dt="2021-05-05T08:57:28.801" v="1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3279AA90-ABFD-BF46-8231-A374A07C48AE}" dt="2021-05-05T08:57:22.387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del">
        <pc:chgData name="Sinan Kalkan" userId="6c97b2d2-1092-497b-8c76-002b8d208c49" providerId="ADAL" clId="{3279AA90-ABFD-BF46-8231-A374A07C48AE}" dt="2021-05-05T08:58:51.422" v="47" actId="2696"/>
        <pc:sldMkLst>
          <pc:docMk/>
          <pc:sldMk cId="2493231141" sldId="689"/>
        </pc:sldMkLst>
      </pc:sldChg>
      <pc:sldChg chg="addSp delSp modSp mod ord">
        <pc:chgData name="Sinan Kalkan" userId="6c97b2d2-1092-497b-8c76-002b8d208c49" providerId="ADAL" clId="{3279AA90-ABFD-BF46-8231-A374A07C48AE}" dt="2021-05-05T09:00:39.158" v="81"/>
        <pc:sldMkLst>
          <pc:docMk/>
          <pc:sldMk cId="375059970" sldId="691"/>
        </pc:sldMkLst>
        <pc:spChg chg="add mod">
          <ac:chgData name="Sinan Kalkan" userId="6c97b2d2-1092-497b-8c76-002b8d208c49" providerId="ADAL" clId="{3279AA90-ABFD-BF46-8231-A374A07C48AE}" dt="2021-05-05T09:00:31.288" v="79" actId="113"/>
          <ac:spMkLst>
            <pc:docMk/>
            <pc:sldMk cId="375059970" sldId="691"/>
            <ac:spMk id="6" creationId="{B8BDE6E3-8D7A-6B44-A60B-79A32BEAA83F}"/>
          </ac:spMkLst>
        </pc:spChg>
        <pc:spChg chg="add del mod">
          <ac:chgData name="Sinan Kalkan" userId="6c97b2d2-1092-497b-8c76-002b8d208c49" providerId="ADAL" clId="{3279AA90-ABFD-BF46-8231-A374A07C48AE}" dt="2021-05-05T09:00:24.169" v="78" actId="478"/>
          <ac:spMkLst>
            <pc:docMk/>
            <pc:sldMk cId="375059970" sldId="691"/>
            <ac:spMk id="7" creationId="{0B85800E-DD42-C841-B7C9-BE4236A3B2CC}"/>
          </ac:spMkLst>
        </pc:spChg>
        <pc:spChg chg="add del mod">
          <ac:chgData name="Sinan Kalkan" userId="6c97b2d2-1092-497b-8c76-002b8d208c49" providerId="ADAL" clId="{3279AA90-ABFD-BF46-8231-A374A07C48AE}" dt="2021-05-05T09:00:39.158" v="81"/>
          <ac:spMkLst>
            <pc:docMk/>
            <pc:sldMk cId="375059970" sldId="691"/>
            <ac:spMk id="10" creationId="{F1F54938-6F4E-9246-A89C-DCE98F1097AF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9.180" v="88"/>
        <pc:sldMkLst>
          <pc:docMk/>
          <pc:sldMk cId="3089294412" sldId="695"/>
        </pc:sldMkLst>
        <pc:spChg chg="add mod">
          <ac:chgData name="Sinan Kalkan" userId="6c97b2d2-1092-497b-8c76-002b8d208c49" providerId="ADAL" clId="{3279AA90-ABFD-BF46-8231-A374A07C48AE}" dt="2021-05-05T09:00:49.180" v="88"/>
          <ac:spMkLst>
            <pc:docMk/>
            <pc:sldMk cId="3089294412" sldId="695"/>
            <ac:spMk id="8" creationId="{FD3A48A1-CD48-334A-8C41-554B444786F0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0.439" v="82"/>
        <pc:sldMkLst>
          <pc:docMk/>
          <pc:sldMk cId="1761392530" sldId="697"/>
        </pc:sldMkLst>
        <pc:spChg chg="add mod">
          <ac:chgData name="Sinan Kalkan" userId="6c97b2d2-1092-497b-8c76-002b8d208c49" providerId="ADAL" clId="{3279AA90-ABFD-BF46-8231-A374A07C48AE}" dt="2021-05-05T09:00:40.439" v="82"/>
          <ac:spMkLst>
            <pc:docMk/>
            <pc:sldMk cId="1761392530" sldId="697"/>
            <ac:spMk id="8" creationId="{06A6BE3D-98ED-6C46-BC2A-799585B538BB}"/>
          </ac:spMkLst>
        </pc:spChg>
      </pc:sldChg>
      <pc:sldChg chg="modSp mod">
        <pc:chgData name="Sinan Kalkan" userId="6c97b2d2-1092-497b-8c76-002b8d208c49" providerId="ADAL" clId="{3279AA90-ABFD-BF46-8231-A374A07C48AE}" dt="2021-05-05T08:58:11.847" v="45" actId="20577"/>
        <pc:sldMkLst>
          <pc:docMk/>
          <pc:sldMk cId="1751189708" sldId="699"/>
        </pc:sldMkLst>
        <pc:spChg chg="mod">
          <ac:chgData name="Sinan Kalkan" userId="6c97b2d2-1092-497b-8c76-002b8d208c49" providerId="ADAL" clId="{3279AA90-ABFD-BF46-8231-A374A07C48AE}" dt="2021-05-05T08:58:11.847" v="45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3279AA90-ABFD-BF46-8231-A374A07C48AE}" dt="2021-05-05T08:58:03.497" v="42" actId="207"/>
        <pc:sldMkLst>
          <pc:docMk/>
          <pc:sldMk cId="3164347613" sldId="700"/>
        </pc:sldMkLst>
        <pc:spChg chg="mod">
          <ac:chgData name="Sinan Kalkan" userId="6c97b2d2-1092-497b-8c76-002b8d208c49" providerId="ADAL" clId="{3279AA90-ABFD-BF46-8231-A374A07C48AE}" dt="2021-05-05T08:58:03.497" v="42" actId="20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3279AA90-ABFD-BF46-8231-A374A07C48AE}" dt="2021-05-05T08:58:49.910" v="46" actId="2696"/>
        <pc:sldMkLst>
          <pc:docMk/>
          <pc:sldMk cId="3383954346" sldId="701"/>
        </pc:sldMkLst>
      </pc:sldChg>
      <pc:sldChg chg="addSp modSp ord">
        <pc:chgData name="Sinan Kalkan" userId="6c97b2d2-1092-497b-8c76-002b8d208c49" providerId="ADAL" clId="{3279AA90-ABFD-BF46-8231-A374A07C48AE}" dt="2021-05-05T09:00:41.554" v="83"/>
        <pc:sldMkLst>
          <pc:docMk/>
          <pc:sldMk cId="421511984" sldId="702"/>
        </pc:sldMkLst>
        <pc:spChg chg="add mod">
          <ac:chgData name="Sinan Kalkan" userId="6c97b2d2-1092-497b-8c76-002b8d208c49" providerId="ADAL" clId="{3279AA90-ABFD-BF46-8231-A374A07C48AE}" dt="2021-05-05T09:00:41.554" v="83"/>
          <ac:spMkLst>
            <pc:docMk/>
            <pc:sldMk cId="421511984" sldId="702"/>
            <ac:spMk id="8" creationId="{0F69DA31-F6F2-674B-9601-12001FA5F2B6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2.570" v="84"/>
        <pc:sldMkLst>
          <pc:docMk/>
          <pc:sldMk cId="2803392254" sldId="703"/>
        </pc:sldMkLst>
        <pc:spChg chg="add mod">
          <ac:chgData name="Sinan Kalkan" userId="6c97b2d2-1092-497b-8c76-002b8d208c49" providerId="ADAL" clId="{3279AA90-ABFD-BF46-8231-A374A07C48AE}" dt="2021-05-05T09:00:42.570" v="84"/>
          <ac:spMkLst>
            <pc:docMk/>
            <pc:sldMk cId="2803392254" sldId="703"/>
            <ac:spMk id="8" creationId="{FD16549C-4552-4C40-B81A-F951F6F9220D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3.631" v="85"/>
        <pc:sldMkLst>
          <pc:docMk/>
          <pc:sldMk cId="1554027841" sldId="706"/>
        </pc:sldMkLst>
        <pc:spChg chg="add mod">
          <ac:chgData name="Sinan Kalkan" userId="6c97b2d2-1092-497b-8c76-002b8d208c49" providerId="ADAL" clId="{3279AA90-ABFD-BF46-8231-A374A07C48AE}" dt="2021-05-05T09:00:43.631" v="85"/>
          <ac:spMkLst>
            <pc:docMk/>
            <pc:sldMk cId="1554027841" sldId="706"/>
            <ac:spMk id="8" creationId="{1B164F29-469A-B644-8EA9-133CE58E5B65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4.623" v="86"/>
        <pc:sldMkLst>
          <pc:docMk/>
          <pc:sldMk cId="2794016954" sldId="707"/>
        </pc:sldMkLst>
        <pc:spChg chg="add mod">
          <ac:chgData name="Sinan Kalkan" userId="6c97b2d2-1092-497b-8c76-002b8d208c49" providerId="ADAL" clId="{3279AA90-ABFD-BF46-8231-A374A07C48AE}" dt="2021-05-05T09:00:44.623" v="86"/>
          <ac:spMkLst>
            <pc:docMk/>
            <pc:sldMk cId="2794016954" sldId="707"/>
            <ac:spMk id="8" creationId="{D426B957-D840-D549-8B46-784FCD053AE1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8.029" v="87"/>
        <pc:sldMkLst>
          <pc:docMk/>
          <pc:sldMk cId="2287636438" sldId="708"/>
        </pc:sldMkLst>
        <pc:spChg chg="add mod">
          <ac:chgData name="Sinan Kalkan" userId="6c97b2d2-1092-497b-8c76-002b8d208c49" providerId="ADAL" clId="{3279AA90-ABFD-BF46-8231-A374A07C48AE}" dt="2021-05-05T09:00:48.029" v="87"/>
          <ac:spMkLst>
            <pc:docMk/>
            <pc:sldMk cId="2287636438" sldId="708"/>
            <ac:spMk id="8" creationId="{C320AB7F-8CE5-9341-AE74-B789B44C0D2B}"/>
          </ac:spMkLst>
        </pc:sp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2866262102" sldId="712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873397375" sldId="713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355531218" sldId="714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3332351435" sldId="715"/>
        </pc:sldMkLst>
      </pc:sldChg>
      <pc:sldChg chg="addSp delSp modSp add mod">
        <pc:chgData name="Sinan Kalkan" userId="6c97b2d2-1092-497b-8c76-002b8d208c49" providerId="ADAL" clId="{3279AA90-ABFD-BF46-8231-A374A07C48AE}" dt="2021-05-05T09:05:00.418" v="110" actId="1076"/>
        <pc:sldMkLst>
          <pc:docMk/>
          <pc:sldMk cId="2269631451" sldId="716"/>
        </pc:sldMkLst>
        <pc:spChg chg="add mod">
          <ac:chgData name="Sinan Kalkan" userId="6c97b2d2-1092-497b-8c76-002b8d208c49" providerId="ADAL" clId="{3279AA90-ABFD-BF46-8231-A374A07C48AE}" dt="2021-05-05T09:05:00.418" v="110" actId="1076"/>
          <ac:spMkLst>
            <pc:docMk/>
            <pc:sldMk cId="2269631451" sldId="716"/>
            <ac:spMk id="7" creationId="{BFF5C67C-A362-B140-9EF4-92C57D543413}"/>
          </ac:spMkLst>
        </pc:spChg>
        <pc:picChg chg="del">
          <ac:chgData name="Sinan Kalkan" userId="6c97b2d2-1092-497b-8c76-002b8d208c49" providerId="ADAL" clId="{3279AA90-ABFD-BF46-8231-A374A07C48AE}" dt="2021-05-05T09:04:33.156" v="93" actId="478"/>
          <ac:picMkLst>
            <pc:docMk/>
            <pc:sldMk cId="2269631451" sldId="716"/>
            <ac:picMk id="21508" creationId="{00000000-0000-0000-0000-000000000000}"/>
          </ac:picMkLst>
        </pc:pic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614024828" sldId="717"/>
        </pc:sldMkLst>
      </pc:sldChg>
      <pc:sldChg chg="del">
        <pc:chgData name="Sinan Kalkan" userId="6c97b2d2-1092-497b-8c76-002b8d208c49" providerId="ADAL" clId="{3279AA90-ABFD-BF46-8231-A374A07C48AE}" dt="2021-05-05T08:58:59.053" v="48" actId="2696"/>
        <pc:sldMkLst>
          <pc:docMk/>
          <pc:sldMk cId="1146932375" sldId="722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1700060925" sldId="723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2725791450" sldId="724"/>
        </pc:sldMkLst>
      </pc:sldChg>
      <pc:sldChg chg="del">
        <pc:chgData name="Sinan Kalkan" userId="6c97b2d2-1092-497b-8c76-002b8d208c49" providerId="ADAL" clId="{3279AA90-ABFD-BF46-8231-A374A07C48AE}" dt="2021-05-05T08:59:05.989" v="49" actId="2696"/>
        <pc:sldMkLst>
          <pc:docMk/>
          <pc:sldMk cId="3979043597" sldId="725"/>
        </pc:sldMkLst>
      </pc:sldChg>
      <pc:sldChg chg="del ord">
        <pc:chgData name="Sinan Kalkan" userId="6c97b2d2-1092-497b-8c76-002b8d208c49" providerId="ADAL" clId="{3279AA90-ABFD-BF46-8231-A374A07C48AE}" dt="2021-05-05T09:01:12.795" v="90" actId="2696"/>
        <pc:sldMkLst>
          <pc:docMk/>
          <pc:sldMk cId="3758045586" sldId="727"/>
        </pc:sldMkLst>
      </pc:sldChg>
      <pc:sldChg chg="delSp modSp add modAnim">
        <pc:chgData name="Sinan Kalkan" userId="6c97b2d2-1092-497b-8c76-002b8d208c49" providerId="ADAL" clId="{3279AA90-ABFD-BF46-8231-A374A07C48AE}" dt="2021-05-05T09:05:19.848" v="113" actId="6549"/>
        <pc:sldMkLst>
          <pc:docMk/>
          <pc:sldMk cId="1557262092" sldId="734"/>
        </pc:sldMkLst>
        <pc:spChg chg="mod">
          <ac:chgData name="Sinan Kalkan" userId="6c97b2d2-1092-497b-8c76-002b8d208c49" providerId="ADAL" clId="{3279AA90-ABFD-BF46-8231-A374A07C48AE}" dt="2021-05-05T09:05:19.848" v="113" actId="6549"/>
          <ac:spMkLst>
            <pc:docMk/>
            <pc:sldMk cId="1557262092" sldId="734"/>
            <ac:spMk id="27651" creationId="{00000000-0000-0000-0000-000000000000}"/>
          </ac:spMkLst>
        </pc:spChg>
        <pc:picChg chg="del">
          <ac:chgData name="Sinan Kalkan" userId="6c97b2d2-1092-497b-8c76-002b8d208c49" providerId="ADAL" clId="{3279AA90-ABFD-BF46-8231-A374A07C48AE}" dt="2021-05-05T09:05:08.236" v="111" actId="478"/>
          <ac:picMkLst>
            <pc:docMk/>
            <pc:sldMk cId="1557262092" sldId="734"/>
            <ac:picMk id="27652" creationId="{00000000-0000-0000-0000-000000000000}"/>
          </ac:picMkLst>
        </pc:picChg>
      </pc:sldChg>
      <pc:sldChg chg="addSp modSp new mod">
        <pc:chgData name="Sinan Kalkan" userId="6c97b2d2-1092-497b-8c76-002b8d208c49" providerId="ADAL" clId="{3279AA90-ABFD-BF46-8231-A374A07C48AE}" dt="2021-05-05T09:10:35.808" v="198" actId="20577"/>
        <pc:sldMkLst>
          <pc:docMk/>
          <pc:sldMk cId="2791939808" sldId="735"/>
        </pc:sldMkLst>
        <pc:spChg chg="mod">
          <ac:chgData name="Sinan Kalkan" userId="6c97b2d2-1092-497b-8c76-002b8d208c49" providerId="ADAL" clId="{3279AA90-ABFD-BF46-8231-A374A07C48AE}" dt="2021-05-05T09:05:39.076" v="131" actId="20577"/>
          <ac:spMkLst>
            <pc:docMk/>
            <pc:sldMk cId="2791939808" sldId="735"/>
            <ac:spMk id="2" creationId="{3E9B0812-D0E7-4749-AA60-2CF7CE585FA6}"/>
          </ac:spMkLst>
        </pc:spChg>
        <pc:spChg chg="mod">
          <ac:chgData name="Sinan Kalkan" userId="6c97b2d2-1092-497b-8c76-002b8d208c49" providerId="ADAL" clId="{3279AA90-ABFD-BF46-8231-A374A07C48AE}" dt="2021-05-05T09:10:35.808" v="198" actId="20577"/>
          <ac:spMkLst>
            <pc:docMk/>
            <pc:sldMk cId="2791939808" sldId="735"/>
            <ac:spMk id="3" creationId="{6DAF48B0-1A07-9C45-A8B6-BBB90AE5B5EC}"/>
          </ac:spMkLst>
        </pc:spChg>
        <pc:spChg chg="add mod">
          <ac:chgData name="Sinan Kalkan" userId="6c97b2d2-1092-497b-8c76-002b8d208c49" providerId="ADAL" clId="{3279AA90-ABFD-BF46-8231-A374A07C48AE}" dt="2021-05-05T09:09:04.725" v="193" actId="1076"/>
          <ac:spMkLst>
            <pc:docMk/>
            <pc:sldMk cId="2791939808" sldId="735"/>
            <ac:spMk id="7" creationId="{549EC8E1-391B-CD43-BDF6-42E488FE2717}"/>
          </ac:spMkLst>
        </pc:spChg>
      </pc:sldChg>
      <pc:sldChg chg="addSp delSp modSp add mod">
        <pc:chgData name="Sinan Kalkan" userId="6c97b2d2-1092-497b-8c76-002b8d208c49" providerId="ADAL" clId="{3279AA90-ABFD-BF46-8231-A374A07C48AE}" dt="2021-05-05T09:14:39.219" v="282" actId="20577"/>
        <pc:sldMkLst>
          <pc:docMk/>
          <pc:sldMk cId="2107141733" sldId="736"/>
        </pc:sldMkLst>
        <pc:spChg chg="del mod">
          <ac:chgData name="Sinan Kalkan" userId="6c97b2d2-1092-497b-8c76-002b8d208c49" providerId="ADAL" clId="{3279AA90-ABFD-BF46-8231-A374A07C48AE}" dt="2021-05-05T09:11:42.480" v="199" actId="478"/>
          <ac:spMkLst>
            <pc:docMk/>
            <pc:sldMk cId="2107141733" sldId="736"/>
            <ac:spMk id="3" creationId="{6DAF48B0-1A07-9C45-A8B6-BBB90AE5B5EC}"/>
          </ac:spMkLst>
        </pc:spChg>
        <pc:spChg chg="del">
          <ac:chgData name="Sinan Kalkan" userId="6c97b2d2-1092-497b-8c76-002b8d208c49" providerId="ADAL" clId="{3279AA90-ABFD-BF46-8231-A374A07C48AE}" dt="2021-05-05T09:11:47.328" v="201" actId="478"/>
          <ac:spMkLst>
            <pc:docMk/>
            <pc:sldMk cId="2107141733" sldId="736"/>
            <ac:spMk id="7" creationId="{549EC8E1-391B-CD43-BDF6-42E488FE2717}"/>
          </ac:spMkLst>
        </pc:spChg>
        <pc:spChg chg="add mod">
          <ac:chgData name="Sinan Kalkan" userId="6c97b2d2-1092-497b-8c76-002b8d208c49" providerId="ADAL" clId="{3279AA90-ABFD-BF46-8231-A374A07C48AE}" dt="2021-05-05T09:14:39.219" v="282" actId="20577"/>
          <ac:spMkLst>
            <pc:docMk/>
            <pc:sldMk cId="2107141733" sldId="736"/>
            <ac:spMk id="8" creationId="{A6AFF05E-E019-EC4B-96BB-740D35F71E43}"/>
          </ac:spMkLst>
        </pc:spChg>
      </pc:sldChg>
    </pc:docChg>
  </pc:docChgLst>
  <pc:docChgLst>
    <pc:chgData name="Sinan Kalkan" userId="6c97b2d2-1092-497b-8c76-002b8d208c49" providerId="ADAL" clId="{54849A05-FF8E-774E-8D5B-DF0C76BA2C68}"/>
    <pc:docChg chg="addSld delSld modSld sldOrd">
      <pc:chgData name="Sinan Kalkan" userId="6c97b2d2-1092-497b-8c76-002b8d208c49" providerId="ADAL" clId="{54849A05-FF8E-774E-8D5B-DF0C76BA2C68}" dt="2021-04-21T10:49:58.355" v="210" actId="20577"/>
      <pc:docMkLst>
        <pc:docMk/>
      </pc:docMkLst>
      <pc:sldChg chg="modSp mod">
        <pc:chgData name="Sinan Kalkan" userId="6c97b2d2-1092-497b-8c76-002b8d208c49" providerId="ADAL" clId="{54849A05-FF8E-774E-8D5B-DF0C76BA2C68}" dt="2021-04-21T10:31:44.548" v="0" actId="20577"/>
        <pc:sldMkLst>
          <pc:docMk/>
          <pc:sldMk cId="0" sldId="256"/>
        </pc:sldMkLst>
        <pc:spChg chg="mod">
          <ac:chgData name="Sinan Kalkan" userId="6c97b2d2-1092-497b-8c76-002b8d208c49" providerId="ADAL" clId="{54849A05-FF8E-774E-8D5B-DF0C76BA2C68}" dt="2021-04-21T10:31:44.54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54849A05-FF8E-774E-8D5B-DF0C76BA2C68}" dt="2021-04-21T10:49:58.355" v="210" actId="20577"/>
        <pc:sldMkLst>
          <pc:docMk/>
          <pc:sldMk cId="3775621098" sldId="324"/>
        </pc:sldMkLst>
        <pc:spChg chg="mod">
          <ac:chgData name="Sinan Kalkan" userId="6c97b2d2-1092-497b-8c76-002b8d208c49" providerId="ADAL" clId="{54849A05-FF8E-774E-8D5B-DF0C76BA2C68}" dt="2021-04-21T10:49:58.355" v="210" actId="20577"/>
          <ac:spMkLst>
            <pc:docMk/>
            <pc:sldMk cId="3775621098" sldId="324"/>
            <ac:spMk id="3" creationId="{23A1551D-521E-4C41-AD05-B20AA6D7CD0C}"/>
          </ac:spMkLst>
        </pc:spChg>
      </pc:sldChg>
      <pc:sldChg chg="del ord">
        <pc:chgData name="Sinan Kalkan" userId="6c97b2d2-1092-497b-8c76-002b8d208c49" providerId="ADAL" clId="{54849A05-FF8E-774E-8D5B-DF0C76BA2C68}" dt="2021-04-21T10:33:01.996" v="17" actId="2696"/>
        <pc:sldMkLst>
          <pc:docMk/>
          <pc:sldMk cId="2939381871" sldId="684"/>
        </pc:sldMkLst>
      </pc:sldChg>
      <pc:sldChg chg="addSp modSp ord">
        <pc:chgData name="Sinan Kalkan" userId="6c97b2d2-1092-497b-8c76-002b8d208c49" providerId="ADAL" clId="{54849A05-FF8E-774E-8D5B-DF0C76BA2C68}" dt="2021-04-21T10:33:18.123" v="21"/>
        <pc:sldMkLst>
          <pc:docMk/>
          <pc:sldMk cId="1305045395" sldId="685"/>
        </pc:sldMkLst>
        <pc:spChg chg="add mod">
          <ac:chgData name="Sinan Kalkan" userId="6c97b2d2-1092-497b-8c76-002b8d208c49" providerId="ADAL" clId="{54849A05-FF8E-774E-8D5B-DF0C76BA2C68}" dt="2021-04-21T10:33:18.123" v="21"/>
          <ac:spMkLst>
            <pc:docMk/>
            <pc:sldMk cId="1305045395" sldId="685"/>
            <ac:spMk id="8" creationId="{3AF1D756-F958-3E43-ADF9-977A3AC48CAE}"/>
          </ac:spMkLst>
        </pc:spChg>
      </pc:sldChg>
      <pc:sldChg chg="del ord">
        <pc:chgData name="Sinan Kalkan" userId="6c97b2d2-1092-497b-8c76-002b8d208c49" providerId="ADAL" clId="{54849A05-FF8E-774E-8D5B-DF0C76BA2C68}" dt="2021-04-21T10:32:58.771" v="16" actId="2696"/>
        <pc:sldMkLst>
          <pc:docMk/>
          <pc:sldMk cId="3603617948" sldId="686"/>
        </pc:sldMkLst>
      </pc:sldChg>
      <pc:sldChg chg="addSp modSp ord">
        <pc:chgData name="Sinan Kalkan" userId="6c97b2d2-1092-497b-8c76-002b8d208c49" providerId="ADAL" clId="{54849A05-FF8E-774E-8D5B-DF0C76BA2C68}" dt="2021-04-21T10:33:19.544" v="22"/>
        <pc:sldMkLst>
          <pc:docMk/>
          <pc:sldMk cId="1869682004" sldId="687"/>
        </pc:sldMkLst>
        <pc:spChg chg="add mod">
          <ac:chgData name="Sinan Kalkan" userId="6c97b2d2-1092-497b-8c76-002b8d208c49" providerId="ADAL" clId="{54849A05-FF8E-774E-8D5B-DF0C76BA2C68}" dt="2021-04-21T10:33:19.544" v="22"/>
          <ac:spMkLst>
            <pc:docMk/>
            <pc:sldMk cId="1869682004" sldId="687"/>
            <ac:spMk id="7" creationId="{B6C70C63-E45A-E346-9A9A-4DF48E02FC76}"/>
          </ac:spMkLst>
        </pc:spChg>
      </pc:sldChg>
      <pc:sldChg chg="modSp mod">
        <pc:chgData name="Sinan Kalkan" userId="6c97b2d2-1092-497b-8c76-002b8d208c49" providerId="ADAL" clId="{54849A05-FF8E-774E-8D5B-DF0C76BA2C68}" dt="2021-04-21T10:33:33.850" v="29" actId="20577"/>
        <pc:sldMkLst>
          <pc:docMk/>
          <pc:sldMk cId="1751189708" sldId="699"/>
        </pc:sldMkLst>
        <pc:spChg chg="mod">
          <ac:chgData name="Sinan Kalkan" userId="6c97b2d2-1092-497b-8c76-002b8d208c49" providerId="ADAL" clId="{54849A05-FF8E-774E-8D5B-DF0C76BA2C68}" dt="2021-04-21T10:33:33.850" v="29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54849A05-FF8E-774E-8D5B-DF0C76BA2C68}" dt="2021-04-21T10:33:54.850" v="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54849A05-FF8E-774E-8D5B-DF0C76BA2C68}" dt="2021-04-21T10:33:54.850" v="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54849A05-FF8E-774E-8D5B-DF0C76BA2C68}" dt="2021-04-21T10:33:25.732" v="27" actId="2696"/>
        <pc:sldMkLst>
          <pc:docMk/>
          <pc:sldMk cId="2079963200" sldId="741"/>
        </pc:sldMkLst>
      </pc:sldChg>
      <pc:sldChg chg="del ord">
        <pc:chgData name="Sinan Kalkan" userId="6c97b2d2-1092-497b-8c76-002b8d208c49" providerId="ADAL" clId="{54849A05-FF8E-774E-8D5B-DF0C76BA2C68}" dt="2021-04-21T10:32:52.514" v="14" actId="2696"/>
        <pc:sldMkLst>
          <pc:docMk/>
          <pc:sldMk cId="1006704226" sldId="742"/>
        </pc:sldMkLst>
      </pc:sldChg>
      <pc:sldChg chg="del ord">
        <pc:chgData name="Sinan Kalkan" userId="6c97b2d2-1092-497b-8c76-002b8d208c49" providerId="ADAL" clId="{54849A05-FF8E-774E-8D5B-DF0C76BA2C68}" dt="2021-04-21T10:32:45.361" v="12" actId="2696"/>
        <pc:sldMkLst>
          <pc:docMk/>
          <pc:sldMk cId="691780887" sldId="743"/>
        </pc:sldMkLst>
      </pc:sldChg>
      <pc:sldChg chg="del ord">
        <pc:chgData name="Sinan Kalkan" userId="6c97b2d2-1092-497b-8c76-002b8d208c49" providerId="ADAL" clId="{54849A05-FF8E-774E-8D5B-DF0C76BA2C68}" dt="2021-04-21T10:32:57.140" v="15" actId="2696"/>
        <pc:sldMkLst>
          <pc:docMk/>
          <pc:sldMk cId="1111762812" sldId="744"/>
        </pc:sldMkLst>
      </pc:sldChg>
      <pc:sldChg chg="del ord">
        <pc:chgData name="Sinan Kalkan" userId="6c97b2d2-1092-497b-8c76-002b8d208c49" providerId="ADAL" clId="{54849A05-FF8E-774E-8D5B-DF0C76BA2C68}" dt="2021-04-21T10:32:47.165" v="13" actId="2696"/>
        <pc:sldMkLst>
          <pc:docMk/>
          <pc:sldMk cId="959842971" sldId="745"/>
        </pc:sldMkLst>
      </pc:sldChg>
      <pc:sldChg chg="addSp modSp ord">
        <pc:chgData name="Sinan Kalkan" userId="6c97b2d2-1092-497b-8c76-002b8d208c49" providerId="ADAL" clId="{54849A05-FF8E-774E-8D5B-DF0C76BA2C68}" dt="2021-04-21T10:33:20.340" v="23"/>
        <pc:sldMkLst>
          <pc:docMk/>
          <pc:sldMk cId="1200475751" sldId="746"/>
        </pc:sldMkLst>
        <pc:spChg chg="add mod">
          <ac:chgData name="Sinan Kalkan" userId="6c97b2d2-1092-497b-8c76-002b8d208c49" providerId="ADAL" clId="{54849A05-FF8E-774E-8D5B-DF0C76BA2C68}" dt="2021-04-21T10:33:20.340" v="23"/>
          <ac:spMkLst>
            <pc:docMk/>
            <pc:sldMk cId="1200475751" sldId="746"/>
            <ac:spMk id="10" creationId="{678437EF-E367-614E-8EEB-81BBD4DF71BE}"/>
          </ac:spMkLst>
        </pc:spChg>
      </pc:sldChg>
      <pc:sldChg chg="ord">
        <pc:chgData name="Sinan Kalkan" userId="6c97b2d2-1092-497b-8c76-002b8d208c49" providerId="ADAL" clId="{54849A05-FF8E-774E-8D5B-DF0C76BA2C68}" dt="2021-04-21T10:32:20.676" v="1" actId="20578"/>
        <pc:sldMkLst>
          <pc:docMk/>
          <pc:sldMk cId="374023959" sldId="747"/>
        </pc:sldMkLst>
      </pc:sldChg>
      <pc:sldChg chg="del ord">
        <pc:chgData name="Sinan Kalkan" userId="6c97b2d2-1092-497b-8c76-002b8d208c49" providerId="ADAL" clId="{54849A05-FF8E-774E-8D5B-DF0C76BA2C68}" dt="2021-04-21T10:33:05.929" v="18" actId="2696"/>
        <pc:sldMkLst>
          <pc:docMk/>
          <pc:sldMk cId="3941509411" sldId="748"/>
        </pc:sldMkLst>
      </pc:sldChg>
      <pc:sldChg chg="del ord">
        <pc:chgData name="Sinan Kalkan" userId="6c97b2d2-1092-497b-8c76-002b8d208c49" providerId="ADAL" clId="{54849A05-FF8E-774E-8D5B-DF0C76BA2C68}" dt="2021-04-21T10:33:10.122" v="20" actId="2696"/>
        <pc:sldMkLst>
          <pc:docMk/>
          <pc:sldMk cId="825076379" sldId="749"/>
        </pc:sldMkLst>
      </pc:sldChg>
      <pc:sldChg chg="addSp modSp ord">
        <pc:chgData name="Sinan Kalkan" userId="6c97b2d2-1092-497b-8c76-002b8d208c49" providerId="ADAL" clId="{54849A05-FF8E-774E-8D5B-DF0C76BA2C68}" dt="2021-04-21T10:33:21.154" v="24"/>
        <pc:sldMkLst>
          <pc:docMk/>
          <pc:sldMk cId="4091031636" sldId="753"/>
        </pc:sldMkLst>
        <pc:spChg chg="add mod">
          <ac:chgData name="Sinan Kalkan" userId="6c97b2d2-1092-497b-8c76-002b8d208c49" providerId="ADAL" clId="{54849A05-FF8E-774E-8D5B-DF0C76BA2C68}" dt="2021-04-21T10:33:21.154" v="24"/>
          <ac:spMkLst>
            <pc:docMk/>
            <pc:sldMk cId="4091031636" sldId="753"/>
            <ac:spMk id="8" creationId="{931DD37D-2C8A-B44C-AFAA-8F028CD85F33}"/>
          </ac:spMkLst>
        </pc:spChg>
      </pc:sldChg>
      <pc:sldChg chg="del ord">
        <pc:chgData name="Sinan Kalkan" userId="6c97b2d2-1092-497b-8c76-002b8d208c49" providerId="ADAL" clId="{54849A05-FF8E-774E-8D5B-DF0C76BA2C68}" dt="2021-04-21T10:33:07.578" v="19" actId="2696"/>
        <pc:sldMkLst>
          <pc:docMk/>
          <pc:sldMk cId="644388733" sldId="754"/>
        </pc:sldMkLst>
      </pc:sldChg>
      <pc:sldChg chg="addSp modSp ord">
        <pc:chgData name="Sinan Kalkan" userId="6c97b2d2-1092-497b-8c76-002b8d208c49" providerId="ADAL" clId="{54849A05-FF8E-774E-8D5B-DF0C76BA2C68}" dt="2021-04-21T10:33:22.017" v="25"/>
        <pc:sldMkLst>
          <pc:docMk/>
          <pc:sldMk cId="973925162" sldId="755"/>
        </pc:sldMkLst>
        <pc:spChg chg="add mod">
          <ac:chgData name="Sinan Kalkan" userId="6c97b2d2-1092-497b-8c76-002b8d208c49" providerId="ADAL" clId="{54849A05-FF8E-774E-8D5B-DF0C76BA2C68}" dt="2021-04-21T10:33:22.017" v="25"/>
          <ac:spMkLst>
            <pc:docMk/>
            <pc:sldMk cId="973925162" sldId="755"/>
            <ac:spMk id="9" creationId="{D9681186-C3CB-3144-8720-7DF66D8267F3}"/>
          </ac:spMkLst>
        </pc:spChg>
      </pc:sldChg>
      <pc:sldChg chg="addSp modSp ord">
        <pc:chgData name="Sinan Kalkan" userId="6c97b2d2-1092-497b-8c76-002b8d208c49" providerId="ADAL" clId="{54849A05-FF8E-774E-8D5B-DF0C76BA2C68}" dt="2021-04-21T10:33:22.869" v="26"/>
        <pc:sldMkLst>
          <pc:docMk/>
          <pc:sldMk cId="1992223217" sldId="756"/>
        </pc:sldMkLst>
        <pc:spChg chg="add mod">
          <ac:chgData name="Sinan Kalkan" userId="6c97b2d2-1092-497b-8c76-002b8d208c49" providerId="ADAL" clId="{54849A05-FF8E-774E-8D5B-DF0C76BA2C68}" dt="2021-04-21T10:33:22.869" v="26"/>
          <ac:spMkLst>
            <pc:docMk/>
            <pc:sldMk cId="1992223217" sldId="756"/>
            <ac:spMk id="7" creationId="{76434190-6B22-F343-8D20-AD93C34A83C4}"/>
          </ac:spMkLst>
        </pc:spChg>
      </pc:sldChg>
      <pc:sldChg chg="modSp new mod">
        <pc:chgData name="Sinan Kalkan" userId="6c97b2d2-1092-497b-8c76-002b8d208c49" providerId="ADAL" clId="{54849A05-FF8E-774E-8D5B-DF0C76BA2C68}" dt="2021-04-21T10:49:29.841" v="184" actId="20577"/>
        <pc:sldMkLst>
          <pc:docMk/>
          <pc:sldMk cId="526464430" sldId="757"/>
        </pc:sldMkLst>
        <pc:spChg chg="mod">
          <ac:chgData name="Sinan Kalkan" userId="6c97b2d2-1092-497b-8c76-002b8d208c49" providerId="ADAL" clId="{54849A05-FF8E-774E-8D5B-DF0C76BA2C68}" dt="2021-04-21T10:39:44.092" v="110" actId="20577"/>
          <ac:spMkLst>
            <pc:docMk/>
            <pc:sldMk cId="526464430" sldId="757"/>
            <ac:spMk id="2" creationId="{4F5B1A5C-39A3-E44B-A13D-77B239672105}"/>
          </ac:spMkLst>
        </pc:spChg>
        <pc:spChg chg="mod">
          <ac:chgData name="Sinan Kalkan" userId="6c97b2d2-1092-497b-8c76-002b8d208c49" providerId="ADAL" clId="{54849A05-FF8E-774E-8D5B-DF0C76BA2C68}" dt="2021-04-21T10:49:29.841" v="184" actId="20577"/>
          <ac:spMkLst>
            <pc:docMk/>
            <pc:sldMk cId="526464430" sldId="757"/>
            <ac:spMk id="3" creationId="{90764996-99D1-7D4C-911C-BC2A61C4EE1F}"/>
          </ac:spMkLst>
        </pc:spChg>
      </pc:sldChg>
    </pc:docChg>
  </pc:docChgLst>
  <pc:docChgLst>
    <pc:chgData name="Sinan Kalkan" userId="6c97b2d2-1092-497b-8c76-002b8d208c49" providerId="ADAL" clId="{AB1436C6-3CB2-6945-A725-7D7CB904132A}"/>
    <pc:docChg chg="addSld delSld modSld sldOrd">
      <pc:chgData name="Sinan Kalkan" userId="6c97b2d2-1092-497b-8c76-002b8d208c49" providerId="ADAL" clId="{AB1436C6-3CB2-6945-A725-7D7CB904132A}" dt="2021-05-20T08:13:38.977" v="313" actId="20577"/>
      <pc:docMkLst>
        <pc:docMk/>
      </pc:docMkLst>
      <pc:sldChg chg="modSp">
        <pc:chgData name="Sinan Kalkan" userId="6c97b2d2-1092-497b-8c76-002b8d208c49" providerId="ADAL" clId="{AB1436C6-3CB2-6945-A725-7D7CB904132A}" dt="2021-05-19T08:58:15.012" v="196"/>
        <pc:sldMkLst>
          <pc:docMk/>
          <pc:sldMk cId="3775621098" sldId="324"/>
        </pc:sldMkLst>
        <pc:spChg chg="mod">
          <ac:chgData name="Sinan Kalkan" userId="6c97b2d2-1092-497b-8c76-002b8d208c49" providerId="ADAL" clId="{AB1436C6-3CB2-6945-A725-7D7CB904132A}" dt="2021-05-19T08:58:15.012" v="196"/>
          <ac:spMkLst>
            <pc:docMk/>
            <pc:sldMk cId="3775621098" sldId="324"/>
            <ac:spMk id="3" creationId="{23A1551D-521E-4C41-AD05-B20AA6D7CD0C}"/>
          </ac:spMkLst>
        </pc:spChg>
      </pc:sldChg>
      <pc:sldChg chg="modSp mod">
        <pc:chgData name="Sinan Kalkan" userId="6c97b2d2-1092-497b-8c76-002b8d208c49" providerId="ADAL" clId="{AB1436C6-3CB2-6945-A725-7D7CB904132A}" dt="2021-05-20T08:04:24.626" v="241" actId="20577"/>
        <pc:sldMkLst>
          <pc:docMk/>
          <pc:sldMk cId="1751189708" sldId="699"/>
        </pc:sldMkLst>
        <pc:spChg chg="mod">
          <ac:chgData name="Sinan Kalkan" userId="6c97b2d2-1092-497b-8c76-002b8d208c49" providerId="ADAL" clId="{AB1436C6-3CB2-6945-A725-7D7CB904132A}" dt="2021-05-20T08:04:24.626" v="241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AB1436C6-3CB2-6945-A725-7D7CB904132A}" dt="2021-05-19T08:49:03.859" v="1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AB1436C6-3CB2-6945-A725-7D7CB904132A}" dt="2021-05-19T08:49:03.859" v="1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new del">
        <pc:chgData name="Sinan Kalkan" userId="6c97b2d2-1092-497b-8c76-002b8d208c49" providerId="ADAL" clId="{AB1436C6-3CB2-6945-A725-7D7CB904132A}" dt="2021-05-20T08:04:38.562" v="242" actId="2696"/>
        <pc:sldMkLst>
          <pc:docMk/>
          <pc:sldMk cId="1090801556" sldId="724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3419939877" sldId="841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1329380904" sldId="843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1513180343" sldId="845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2672862297" sldId="846"/>
        </pc:sldMkLst>
      </pc:sldChg>
      <pc:sldChg chg="modSp add mod">
        <pc:chgData name="Sinan Kalkan" userId="6c97b2d2-1092-497b-8c76-002b8d208c49" providerId="ADAL" clId="{AB1436C6-3CB2-6945-A725-7D7CB904132A}" dt="2021-05-19T08:41:42.342" v="15" actId="20577"/>
        <pc:sldMkLst>
          <pc:docMk/>
          <pc:sldMk cId="38989292" sldId="856"/>
        </pc:sldMkLst>
        <pc:spChg chg="mod">
          <ac:chgData name="Sinan Kalkan" userId="6c97b2d2-1092-497b-8c76-002b8d208c49" providerId="ADAL" clId="{AB1436C6-3CB2-6945-A725-7D7CB904132A}" dt="2021-05-19T08:41:42.342" v="15" actId="20577"/>
          <ac:spMkLst>
            <pc:docMk/>
            <pc:sldMk cId="38989292" sldId="856"/>
            <ac:spMk id="46083" creationId="{00000000-0000-0000-0000-000000000000}"/>
          </ac:spMkLst>
        </pc:spChg>
      </pc:sldChg>
      <pc:sldChg chg="add del">
        <pc:chgData name="Sinan Kalkan" userId="6c97b2d2-1092-497b-8c76-002b8d208c49" providerId="ADAL" clId="{AB1436C6-3CB2-6945-A725-7D7CB904132A}" dt="2021-05-19T08:41:58.829" v="16" actId="2696"/>
        <pc:sldMkLst>
          <pc:docMk/>
          <pc:sldMk cId="3369616909" sldId="857"/>
        </pc:sldMkLst>
      </pc:sldChg>
      <pc:sldChg chg="add">
        <pc:chgData name="Sinan Kalkan" userId="6c97b2d2-1092-497b-8c76-002b8d208c49" providerId="ADAL" clId="{AB1436C6-3CB2-6945-A725-7D7CB904132A}" dt="2021-05-19T08:41:26.748" v="2"/>
        <pc:sldMkLst>
          <pc:docMk/>
          <pc:sldMk cId="1633038569" sldId="858"/>
        </pc:sldMkLst>
      </pc:sldChg>
      <pc:sldChg chg="add">
        <pc:chgData name="Sinan Kalkan" userId="6c97b2d2-1092-497b-8c76-002b8d208c49" providerId="ADAL" clId="{AB1436C6-3CB2-6945-A725-7D7CB904132A}" dt="2021-05-19T08:41:26.748" v="2"/>
        <pc:sldMkLst>
          <pc:docMk/>
          <pc:sldMk cId="295499661" sldId="859"/>
        </pc:sldMkLst>
      </pc:sldChg>
      <pc:sldChg chg="addSp modSp new mod">
        <pc:chgData name="Sinan Kalkan" userId="6c97b2d2-1092-497b-8c76-002b8d208c49" providerId="ADAL" clId="{AB1436C6-3CB2-6945-A725-7D7CB904132A}" dt="2021-05-19T08:44:11.444" v="93" actId="1076"/>
        <pc:sldMkLst>
          <pc:docMk/>
          <pc:sldMk cId="2733577436" sldId="860"/>
        </pc:sldMkLst>
        <pc:spChg chg="mod">
          <ac:chgData name="Sinan Kalkan" userId="6c97b2d2-1092-497b-8c76-002b8d208c49" providerId="ADAL" clId="{AB1436C6-3CB2-6945-A725-7D7CB904132A}" dt="2021-05-19T08:43:13.228" v="80" actId="20577"/>
          <ac:spMkLst>
            <pc:docMk/>
            <pc:sldMk cId="2733577436" sldId="860"/>
            <ac:spMk id="2" creationId="{83900C8A-63DD-E546-A0CC-24F39B3E2968}"/>
          </ac:spMkLst>
        </pc:spChg>
        <pc:picChg chg="add mod">
          <ac:chgData name="Sinan Kalkan" userId="6c97b2d2-1092-497b-8c76-002b8d208c49" providerId="ADAL" clId="{AB1436C6-3CB2-6945-A725-7D7CB904132A}" dt="2021-05-19T08:43:42.763" v="86" actId="1076"/>
          <ac:picMkLst>
            <pc:docMk/>
            <pc:sldMk cId="2733577436" sldId="860"/>
            <ac:picMk id="7" creationId="{E5B5F6CF-0225-DA41-ACA2-0DBD6BF88264}"/>
          </ac:picMkLst>
        </pc:picChg>
        <pc:picChg chg="add mod">
          <ac:chgData name="Sinan Kalkan" userId="6c97b2d2-1092-497b-8c76-002b8d208c49" providerId="ADAL" clId="{AB1436C6-3CB2-6945-A725-7D7CB904132A}" dt="2021-05-19T08:43:52.291" v="91" actId="1076"/>
          <ac:picMkLst>
            <pc:docMk/>
            <pc:sldMk cId="2733577436" sldId="860"/>
            <ac:picMk id="8" creationId="{9E32A382-EC5D-7D45-8F31-B7070385B347}"/>
          </ac:picMkLst>
        </pc:picChg>
        <pc:picChg chg="add mod">
          <ac:chgData name="Sinan Kalkan" userId="6c97b2d2-1092-497b-8c76-002b8d208c49" providerId="ADAL" clId="{AB1436C6-3CB2-6945-A725-7D7CB904132A}" dt="2021-05-19T08:44:11.444" v="93" actId="1076"/>
          <ac:picMkLst>
            <pc:docMk/>
            <pc:sldMk cId="2733577436" sldId="860"/>
            <ac:picMk id="9" creationId="{BE40F6E9-EADE-314E-B4DE-647A89BFAC65}"/>
          </ac:picMkLst>
        </pc:picChg>
        <pc:picChg chg="add mod">
          <ac:chgData name="Sinan Kalkan" userId="6c97b2d2-1092-497b-8c76-002b8d208c49" providerId="ADAL" clId="{AB1436C6-3CB2-6945-A725-7D7CB904132A}" dt="2021-05-19T08:43:50.331" v="90" actId="1076"/>
          <ac:picMkLst>
            <pc:docMk/>
            <pc:sldMk cId="2733577436" sldId="860"/>
            <ac:picMk id="1026" creationId="{57B9EFCE-FF3B-0949-908B-65941D02818C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5:25.340" v="114" actId="1076"/>
        <pc:sldMkLst>
          <pc:docMk/>
          <pc:sldMk cId="4128857988" sldId="861"/>
        </pc:sldMkLst>
        <pc:spChg chg="mod">
          <ac:chgData name="Sinan Kalkan" userId="6c97b2d2-1092-497b-8c76-002b8d208c49" providerId="ADAL" clId="{AB1436C6-3CB2-6945-A725-7D7CB904132A}" dt="2021-05-19T08:44:55.333" v="110" actId="20577"/>
          <ac:spMkLst>
            <pc:docMk/>
            <pc:sldMk cId="4128857988" sldId="861"/>
            <ac:spMk id="2" creationId="{A7713FFE-A48D-DB4C-88A0-67FD540D4229}"/>
          </ac:spMkLst>
        </pc:spChg>
        <pc:picChg chg="add mod">
          <ac:chgData name="Sinan Kalkan" userId="6c97b2d2-1092-497b-8c76-002b8d208c49" providerId="ADAL" clId="{AB1436C6-3CB2-6945-A725-7D7CB904132A}" dt="2021-05-19T08:45:25.340" v="114" actId="1076"/>
          <ac:picMkLst>
            <pc:docMk/>
            <pc:sldMk cId="4128857988" sldId="861"/>
            <ac:picMk id="7" creationId="{F06ADD79-470E-844C-875A-CCFA508AD97F}"/>
          </ac:picMkLst>
        </pc:picChg>
      </pc:sldChg>
      <pc:sldChg chg="addSp modSp new mod ord">
        <pc:chgData name="Sinan Kalkan" userId="6c97b2d2-1092-497b-8c76-002b8d208c49" providerId="ADAL" clId="{AB1436C6-3CB2-6945-A725-7D7CB904132A}" dt="2021-05-20T08:05:50.538" v="249" actId="1076"/>
        <pc:sldMkLst>
          <pc:docMk/>
          <pc:sldMk cId="2742390757" sldId="862"/>
        </pc:sldMkLst>
        <pc:spChg chg="mod">
          <ac:chgData name="Sinan Kalkan" userId="6c97b2d2-1092-497b-8c76-002b8d208c49" providerId="ADAL" clId="{AB1436C6-3CB2-6945-A725-7D7CB904132A}" dt="2021-05-19T08:46:02.282" v="130" actId="20577"/>
          <ac:spMkLst>
            <pc:docMk/>
            <pc:sldMk cId="2742390757" sldId="862"/>
            <ac:spMk id="2" creationId="{E7A0121B-57AC-4544-9F64-574716168841}"/>
          </ac:spMkLst>
        </pc:spChg>
        <pc:spChg chg="mod">
          <ac:chgData name="Sinan Kalkan" userId="6c97b2d2-1092-497b-8c76-002b8d208c49" providerId="ADAL" clId="{AB1436C6-3CB2-6945-A725-7D7CB904132A}" dt="2021-05-20T08:05:42.081" v="246" actId="12"/>
          <ac:spMkLst>
            <pc:docMk/>
            <pc:sldMk cId="2742390757" sldId="862"/>
            <ac:spMk id="3" creationId="{9C7FD368-6095-B640-B6EF-7EAD5E638AEC}"/>
          </ac:spMkLst>
        </pc:spChg>
        <pc:picChg chg="add mod">
          <ac:chgData name="Sinan Kalkan" userId="6c97b2d2-1092-497b-8c76-002b8d208c49" providerId="ADAL" clId="{AB1436C6-3CB2-6945-A725-7D7CB904132A}" dt="2021-05-20T08:05:50.538" v="249" actId="1076"/>
          <ac:picMkLst>
            <pc:docMk/>
            <pc:sldMk cId="2742390757" sldId="862"/>
            <ac:picMk id="7" creationId="{CD9897B0-9521-FF43-9A1D-784834C42FCA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8:27.385" v="155" actId="20577"/>
        <pc:sldMkLst>
          <pc:docMk/>
          <pc:sldMk cId="2760351915" sldId="863"/>
        </pc:sldMkLst>
        <pc:spChg chg="mod">
          <ac:chgData name="Sinan Kalkan" userId="6c97b2d2-1092-497b-8c76-002b8d208c49" providerId="ADAL" clId="{AB1436C6-3CB2-6945-A725-7D7CB904132A}" dt="2021-05-19T08:48:27.385" v="155" actId="20577"/>
          <ac:spMkLst>
            <pc:docMk/>
            <pc:sldMk cId="2760351915" sldId="863"/>
            <ac:spMk id="2" creationId="{105CA1F0-6A49-7045-8C2D-30CF72F54A37}"/>
          </ac:spMkLst>
        </pc:spChg>
        <pc:picChg chg="add mod">
          <ac:chgData name="Sinan Kalkan" userId="6c97b2d2-1092-497b-8c76-002b8d208c49" providerId="ADAL" clId="{AB1436C6-3CB2-6945-A725-7D7CB904132A}" dt="2021-05-19T08:48:21.090" v="139" actId="1076"/>
          <ac:picMkLst>
            <pc:docMk/>
            <pc:sldMk cId="2760351915" sldId="863"/>
            <ac:picMk id="7" creationId="{831B22A1-C108-9A47-AB18-E6FFA0DCC45C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9:39.946" v="195" actId="1076"/>
        <pc:sldMkLst>
          <pc:docMk/>
          <pc:sldMk cId="2509224053" sldId="864"/>
        </pc:sldMkLst>
        <pc:spChg chg="mod">
          <ac:chgData name="Sinan Kalkan" userId="6c97b2d2-1092-497b-8c76-002b8d208c49" providerId="ADAL" clId="{AB1436C6-3CB2-6945-A725-7D7CB904132A}" dt="2021-05-19T08:48:46.533" v="177" actId="20577"/>
          <ac:spMkLst>
            <pc:docMk/>
            <pc:sldMk cId="2509224053" sldId="864"/>
            <ac:spMk id="2" creationId="{8F4054A4-F009-0549-853A-FBFDB8324363}"/>
          </ac:spMkLst>
        </pc:spChg>
        <pc:picChg chg="add mod">
          <ac:chgData name="Sinan Kalkan" userId="6c97b2d2-1092-497b-8c76-002b8d208c49" providerId="ADAL" clId="{AB1436C6-3CB2-6945-A725-7D7CB904132A}" dt="2021-05-19T08:49:39.946" v="195" actId="1076"/>
          <ac:picMkLst>
            <pc:docMk/>
            <pc:sldMk cId="2509224053" sldId="864"/>
            <ac:picMk id="7" creationId="{00AD779D-8C3E-EF4D-96FC-BB01B4352FDE}"/>
          </ac:picMkLst>
        </pc:picChg>
      </pc:sldChg>
      <pc:sldChg chg="modSp new mod">
        <pc:chgData name="Sinan Kalkan" userId="6c97b2d2-1092-497b-8c76-002b8d208c49" providerId="ADAL" clId="{AB1436C6-3CB2-6945-A725-7D7CB904132A}" dt="2021-05-20T08:13:38.977" v="313" actId="20577"/>
        <pc:sldMkLst>
          <pc:docMk/>
          <pc:sldMk cId="1413470887" sldId="865"/>
        </pc:sldMkLst>
        <pc:spChg chg="mod">
          <ac:chgData name="Sinan Kalkan" userId="6c97b2d2-1092-497b-8c76-002b8d208c49" providerId="ADAL" clId="{AB1436C6-3CB2-6945-A725-7D7CB904132A}" dt="2021-05-19T08:58:24.180" v="205" actId="20577"/>
          <ac:spMkLst>
            <pc:docMk/>
            <pc:sldMk cId="1413470887" sldId="865"/>
            <ac:spMk id="2" creationId="{14A31FE8-CAB1-9F49-B87A-8E6514CB35E7}"/>
          </ac:spMkLst>
        </pc:spChg>
        <pc:spChg chg="mod">
          <ac:chgData name="Sinan Kalkan" userId="6c97b2d2-1092-497b-8c76-002b8d208c49" providerId="ADAL" clId="{AB1436C6-3CB2-6945-A725-7D7CB904132A}" dt="2021-05-20T08:13:38.977" v="313" actId="20577"/>
          <ac:spMkLst>
            <pc:docMk/>
            <pc:sldMk cId="1413470887" sldId="865"/>
            <ac:spMk id="3" creationId="{12B12097-E801-CC4E-8661-E7EDDBF14164}"/>
          </ac:spMkLst>
        </pc:spChg>
      </pc:sldChg>
      <pc:sldChg chg="add">
        <pc:chgData name="Sinan Kalkan" userId="6c97b2d2-1092-497b-8c76-002b8d208c49" providerId="ADAL" clId="{AB1436C6-3CB2-6945-A725-7D7CB904132A}" dt="2021-05-19T09:01:20.666" v="206"/>
        <pc:sldMkLst>
          <pc:docMk/>
          <pc:sldMk cId="4092685426" sldId="8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</a:t>
            </a:r>
            <a:r>
              <a:rPr lang="tr-TR" altLang="en-US"/>
              <a:t>10</a:t>
            </a:r>
            <a:endParaRPr lang="tr-T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File Handling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967B-15BC-194A-A0FB-0051A08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Files and Sequential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97BE-2E08-0A42-9569-BF008366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08BB-B30B-3A4F-A201-F3D92ACD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2E92-C78F-B343-9A06-CA417934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C4C08-9C26-BB42-9498-7ACC4B77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F4C58D-D884-E54B-B347-870D18E0F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05" y="1417638"/>
            <a:ext cx="5872790" cy="22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313486-E694-F24D-8ED4-B556A4AD4BD4}"/>
              </a:ext>
            </a:extLst>
          </p:cNvPr>
          <p:cNvSpPr/>
          <p:nvPr/>
        </p:nvSpPr>
        <p:spPr>
          <a:xfrm>
            <a:off x="683568" y="4221088"/>
            <a:ext cx="8172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firstexample.txt"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example file we created above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b="1" dirty="0">
              <a:solidFill>
                <a:srgbClr val="00702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repeat 3 times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content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fp.read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4 bytes in each step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content)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 4 bytes preceded by 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7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8F69-0478-C947-B052-72801D2F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Parsing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8131-94E3-884F-92E1-1CE06D3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76CB-8486-A641-B520-1D9B3922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2488-259A-544B-A95E-12641679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8E452-BE57-2440-9C13-E921857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59802"/>
            <a:ext cx="6553200" cy="495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E9AEE1-78F3-5B41-81BB-41C269089C70}"/>
              </a:ext>
            </a:extLst>
          </p:cNvPr>
          <p:cNvSpPr/>
          <p:nvPr/>
        </p:nvSpPr>
        <p:spPr>
          <a:xfrm>
            <a:off x="914400" y="2492493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'10.0 5.0 5.0’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</a:p>
          <a:p>
            <a:endParaRPr lang="en-US" i="1" dirty="0">
              <a:solidFill>
                <a:srgbClr val="60A0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Go over each 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‘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[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Convert each element to float and append it to the 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676C33-9933-CF45-BEBC-9303D0D72D52}"/>
              </a:ext>
            </a:extLst>
          </p:cNvPr>
          <p:cNvSpPr/>
          <p:nvPr/>
        </p:nvSpPr>
        <p:spPr>
          <a:xfrm>
            <a:off x="1010303" y="5298198"/>
            <a:ext cx="7769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outlst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substr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instr.split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en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D308F-E247-D24C-8E41-5EC5DEA4C7D4}"/>
              </a:ext>
            </a:extLst>
          </p:cNvPr>
          <p:cNvSpPr txBox="1"/>
          <p:nvPr/>
        </p:nvSpPr>
        <p:spPr>
          <a:xfrm>
            <a:off x="485800" y="5298198"/>
            <a:ext cx="562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000" dirty="0">
                <a:solidFill>
                  <a:srgbClr val="FF0000"/>
                </a:solidFill>
              </a:rPr>
              <a:t>OR:</a:t>
            </a:r>
          </a:p>
        </p:txBody>
      </p:sp>
    </p:spTree>
    <p:extLst>
      <p:ext uri="{BB962C8B-B14F-4D97-AF65-F5344CB8AC3E}">
        <p14:creationId xmlns:p14="http://schemas.microsoft.com/office/powerpoint/2010/main" val="211843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368-1F06-4E42-9F0F-0037BFD5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Opening/closing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0DB3-B5DD-A141-AE4A-E23F14AB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Opening files:</a:t>
            </a:r>
          </a:p>
          <a:p>
            <a:pPr lvl="1"/>
            <a:r>
              <a:rPr lang="en-US" dirty="0"/>
              <a:t>o</a:t>
            </a:r>
            <a:r>
              <a:rPr lang="en-TR" dirty="0"/>
              <a:t>pen(filename, “r”) =&gt; open file for reading</a:t>
            </a:r>
          </a:p>
          <a:p>
            <a:pPr lvl="1"/>
            <a:r>
              <a:rPr lang="en-US" dirty="0"/>
              <a:t>o</a:t>
            </a:r>
            <a:r>
              <a:rPr lang="en-TR" dirty="0"/>
              <a:t>pen(filename, “w”) =&gt; open file for writing</a:t>
            </a:r>
          </a:p>
          <a:p>
            <a:pPr lvl="1"/>
            <a:r>
              <a:rPr lang="en-US" dirty="0"/>
              <a:t>o</a:t>
            </a:r>
            <a:r>
              <a:rPr lang="en-TR" dirty="0"/>
              <a:t>pen(filename, “a”) =&gt; open file for appending</a:t>
            </a:r>
          </a:p>
          <a:p>
            <a:endParaRPr lang="en-US" dirty="0"/>
          </a:p>
          <a:p>
            <a:r>
              <a:rPr lang="en-US" dirty="0"/>
              <a:t>Closing file:</a:t>
            </a:r>
          </a:p>
          <a:p>
            <a:pPr lvl="1"/>
            <a:r>
              <a:rPr lang="en-US" dirty="0" err="1"/>
              <a:t>fileobject.c</a:t>
            </a:r>
            <a:r>
              <a:rPr lang="en-TR" dirty="0"/>
              <a:t>lose()</a:t>
            </a:r>
          </a:p>
          <a:p>
            <a:endParaRPr lang="en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9F3C-2407-A84C-9032-413E9A0A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DFED-12E5-5447-B3ED-981222E6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513B-B670-D04E-864F-93F78277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76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FA5-DBD6-E54B-B62F-7084C9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Accessing Files Line by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2BB0-6B55-5043-B798-CE796C2C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7D1C-DB92-0D42-AA98-3B0F442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94DB-62EE-4B4D-928D-E2368BC2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586F4-54B6-8D4E-9F88-95732E806728}"/>
              </a:ext>
            </a:extLst>
          </p:cNvPr>
          <p:cNvSpPr/>
          <p:nvPr/>
        </p:nvSpPr>
        <p:spPr>
          <a:xfrm>
            <a:off x="827584" y="1659285"/>
            <a:ext cx="69847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40A0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pointlist.txt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 file for writing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list 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endParaRPr lang="en-US" sz="1600" i="1" dirty="0">
              <a:solidFill>
                <a:srgbClr val="60A0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Go over each point in the 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pointlist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each </a:t>
            </a:r>
            <a:r>
              <a:rPr lang="en-US" sz="1600" i="1" dirty="0" err="1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 in the 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space as number separator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(y))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write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fp.write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\n as line separator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fp.close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29230-8DAE-1842-9B87-E67B5DB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60" y="5155451"/>
            <a:ext cx="6604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4E0F7-E863-D94B-BF28-C07A73B5CEA1}"/>
              </a:ext>
            </a:extLst>
          </p:cNvPr>
          <p:cNvSpPr txBox="1"/>
          <p:nvPr/>
        </p:nvSpPr>
        <p:spPr>
          <a:xfrm>
            <a:off x="7092280" y="4509120"/>
            <a:ext cx="154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Produces file </a:t>
            </a:r>
          </a:p>
          <a:p>
            <a:r>
              <a:rPr lang="en-TR" dirty="0"/>
              <a:t>  with content:</a:t>
            </a:r>
          </a:p>
        </p:txBody>
      </p:sp>
    </p:spTree>
    <p:extLst>
      <p:ext uri="{BB962C8B-B14F-4D97-AF65-F5344CB8AC3E}">
        <p14:creationId xmlns:p14="http://schemas.microsoft.com/office/powerpoint/2010/main" val="204359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EFA5-DBD6-E54B-B62F-7084C97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Accessing Files Line by 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2BB0-6B55-5043-B798-CE796C2C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7D1C-DB92-0D42-AA98-3B0F4425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94DB-62EE-4B4D-928D-E2368BC2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429230-8DAE-1842-9B87-E67B5DB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80518"/>
            <a:ext cx="6604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A4E0F7-E863-D94B-BF28-C07A73B5CEA1}"/>
              </a:ext>
            </a:extLst>
          </p:cNvPr>
          <p:cNvSpPr txBox="1"/>
          <p:nvPr/>
        </p:nvSpPr>
        <p:spPr>
          <a:xfrm>
            <a:off x="941760" y="1411186"/>
            <a:ext cx="23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Read file with content: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F69DA9-8A21-3844-AC14-BD0D245DCDF0}"/>
              </a:ext>
            </a:extLst>
          </p:cNvPr>
          <p:cNvSpPr/>
          <p:nvPr/>
        </p:nvSpPr>
        <p:spPr>
          <a:xfrm>
            <a:off x="961404" y="3286398"/>
            <a:ext cx="708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pointlist.txt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 file for reading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first 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while read is successful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output the 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fp.close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when </a:t>
            </a:r>
            <a:r>
              <a:rPr lang="en-US" i="1" dirty="0" err="1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'' loop terminates</a:t>
            </a:r>
            <a:endParaRPr lang="en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6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A9CC-FC12-6B4D-AF26-BD1B8759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Termination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180B-58A3-8C4C-9888-85A3C267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two ways to stop reading input: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By reading a definite number of items.</a:t>
            </a:r>
          </a:p>
          <a:p>
            <a:pPr marL="1371600" lvl="2" indent="-514350"/>
            <a:r>
              <a:rPr lang="en-US" sz="2000" dirty="0"/>
              <a:t>Call read() or </a:t>
            </a:r>
            <a:r>
              <a:rPr lang="en-US" sz="2000" dirty="0" err="1"/>
              <a:t>readline</a:t>
            </a:r>
            <a:r>
              <a:rPr lang="en-US" sz="2000" dirty="0"/>
              <a:t>() functions for a fixed number of times.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By the end of the file.</a:t>
            </a:r>
          </a:p>
          <a:p>
            <a:pPr marL="1371600" lvl="2" indent="-514350"/>
            <a:r>
              <a:rPr lang="en-US" sz="2000" dirty="0"/>
              <a:t>Continue to read() or </a:t>
            </a:r>
            <a:r>
              <a:rPr lang="en-US" sz="2000" dirty="0" err="1"/>
              <a:t>readline</a:t>
            </a:r>
            <a:r>
              <a:rPr lang="en-US" sz="2000" dirty="0"/>
              <a:t>() until they return empty string ‘’.</a:t>
            </a:r>
          </a:p>
          <a:p>
            <a:endParaRPr lang="en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22E8-7178-254B-98CB-667DBF5A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20A6-11CD-764D-AD7E-683FFC7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6513-6AF5-1940-AA39-A9330F81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68BED-AA7E-EB4D-BEBB-896A5B3175E6}"/>
              </a:ext>
            </a:extLst>
          </p:cNvPr>
          <p:cNvSpPr/>
          <p:nvPr/>
        </p:nvSpPr>
        <p:spPr>
          <a:xfrm>
            <a:off x="1259632" y="4077072"/>
            <a:ext cx="61206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pointlist.txt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open file for reading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first 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until end of file</a:t>
            </a:r>
          </a:p>
          <a:p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... # Do something  with the read line</a:t>
            </a:r>
          </a:p>
          <a:p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fp.readline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i="1" dirty="0">
                <a:solidFill>
                  <a:srgbClr val="60A0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read the next line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T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35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A9CC-FC12-6B4D-AF26-BD1B8759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Termination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180B-58A3-8C4C-9888-85A3C267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also use our own special “marker”</a:t>
            </a:r>
            <a:endParaRPr lang="en-US" sz="2000" dirty="0"/>
          </a:p>
          <a:p>
            <a:endParaRPr lang="en-T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22E8-7178-254B-98CB-667DBF5A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20A6-11CD-764D-AD7E-683FFC7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6513-6AF5-1940-AA39-A9330F81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D69C7-5C69-A14A-9B7F-7ED8C483BF3F}"/>
              </a:ext>
            </a:extLst>
          </p:cNvPr>
          <p:cNvSpPr/>
          <p:nvPr/>
        </p:nvSpPr>
        <p:spPr>
          <a:xfrm>
            <a:off x="803610" y="2413337"/>
            <a:ext cx="144077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File contents:</a:t>
            </a:r>
          </a:p>
          <a:p>
            <a:r>
              <a:rPr lang="en-US" dirty="0">
                <a:solidFill>
                  <a:srgbClr val="4070A0"/>
                </a:solidFill>
              </a:rPr>
              <a:t>3 0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4070A0"/>
                </a:solidFill>
              </a:rPr>
              <a:t>3.4 2.1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4070A0"/>
                </a:solidFill>
              </a:rPr>
              <a:t>5.1 3.2</a:t>
            </a:r>
            <a:r>
              <a:rPr lang="en-US" dirty="0"/>
              <a:t> </a:t>
            </a:r>
          </a:p>
          <a:p>
            <a:r>
              <a:rPr lang="en-US" dirty="0"/>
              <a:t>EOLIST </a:t>
            </a:r>
          </a:p>
          <a:p>
            <a:r>
              <a:rPr lang="en-US" dirty="0">
                <a:solidFill>
                  <a:srgbClr val="4070A0"/>
                </a:solidFill>
              </a:rPr>
              <a:t>1 1.5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4070A0"/>
                </a:solidFill>
              </a:rPr>
              <a:t>2.0 2.5</a:t>
            </a:r>
            <a:endParaRPr lang="en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79C939-D473-9247-AC30-41B73348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09" y="2190306"/>
            <a:ext cx="6527801" cy="45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7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99E7-F859-704D-A15F-1CDF3F7A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Formatting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EDA3-B8AE-BE4E-ADB3-473D2D9B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r>
              <a:rPr lang="en-TR" dirty="0"/>
              <a:t>You can use the formatted strings to control the format of the strings you place in files:</a:t>
            </a:r>
          </a:p>
          <a:p>
            <a:pPr marL="0" indent="0" algn="ctr">
              <a:buNone/>
            </a:pPr>
            <a:r>
              <a:rPr lang="en-TR" dirty="0"/>
              <a:t>&lt;string&gt;.format()</a:t>
            </a:r>
          </a:p>
          <a:p>
            <a:endParaRPr lang="en-TR" dirty="0"/>
          </a:p>
          <a:p>
            <a:r>
              <a:rPr lang="en-TR" dirty="0"/>
              <a:t>For example: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'{:10}, {:20}, {:3d}, {:f7.3}'.format('Han', 'Solo', 80, -0.2)'</a:t>
            </a:r>
            <a:endParaRPr lang="en-T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F35C-FE33-0D4C-B500-C872027D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CFCE-0E7B-4746-B284-38B49657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1E54-0444-4B4C-AE1C-70052564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7188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A264-E0F5-0E47-A6FB-A28770F8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/>
              <a:t>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41E6-55D2-D54B-AB82-95FB14CA6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0273"/>
            <a:ext cx="8229600" cy="4525963"/>
          </a:xfrm>
        </p:spPr>
        <p:txBody>
          <a:bodyPr/>
          <a:lstStyle/>
          <a:p>
            <a:r>
              <a:rPr lang="en-TR" sz="2400" dirty="0"/>
              <a:t>A text file is human readable. </a:t>
            </a:r>
          </a:p>
          <a:p>
            <a:pPr lvl="1"/>
            <a:r>
              <a:rPr lang="en-TR" sz="2000" dirty="0"/>
              <a:t>Each number is represented by the characters of the digits.</a:t>
            </a:r>
          </a:p>
          <a:p>
            <a:pPr lvl="1"/>
            <a:r>
              <a:rPr lang="en-TR" sz="2000" dirty="0"/>
              <a:t>“3.1415926535897932384626433832795028” occupies 34 characters/bytes.</a:t>
            </a:r>
          </a:p>
          <a:p>
            <a:r>
              <a:rPr lang="en-TR" sz="2400" dirty="0"/>
              <a:t>Content of a binary file is directly the binary representation of data</a:t>
            </a:r>
          </a:p>
          <a:p>
            <a:pPr lvl="1"/>
            <a:r>
              <a:rPr lang="en-TR" sz="2000" dirty="0"/>
              <a:t>Number 3.1415926535897932384626433832795028 occupies 4 bytes on a 32-bit computer.</a:t>
            </a:r>
          </a:p>
          <a:p>
            <a:pPr lvl="1"/>
            <a:r>
              <a:rPr lang="en-TR" sz="2000" dirty="0"/>
              <a:t>But the file is not human-readable.</a:t>
            </a:r>
          </a:p>
          <a:p>
            <a:r>
              <a:rPr lang="en-TR" sz="2400" dirty="0"/>
              <a:t>Opening binary files: open(filename, ‘rb’) or open(filename, ‘wb’)</a:t>
            </a:r>
          </a:p>
          <a:p>
            <a:r>
              <a:rPr lang="en-US" sz="2400" dirty="0"/>
              <a:t>s</a:t>
            </a:r>
            <a:r>
              <a:rPr lang="en-TR" sz="2400" dirty="0"/>
              <a:t>truct module should be used for creating and interpreting bytes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B749-B9CE-FE4E-8617-7DAC6975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1BCC4-388D-5641-BEB2-41012D14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7755-C599-EB43-B3FD-FF58137A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23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5BB3-8B79-4D48-ADF1-60CE8405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7C7D-3125-5045-89FB-B340C67B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Read a CSV file</a:t>
            </a:r>
          </a:p>
          <a:p>
            <a:endParaRPr lang="en-TR" dirty="0"/>
          </a:p>
          <a:p>
            <a:r>
              <a:rPr lang="en-TR" dirty="0"/>
              <a:t>Dice game exercise:</a:t>
            </a:r>
          </a:p>
          <a:p>
            <a:pPr marL="0" indent="0" algn="ctr">
              <a:buNone/>
            </a:pPr>
            <a:r>
              <a:rPr lang="en-US" sz="2000" dirty="0"/>
              <a:t>https://pp4e-workbook.github.io/chapters/</a:t>
            </a:r>
            <a:r>
              <a:rPr lang="en-US" sz="2000" dirty="0" err="1"/>
              <a:t>file_handling</a:t>
            </a:r>
            <a:r>
              <a:rPr lang="en-US" sz="2000" dirty="0"/>
              <a:t>/</a:t>
            </a:r>
            <a:r>
              <a:rPr lang="en-US" sz="2000" dirty="0" err="1"/>
              <a:t>dice_game.html</a:t>
            </a:r>
            <a:endParaRPr lang="en-T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B950-2B19-D742-BDF4-C7F8F428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2915-E2D6-2A45-B253-3BBD680D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1527-3864-3F46-93DD-0B785817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61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6250"/>
            <a:ext cx="779938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94A8BA-BD20-3848-BC94-C7FB952EE215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41993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Sequential access. File access.</a:t>
            </a:r>
          </a:p>
          <a:p>
            <a:r>
              <a:rPr lang="en-US" dirty="0"/>
              <a:t>Text files. Reading and writing text files. Parsing a text file.</a:t>
            </a:r>
          </a:p>
          <a:p>
            <a:r>
              <a:rPr lang="en-US" dirty="0"/>
              <a:t>End of file, new line.</a:t>
            </a:r>
          </a:p>
          <a:p>
            <a:r>
              <a:rPr lang="en-US" dirty="0"/>
              <a:t>Formatting files.</a:t>
            </a:r>
          </a:p>
          <a:p>
            <a:r>
              <a:rPr lang="en-US" dirty="0"/>
              <a:t>Binary files and binary file access.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What does OOP provide?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93700" y="1484313"/>
            <a:ext cx="7418388" cy="10810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: Hiding implementation/representation details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40" y="2696428"/>
            <a:ext cx="4464719" cy="31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1964138" y="5894685"/>
            <a:ext cx="5678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/>
              <a:t>Figure: G. </a:t>
            </a:r>
            <a:r>
              <a:rPr lang="en-US" sz="1200" dirty="0" err="1"/>
              <a:t>Booch</a:t>
            </a:r>
            <a:r>
              <a:rPr lang="en-US" sz="1200" dirty="0"/>
              <a:t>, R. A. </a:t>
            </a:r>
            <a:r>
              <a:rPr lang="en-US" sz="1200" dirty="0" err="1"/>
              <a:t>Maksimchuk</a:t>
            </a:r>
            <a:r>
              <a:rPr lang="en-US" sz="1200" dirty="0"/>
              <a:t>, M. W. Engel, B. J. Young, J. </a:t>
            </a:r>
            <a:r>
              <a:rPr lang="en-US" sz="1200" dirty="0" err="1"/>
              <a:t>Conallen</a:t>
            </a:r>
            <a:r>
              <a:rPr lang="en-US" sz="1200" dirty="0"/>
              <a:t>, K. A. Houston, </a:t>
            </a:r>
          </a:p>
          <a:p>
            <a:pPr eaLnBrk="1" hangingPunct="1"/>
            <a:r>
              <a:rPr lang="en-US" sz="1200" dirty="0"/>
              <a:t>Object-Oriented Analysis and Design with Applications (3rd Edition), 2007.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6F3E5-D8FB-AF42-9FE7-15FCED347E8C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89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6" y="3301422"/>
            <a:ext cx="3940129" cy="291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What does OOP provide?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484313"/>
            <a:ext cx="8210550" cy="30241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/>
              <a:t>A class inherits some variables and functions from another one.</a:t>
            </a:r>
          </a:p>
          <a:p>
            <a:pPr lvl="1">
              <a:defRPr/>
            </a:pPr>
            <a:r>
              <a:rPr lang="en-US" dirty="0"/>
              <a:t>Square class inherits x and draw() from the Shape class.</a:t>
            </a:r>
          </a:p>
          <a:p>
            <a:pPr lvl="1">
              <a:defRPr/>
            </a:pPr>
            <a:r>
              <a:rPr lang="en-US" dirty="0"/>
              <a:t>Shape: Parent class</a:t>
            </a:r>
          </a:p>
          <a:p>
            <a:pPr lvl="1">
              <a:defRPr/>
            </a:pPr>
            <a:r>
              <a:rPr lang="en-US" dirty="0"/>
              <a:t>Square: Child 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C89C6-2E48-004B-9747-17161FAE2475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63303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What does OOP provide?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95275" y="1125538"/>
            <a:ext cx="8712200" cy="1065212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</a:rPr>
              <a:t>Polymorphism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The ability of a child class to behave and appear like its parent.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92" y="2952649"/>
            <a:ext cx="3395662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15201" r="33315" b="8817"/>
          <a:stretch>
            <a:fillRect/>
          </a:stretch>
        </p:blipFill>
        <p:spPr bwMode="auto">
          <a:xfrm>
            <a:off x="457200" y="2190750"/>
            <a:ext cx="4978896" cy="40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04281-9A4F-4B45-B21E-7C3FAF0D6071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9549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C8A-63DD-E546-A0CC-24F39B3E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2C4-242B-8040-B111-007FE0CD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254C-4C72-1641-865C-B88AA80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12F8-514E-324A-AE23-7B6C880A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7215-5A9A-594C-A2D9-4346DE1A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5F6CF-0225-DA41-ACA2-0DBD6BF8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034"/>
            <a:ext cx="3556000" cy="2806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B9EFCE-FF3B-0949-908B-65941D02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58" y="90541"/>
            <a:ext cx="1484342" cy="148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2A382-EC5D-7D45-8F31-B7070385B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36" y="1608075"/>
            <a:ext cx="47117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0F6E9-EADE-314E-B4DE-647A89BF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036" y="4489419"/>
            <a:ext cx="4711700" cy="1460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C3F2B-AFC9-E746-B3BC-C39F5D4861A6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73357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54A4-F009-0549-853A-FBFDB832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Inheritance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9672-1A49-A34D-9A5F-ACE57F48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B397-2918-E644-A285-B856C2DA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988C-6130-624C-AED8-5DFBF9E5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7803-3191-5445-8D1D-1F47C462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D779D-8C3E-EF4D-96FC-BB01B435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04233"/>
            <a:ext cx="5803900" cy="276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03878-2800-694D-83DA-09A6AC35C235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50922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File Handling</a:t>
            </a:r>
          </a:p>
          <a:p>
            <a:pPr lvl="1"/>
            <a:r>
              <a:rPr lang="en-US" sz="2000" dirty="0"/>
              <a:t>Files and sequential access</a:t>
            </a:r>
          </a:p>
          <a:p>
            <a:pPr lvl="1"/>
            <a:r>
              <a:rPr lang="en-US" sz="2000" dirty="0"/>
              <a:t>Parsing</a:t>
            </a:r>
          </a:p>
          <a:p>
            <a:pPr lvl="1"/>
            <a:r>
              <a:rPr lang="en-US" sz="2000" dirty="0"/>
              <a:t>Termination of input</a:t>
            </a:r>
          </a:p>
          <a:p>
            <a:pPr lvl="1"/>
            <a:r>
              <a:rPr lang="en-US" sz="2000" dirty="0"/>
              <a:t>Formatting files</a:t>
            </a:r>
          </a:p>
          <a:p>
            <a:pPr lvl="1"/>
            <a:r>
              <a:rPr lang="en-US" sz="2000" dirty="0"/>
              <a:t>Binary files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7D41-549B-034E-882D-5C8F487D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7DEF-7AE4-3249-BA8D-D18435E2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28640-8915-1142-A7B9-071C09EF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E27A-36F6-844F-B3DD-D07E9F6A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0517-9683-984E-83A2-8A4E3FCD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682AB-4F35-CE43-B5F9-463CD4473122}"/>
              </a:ext>
            </a:extLst>
          </p:cNvPr>
          <p:cNvSpPr/>
          <p:nvPr/>
        </p:nvSpPr>
        <p:spPr>
          <a:xfrm>
            <a:off x="1259632" y="3068960"/>
            <a:ext cx="7129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fpointer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firstexample.txt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fpointer.write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</a:t>
            </a:r>
            <a:r>
              <a:rPr lang="en-US" sz="24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fpointer.write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"how are</a:t>
            </a:r>
            <a:r>
              <a:rPr lang="en-US" sz="24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fpointer.write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"you?</a:t>
            </a:r>
            <a:r>
              <a:rPr lang="en-US" sz="2400" b="1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fpointer.close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T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53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1158</Words>
  <Application>Microsoft Office PowerPoint</Application>
  <PresentationFormat>On-screen Show (4:3)</PresentationFormat>
  <Paragraphs>197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Office Theme</vt:lpstr>
      <vt:lpstr>CEng 240 – Spring 2021 Week 10</vt:lpstr>
      <vt:lpstr>PowerPoint Presentation</vt:lpstr>
      <vt:lpstr>What does OOP provide?</vt:lpstr>
      <vt:lpstr>What does OOP provide?</vt:lpstr>
      <vt:lpstr>What does OOP provide?</vt:lpstr>
      <vt:lpstr>Class Definition</vt:lpstr>
      <vt:lpstr>Inheritance in Python</vt:lpstr>
      <vt:lpstr>This Week</vt:lpstr>
      <vt:lpstr>First Example</vt:lpstr>
      <vt:lpstr>Files and Sequential Access</vt:lpstr>
      <vt:lpstr>Parsing</vt:lpstr>
      <vt:lpstr>Opening/closing files</vt:lpstr>
      <vt:lpstr>Accessing Files Line by Line</vt:lpstr>
      <vt:lpstr>Accessing Files Line by Line</vt:lpstr>
      <vt:lpstr>Termination of input</vt:lpstr>
      <vt:lpstr>Termination of input</vt:lpstr>
      <vt:lpstr>Formatting Files</vt:lpstr>
      <vt:lpstr>Binary Files</vt:lpstr>
      <vt:lpstr>Examples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353</cp:revision>
  <dcterms:created xsi:type="dcterms:W3CDTF">2011-09-27T12:40:10Z</dcterms:created>
  <dcterms:modified xsi:type="dcterms:W3CDTF">2024-09-22T17:17:25Z</dcterms:modified>
</cp:coreProperties>
</file>