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885" r:id="rId3"/>
    <p:sldId id="883" r:id="rId4"/>
    <p:sldId id="886" r:id="rId5"/>
    <p:sldId id="887" r:id="rId6"/>
    <p:sldId id="888" r:id="rId7"/>
    <p:sldId id="700" r:id="rId8"/>
    <p:sldId id="865" r:id="rId9"/>
    <p:sldId id="868" r:id="rId10"/>
    <p:sldId id="869" r:id="rId11"/>
    <p:sldId id="871" r:id="rId12"/>
    <p:sldId id="872" r:id="rId13"/>
    <p:sldId id="870" r:id="rId14"/>
    <p:sldId id="866" r:id="rId15"/>
    <p:sldId id="873" r:id="rId16"/>
    <p:sldId id="874" r:id="rId17"/>
    <p:sldId id="875" r:id="rId18"/>
    <p:sldId id="876" r:id="rId19"/>
    <p:sldId id="877" r:id="rId20"/>
    <p:sldId id="867" r:id="rId21"/>
    <p:sldId id="878" r:id="rId22"/>
    <p:sldId id="879" r:id="rId23"/>
    <p:sldId id="880" r:id="rId24"/>
    <p:sldId id="889" r:id="rId25"/>
    <p:sldId id="890" r:id="rId26"/>
    <p:sldId id="324" r:id="rId27"/>
    <p:sldId id="301" r:id="rId28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4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55"/>
    <p:restoredTop sz="96405" autoAdjust="0"/>
  </p:normalViewPr>
  <p:slideViewPr>
    <p:cSldViewPr showGuides="1">
      <p:cViewPr varScale="1">
        <p:scale>
          <a:sx n="86" d="100"/>
          <a:sy n="86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an Kalkan" userId="6c97b2d2-1092-497b-8c76-002b8d208c49" providerId="ADAL" clId="{7E135EE1-382B-4C4C-80FB-54221EB86E4C}"/>
    <pc:docChg chg="undo custSel addSld delSld modSld modShowInfo">
      <pc:chgData name="Sinan Kalkan" userId="6c97b2d2-1092-497b-8c76-002b8d208c49" providerId="ADAL" clId="{7E135EE1-382B-4C4C-80FB-54221EB86E4C}" dt="2021-06-04T07:26:55.875" v="543"/>
      <pc:docMkLst>
        <pc:docMk/>
      </pc:docMkLst>
      <pc:sldChg chg="addSp delSp modSp mod">
        <pc:chgData name="Sinan Kalkan" userId="6c97b2d2-1092-497b-8c76-002b8d208c49" providerId="ADAL" clId="{7E135EE1-382B-4C4C-80FB-54221EB86E4C}" dt="2021-06-04T07:25:25.756" v="395"/>
        <pc:sldMkLst>
          <pc:docMk/>
          <pc:sldMk cId="0" sldId="256"/>
        </pc:sldMkLst>
        <pc:spChg chg="mod">
          <ac:chgData name="Sinan Kalkan" userId="6c97b2d2-1092-497b-8c76-002b8d208c49" providerId="ADAL" clId="{7E135EE1-382B-4C4C-80FB-54221EB86E4C}" dt="2021-06-02T08:56:23.926" v="5" actId="20577"/>
          <ac:spMkLst>
            <pc:docMk/>
            <pc:sldMk cId="0" sldId="256"/>
            <ac:spMk id="3" creationId="{00000000-0000-0000-0000-000000000000}"/>
          </ac:spMkLst>
        </pc:spChg>
        <pc:inkChg chg="add del">
          <ac:chgData name="Sinan Kalkan" userId="6c97b2d2-1092-497b-8c76-002b8d208c49" providerId="ADAL" clId="{7E135EE1-382B-4C4C-80FB-54221EB86E4C}" dt="2021-06-04T07:25:25.756" v="395"/>
          <ac:inkMkLst>
            <pc:docMk/>
            <pc:sldMk cId="0" sldId="256"/>
            <ac:inkMk id="5" creationId="{81F26609-2CD0-1948-8810-E498C1903361}"/>
          </ac:inkMkLst>
        </pc:inkChg>
      </pc:sldChg>
      <pc:sldChg chg="addSp delSp modSp mod">
        <pc:chgData name="Sinan Kalkan" userId="6c97b2d2-1092-497b-8c76-002b8d208c49" providerId="ADAL" clId="{7E135EE1-382B-4C4C-80FB-54221EB86E4C}" dt="2021-06-04T07:25:01.575" v="381" actId="478"/>
        <pc:sldMkLst>
          <pc:docMk/>
          <pc:sldMk cId="1751189708" sldId="699"/>
        </pc:sldMkLst>
        <pc:spChg chg="mod">
          <ac:chgData name="Sinan Kalkan" userId="6c97b2d2-1092-497b-8c76-002b8d208c49" providerId="ADAL" clId="{7E135EE1-382B-4C4C-80FB-54221EB86E4C}" dt="2021-06-02T08:56:49.879" v="7" actId="400"/>
          <ac:spMkLst>
            <pc:docMk/>
            <pc:sldMk cId="1751189708" sldId="699"/>
            <ac:spMk id="3" creationId="{F587AC29-A4E1-4D47-B0C0-B89F18F5CC5E}"/>
          </ac:spMkLst>
        </pc:spChg>
        <pc:inkChg chg="add del">
          <ac:chgData name="Sinan Kalkan" userId="6c97b2d2-1092-497b-8c76-002b8d208c49" providerId="ADAL" clId="{7E135EE1-382B-4C4C-80FB-54221EB86E4C}" dt="2021-06-04T07:25:01.575" v="381" actId="478"/>
          <ac:inkMkLst>
            <pc:docMk/>
            <pc:sldMk cId="1751189708" sldId="699"/>
            <ac:inkMk id="7" creationId="{57CF5E14-39D5-E44E-902C-F3F881AD9F5B}"/>
          </ac:inkMkLst>
        </pc:inkChg>
        <pc:inkChg chg="add del">
          <ac:chgData name="Sinan Kalkan" userId="6c97b2d2-1092-497b-8c76-002b8d208c49" providerId="ADAL" clId="{7E135EE1-382B-4C4C-80FB-54221EB86E4C}" dt="2021-06-04T07:25:00.562" v="380" actId="478"/>
          <ac:inkMkLst>
            <pc:docMk/>
            <pc:sldMk cId="1751189708" sldId="699"/>
            <ac:inkMk id="8" creationId="{61F31B8B-2DB4-C540-85C9-B8778CF5D9FA}"/>
          </ac:inkMkLst>
        </pc:inkChg>
        <pc:inkChg chg="add">
          <ac:chgData name="Sinan Kalkan" userId="6c97b2d2-1092-497b-8c76-002b8d208c49" providerId="ADAL" clId="{7E135EE1-382B-4C4C-80FB-54221EB86E4C}" dt="2021-06-04T05:48:02.183" v="175" actId="9405"/>
          <ac:inkMkLst>
            <pc:docMk/>
            <pc:sldMk cId="1751189708" sldId="699"/>
            <ac:inkMk id="9" creationId="{320A634B-64E9-6149-9510-1C4FB2920FBB}"/>
          </ac:inkMkLst>
        </pc:inkChg>
      </pc:sldChg>
      <pc:sldChg chg="addSp delSp mod">
        <pc:chgData name="Sinan Kalkan" userId="6c97b2d2-1092-497b-8c76-002b8d208c49" providerId="ADAL" clId="{7E135EE1-382B-4C4C-80FB-54221EB86E4C}" dt="2021-06-04T07:25:32.664" v="399"/>
        <pc:sldMkLst>
          <pc:docMk/>
          <pc:sldMk cId="3164347613" sldId="700"/>
        </pc:sldMkLst>
        <pc:inkChg chg="add del">
          <ac:chgData name="Sinan Kalkan" userId="6c97b2d2-1092-497b-8c76-002b8d208c49" providerId="ADAL" clId="{7E135EE1-382B-4C4C-80FB-54221EB86E4C}" dt="2021-06-04T07:25:32.664" v="399"/>
          <ac:inkMkLst>
            <pc:docMk/>
            <pc:sldMk cId="3164347613" sldId="700"/>
            <ac:inkMk id="7" creationId="{360DA3C0-2D9B-BA45-B7E2-AF7210B64A2B}"/>
          </ac:inkMkLst>
        </pc:inkChg>
        <pc:inkChg chg="add del">
          <ac:chgData name="Sinan Kalkan" userId="6c97b2d2-1092-497b-8c76-002b8d208c49" providerId="ADAL" clId="{7E135EE1-382B-4C4C-80FB-54221EB86E4C}" dt="2021-06-04T07:25:32.663" v="398"/>
          <ac:inkMkLst>
            <pc:docMk/>
            <pc:sldMk cId="3164347613" sldId="700"/>
            <ac:inkMk id="8" creationId="{3AC28C9F-84DE-C845-9AEC-6AC482ABD482}"/>
          </ac:inkMkLst>
        </pc:inkChg>
        <pc:inkChg chg="add del">
          <ac:chgData name="Sinan Kalkan" userId="6c97b2d2-1092-497b-8c76-002b8d208c49" providerId="ADAL" clId="{7E135EE1-382B-4C4C-80FB-54221EB86E4C}" dt="2021-06-04T07:25:32.662" v="396"/>
          <ac:inkMkLst>
            <pc:docMk/>
            <pc:sldMk cId="3164347613" sldId="700"/>
            <ac:inkMk id="9" creationId="{1BB86666-45C9-F149-9E32-C6350FFFA3D0}"/>
          </ac:inkMkLst>
        </pc:inkChg>
        <pc:inkChg chg="add del">
          <ac:chgData name="Sinan Kalkan" userId="6c97b2d2-1092-497b-8c76-002b8d208c49" providerId="ADAL" clId="{7E135EE1-382B-4C4C-80FB-54221EB86E4C}" dt="2021-06-04T07:25:32.662" v="397"/>
          <ac:inkMkLst>
            <pc:docMk/>
            <pc:sldMk cId="3164347613" sldId="700"/>
            <ac:inkMk id="10" creationId="{965E9F0F-9B08-784F-9492-4382107EBC38}"/>
          </ac:inkMkLst>
        </pc:inkChg>
      </pc:sldChg>
      <pc:sldChg chg="addSp delSp modSp mod">
        <pc:chgData name="Sinan Kalkan" userId="6c97b2d2-1092-497b-8c76-002b8d208c49" providerId="ADAL" clId="{7E135EE1-382B-4C4C-80FB-54221EB86E4C}" dt="2021-06-04T07:25:46.972" v="427"/>
        <pc:sldMkLst>
          <pc:docMk/>
          <pc:sldMk cId="2493386677" sldId="865"/>
        </pc:sldMkLst>
        <pc:grpChg chg="del mod">
          <ac:chgData name="Sinan Kalkan" userId="6c97b2d2-1092-497b-8c76-002b8d208c49" providerId="ADAL" clId="{7E135EE1-382B-4C4C-80FB-54221EB86E4C}" dt="2021-06-04T07:25:43.287" v="413"/>
          <ac:grpSpMkLst>
            <pc:docMk/>
            <pc:sldMk cId="2493386677" sldId="865"/>
            <ac:grpSpMk id="14" creationId="{DA90383F-4EBA-2749-95EA-5DD8CE82FF8E}"/>
          </ac:grpSpMkLst>
        </pc:grpChg>
        <pc:grpChg chg="del mod">
          <ac:chgData name="Sinan Kalkan" userId="6c97b2d2-1092-497b-8c76-002b8d208c49" providerId="ADAL" clId="{7E135EE1-382B-4C4C-80FB-54221EB86E4C}" dt="2021-06-04T07:25:43.285" v="409"/>
          <ac:grpSpMkLst>
            <pc:docMk/>
            <pc:sldMk cId="2493386677" sldId="865"/>
            <ac:grpSpMk id="33" creationId="{565FAF97-15C4-8D41-BECF-879759731A60}"/>
          </ac:grpSpMkLst>
        </pc:grpChg>
        <pc:grpChg chg="del mod">
          <ac:chgData name="Sinan Kalkan" userId="6c97b2d2-1092-497b-8c76-002b8d208c49" providerId="ADAL" clId="{7E135EE1-382B-4C4C-80FB-54221EB86E4C}" dt="2021-06-04T07:25:43.283" v="402"/>
          <ac:grpSpMkLst>
            <pc:docMk/>
            <pc:sldMk cId="2493386677" sldId="865"/>
            <ac:grpSpMk id="37" creationId="{3789C8F3-36C7-2343-BE53-0AC8C04D2AFA}"/>
          </ac:grpSpMkLst>
        </pc:grpChg>
        <pc:inkChg chg="add del">
          <ac:chgData name="Sinan Kalkan" userId="6c97b2d2-1092-497b-8c76-002b8d208c49" providerId="ADAL" clId="{7E135EE1-382B-4C4C-80FB-54221EB86E4C}" dt="2021-06-04T07:25:34.908" v="400"/>
          <ac:inkMkLst>
            <pc:docMk/>
            <pc:sldMk cId="2493386677" sldId="865"/>
            <ac:inkMk id="7" creationId="{10F94056-0CDF-FD45-89BA-AC3E69613635}"/>
          </ac:inkMkLst>
        </pc:inkChg>
        <pc:inkChg chg="add del">
          <ac:chgData name="Sinan Kalkan" userId="6c97b2d2-1092-497b-8c76-002b8d208c49" providerId="ADAL" clId="{7E135EE1-382B-4C4C-80FB-54221EB86E4C}" dt="2021-06-04T07:25:43.288" v="419"/>
          <ac:inkMkLst>
            <pc:docMk/>
            <pc:sldMk cId="2493386677" sldId="865"/>
            <ac:inkMk id="9" creationId="{3C0862B9-4604-C240-9138-A9D6EAE0BB8A}"/>
          </ac:inkMkLst>
        </pc:inkChg>
        <pc:inkChg chg="add del">
          <ac:chgData name="Sinan Kalkan" userId="6c97b2d2-1092-497b-8c76-002b8d208c49" providerId="ADAL" clId="{7E135EE1-382B-4C4C-80FB-54221EB86E4C}" dt="2021-06-04T07:25:46.971" v="426"/>
          <ac:inkMkLst>
            <pc:docMk/>
            <pc:sldMk cId="2493386677" sldId="865"/>
            <ac:inkMk id="10" creationId="{299A028C-C577-8E4B-9606-B501F4DBE4AE}"/>
          </ac:inkMkLst>
        </pc:inkChg>
        <pc:inkChg chg="add del">
          <ac:chgData name="Sinan Kalkan" userId="6c97b2d2-1092-497b-8c76-002b8d208c49" providerId="ADAL" clId="{7E135EE1-382B-4C4C-80FB-54221EB86E4C}" dt="2021-06-04T07:25:46.972" v="427"/>
          <ac:inkMkLst>
            <pc:docMk/>
            <pc:sldMk cId="2493386677" sldId="865"/>
            <ac:inkMk id="11" creationId="{C66D7ECB-EE7E-ED4D-A32B-BD9031501970}"/>
          </ac:inkMkLst>
        </pc:inkChg>
        <pc:inkChg chg="add del mod">
          <ac:chgData name="Sinan Kalkan" userId="6c97b2d2-1092-497b-8c76-002b8d208c49" providerId="ADAL" clId="{7E135EE1-382B-4C4C-80FB-54221EB86E4C}" dt="2021-06-04T07:25:43.289" v="421"/>
          <ac:inkMkLst>
            <pc:docMk/>
            <pc:sldMk cId="2493386677" sldId="865"/>
            <ac:inkMk id="12" creationId="{A0E03E97-FE5C-4546-8818-12D6845D081A}"/>
          </ac:inkMkLst>
        </pc:inkChg>
        <pc:inkChg chg="add del mod">
          <ac:chgData name="Sinan Kalkan" userId="6c97b2d2-1092-497b-8c76-002b8d208c49" providerId="ADAL" clId="{7E135EE1-382B-4C4C-80FB-54221EB86E4C}" dt="2021-06-04T07:25:43.287" v="413"/>
          <ac:inkMkLst>
            <pc:docMk/>
            <pc:sldMk cId="2493386677" sldId="865"/>
            <ac:inkMk id="13" creationId="{05C8833F-214B-B146-9397-D9B0E5A94876}"/>
          </ac:inkMkLst>
        </pc:inkChg>
        <pc:inkChg chg="add del">
          <ac:chgData name="Sinan Kalkan" userId="6c97b2d2-1092-497b-8c76-002b8d208c49" providerId="ADAL" clId="{7E135EE1-382B-4C4C-80FB-54221EB86E4C}" dt="2021-06-04T07:25:43.286" v="412"/>
          <ac:inkMkLst>
            <pc:docMk/>
            <pc:sldMk cId="2493386677" sldId="865"/>
            <ac:inkMk id="15" creationId="{32A70098-1D37-6F4E-9E97-EE3B96A8DA4E}"/>
          </ac:inkMkLst>
        </pc:inkChg>
        <pc:inkChg chg="add del">
          <ac:chgData name="Sinan Kalkan" userId="6c97b2d2-1092-497b-8c76-002b8d208c49" providerId="ADAL" clId="{7E135EE1-382B-4C4C-80FB-54221EB86E4C}" dt="2021-06-04T07:25:43.284" v="403"/>
          <ac:inkMkLst>
            <pc:docMk/>
            <pc:sldMk cId="2493386677" sldId="865"/>
            <ac:inkMk id="16" creationId="{79EE5F1C-3BF4-A046-90B4-FB5E96DC3160}"/>
          </ac:inkMkLst>
        </pc:inkChg>
        <pc:inkChg chg="add del">
          <ac:chgData name="Sinan Kalkan" userId="6c97b2d2-1092-497b-8c76-002b8d208c49" providerId="ADAL" clId="{7E135EE1-382B-4C4C-80FB-54221EB86E4C}" dt="2021-06-04T07:25:43.286" v="411"/>
          <ac:inkMkLst>
            <pc:docMk/>
            <pc:sldMk cId="2493386677" sldId="865"/>
            <ac:inkMk id="17" creationId="{AF107D7C-A07A-984F-A86A-ABF5F40A5B93}"/>
          </ac:inkMkLst>
        </pc:inkChg>
        <pc:inkChg chg="add del">
          <ac:chgData name="Sinan Kalkan" userId="6c97b2d2-1092-497b-8c76-002b8d208c49" providerId="ADAL" clId="{7E135EE1-382B-4C4C-80FB-54221EB86E4C}" dt="2021-06-04T07:25:43.289" v="423"/>
          <ac:inkMkLst>
            <pc:docMk/>
            <pc:sldMk cId="2493386677" sldId="865"/>
            <ac:inkMk id="18" creationId="{82F5813D-4CAE-BA4A-8D76-61F73BAA8043}"/>
          </ac:inkMkLst>
        </pc:inkChg>
        <pc:inkChg chg="add del">
          <ac:chgData name="Sinan Kalkan" userId="6c97b2d2-1092-497b-8c76-002b8d208c49" providerId="ADAL" clId="{7E135EE1-382B-4C4C-80FB-54221EB86E4C}" dt="2021-06-04T07:25:43.283" v="401"/>
          <ac:inkMkLst>
            <pc:docMk/>
            <pc:sldMk cId="2493386677" sldId="865"/>
            <ac:inkMk id="19" creationId="{6A22003F-FB84-EB4D-A5D5-B726AD8A3EC4}"/>
          </ac:inkMkLst>
        </pc:inkChg>
        <pc:inkChg chg="add del">
          <ac:chgData name="Sinan Kalkan" userId="6c97b2d2-1092-497b-8c76-002b8d208c49" providerId="ADAL" clId="{7E135EE1-382B-4C4C-80FB-54221EB86E4C}" dt="2021-06-04T07:25:43.287" v="415"/>
          <ac:inkMkLst>
            <pc:docMk/>
            <pc:sldMk cId="2493386677" sldId="865"/>
            <ac:inkMk id="20" creationId="{41B553B4-E84B-D34B-98C1-825FD4943087}"/>
          </ac:inkMkLst>
        </pc:inkChg>
        <pc:inkChg chg="add del">
          <ac:chgData name="Sinan Kalkan" userId="6c97b2d2-1092-497b-8c76-002b8d208c49" providerId="ADAL" clId="{7E135EE1-382B-4C4C-80FB-54221EB86E4C}" dt="2021-06-04T07:25:43.285" v="406"/>
          <ac:inkMkLst>
            <pc:docMk/>
            <pc:sldMk cId="2493386677" sldId="865"/>
            <ac:inkMk id="21" creationId="{5F2C0206-4D8A-F747-B1EC-A0A3C0338989}"/>
          </ac:inkMkLst>
        </pc:inkChg>
        <pc:inkChg chg="add del">
          <ac:chgData name="Sinan Kalkan" userId="6c97b2d2-1092-497b-8c76-002b8d208c49" providerId="ADAL" clId="{7E135EE1-382B-4C4C-80FB-54221EB86E4C}" dt="2021-06-04T07:25:43.285" v="407"/>
          <ac:inkMkLst>
            <pc:docMk/>
            <pc:sldMk cId="2493386677" sldId="865"/>
            <ac:inkMk id="22" creationId="{1CF9F306-1A51-184E-B256-6946717AF7EB}"/>
          </ac:inkMkLst>
        </pc:inkChg>
        <pc:inkChg chg="add del">
          <ac:chgData name="Sinan Kalkan" userId="6c97b2d2-1092-497b-8c76-002b8d208c49" providerId="ADAL" clId="{7E135EE1-382B-4C4C-80FB-54221EB86E4C}" dt="2021-06-04T07:25:43.284" v="405"/>
          <ac:inkMkLst>
            <pc:docMk/>
            <pc:sldMk cId="2493386677" sldId="865"/>
            <ac:inkMk id="23" creationId="{731B77B4-697C-EE43-9332-3F8C956B5608}"/>
          </ac:inkMkLst>
        </pc:inkChg>
        <pc:inkChg chg="add del">
          <ac:chgData name="Sinan Kalkan" userId="6c97b2d2-1092-497b-8c76-002b8d208c49" providerId="ADAL" clId="{7E135EE1-382B-4C4C-80FB-54221EB86E4C}" dt="2021-06-04T07:25:43.287" v="416"/>
          <ac:inkMkLst>
            <pc:docMk/>
            <pc:sldMk cId="2493386677" sldId="865"/>
            <ac:inkMk id="24" creationId="{FFA809F3-6327-BF4D-ABF4-C16687BB4D9F}"/>
          </ac:inkMkLst>
        </pc:inkChg>
        <pc:inkChg chg="add del">
          <ac:chgData name="Sinan Kalkan" userId="6c97b2d2-1092-497b-8c76-002b8d208c49" providerId="ADAL" clId="{7E135EE1-382B-4C4C-80FB-54221EB86E4C}" dt="2021-06-04T07:25:43.287" v="414"/>
          <ac:inkMkLst>
            <pc:docMk/>
            <pc:sldMk cId="2493386677" sldId="865"/>
            <ac:inkMk id="25" creationId="{E9E13C37-9851-D741-ADBE-B775FD7990A6}"/>
          </ac:inkMkLst>
        </pc:inkChg>
        <pc:inkChg chg="add del">
          <ac:chgData name="Sinan Kalkan" userId="6c97b2d2-1092-497b-8c76-002b8d208c49" providerId="ADAL" clId="{7E135EE1-382B-4C4C-80FB-54221EB86E4C}" dt="2021-06-04T07:25:43.286" v="410"/>
          <ac:inkMkLst>
            <pc:docMk/>
            <pc:sldMk cId="2493386677" sldId="865"/>
            <ac:inkMk id="26" creationId="{4F2ED991-7B6C-4A4C-98D9-6397008C8057}"/>
          </ac:inkMkLst>
        </pc:inkChg>
        <pc:inkChg chg="add del">
          <ac:chgData name="Sinan Kalkan" userId="6c97b2d2-1092-497b-8c76-002b8d208c49" providerId="ADAL" clId="{7E135EE1-382B-4C4C-80FB-54221EB86E4C}" dt="2021-06-04T07:25:44.707" v="425"/>
          <ac:inkMkLst>
            <pc:docMk/>
            <pc:sldMk cId="2493386677" sldId="865"/>
            <ac:inkMk id="27" creationId="{A8FE67ED-5533-6442-8F2B-1B2633AA7B1D}"/>
          </ac:inkMkLst>
        </pc:inkChg>
        <pc:inkChg chg="add del">
          <ac:chgData name="Sinan Kalkan" userId="6c97b2d2-1092-497b-8c76-002b8d208c49" providerId="ADAL" clId="{7E135EE1-382B-4C4C-80FB-54221EB86E4C}" dt="2021-06-04T07:25:43.285" v="408"/>
          <ac:inkMkLst>
            <pc:docMk/>
            <pc:sldMk cId="2493386677" sldId="865"/>
            <ac:inkMk id="28" creationId="{94D8697F-A36D-1942-8C84-E446107F907C}"/>
          </ac:inkMkLst>
        </pc:inkChg>
        <pc:inkChg chg="add del">
          <ac:chgData name="Sinan Kalkan" userId="6c97b2d2-1092-497b-8c76-002b8d208c49" providerId="ADAL" clId="{7E135EE1-382B-4C4C-80FB-54221EB86E4C}" dt="2021-06-04T07:25:43.290" v="424"/>
          <ac:inkMkLst>
            <pc:docMk/>
            <pc:sldMk cId="2493386677" sldId="865"/>
            <ac:inkMk id="29" creationId="{B2C8C6E1-1436-4244-8C62-F74F8E723AC9}"/>
          </ac:inkMkLst>
        </pc:inkChg>
        <pc:inkChg chg="add del">
          <ac:chgData name="Sinan Kalkan" userId="6c97b2d2-1092-497b-8c76-002b8d208c49" providerId="ADAL" clId="{7E135EE1-382B-4C4C-80FB-54221EB86E4C}" dt="2021-06-04T05:50:41.112" v="199"/>
          <ac:inkMkLst>
            <pc:docMk/>
            <pc:sldMk cId="2493386677" sldId="865"/>
            <ac:inkMk id="30" creationId="{98612E1F-A19B-A541-A2F3-F2AF2C266D1D}"/>
          </ac:inkMkLst>
        </pc:inkChg>
        <pc:inkChg chg="add del mod">
          <ac:chgData name="Sinan Kalkan" userId="6c97b2d2-1092-497b-8c76-002b8d208c49" providerId="ADAL" clId="{7E135EE1-382B-4C4C-80FB-54221EB86E4C}" dt="2021-06-04T07:25:43.285" v="409"/>
          <ac:inkMkLst>
            <pc:docMk/>
            <pc:sldMk cId="2493386677" sldId="865"/>
            <ac:inkMk id="31" creationId="{D8DCA073-DE04-3A43-B4DE-F1A81B7E54FD}"/>
          </ac:inkMkLst>
        </pc:inkChg>
        <pc:inkChg chg="add del mod">
          <ac:chgData name="Sinan Kalkan" userId="6c97b2d2-1092-497b-8c76-002b8d208c49" providerId="ADAL" clId="{7E135EE1-382B-4C4C-80FB-54221EB86E4C}" dt="2021-06-04T07:25:43.289" v="422"/>
          <ac:inkMkLst>
            <pc:docMk/>
            <pc:sldMk cId="2493386677" sldId="865"/>
            <ac:inkMk id="32" creationId="{C6E574D2-F1BB-0442-B9C8-948D5393C43C}"/>
          </ac:inkMkLst>
        </pc:inkChg>
        <pc:inkChg chg="add del">
          <ac:chgData name="Sinan Kalkan" userId="6c97b2d2-1092-497b-8c76-002b8d208c49" providerId="ADAL" clId="{7E135EE1-382B-4C4C-80FB-54221EB86E4C}" dt="2021-06-04T07:25:43.289" v="420"/>
          <ac:inkMkLst>
            <pc:docMk/>
            <pc:sldMk cId="2493386677" sldId="865"/>
            <ac:inkMk id="34" creationId="{35A3D87F-C16B-0948-9548-6FC3A8242993}"/>
          </ac:inkMkLst>
        </pc:inkChg>
        <pc:inkChg chg="add del mod">
          <ac:chgData name="Sinan Kalkan" userId="6c97b2d2-1092-497b-8c76-002b8d208c49" providerId="ADAL" clId="{7E135EE1-382B-4C4C-80FB-54221EB86E4C}" dt="2021-06-04T07:25:43.284" v="404"/>
          <ac:inkMkLst>
            <pc:docMk/>
            <pc:sldMk cId="2493386677" sldId="865"/>
            <ac:inkMk id="35" creationId="{80F770BA-C9B1-CE4F-9258-C617B4467A98}"/>
          </ac:inkMkLst>
        </pc:inkChg>
        <pc:inkChg chg="add del mod">
          <ac:chgData name="Sinan Kalkan" userId="6c97b2d2-1092-497b-8c76-002b8d208c49" providerId="ADAL" clId="{7E135EE1-382B-4C4C-80FB-54221EB86E4C}" dt="2021-06-04T07:25:43.283" v="402"/>
          <ac:inkMkLst>
            <pc:docMk/>
            <pc:sldMk cId="2493386677" sldId="865"/>
            <ac:inkMk id="36" creationId="{4CDA51BC-1F70-0F4A-99C4-9129BED5074C}"/>
          </ac:inkMkLst>
        </pc:inkChg>
        <pc:inkChg chg="add del">
          <ac:chgData name="Sinan Kalkan" userId="6c97b2d2-1092-497b-8c76-002b8d208c49" providerId="ADAL" clId="{7E135EE1-382B-4C4C-80FB-54221EB86E4C}" dt="2021-06-04T07:25:43.288" v="418"/>
          <ac:inkMkLst>
            <pc:docMk/>
            <pc:sldMk cId="2493386677" sldId="865"/>
            <ac:inkMk id="38" creationId="{61125AF8-59E0-B44F-9D00-A237A2CCBB4C}"/>
          </ac:inkMkLst>
        </pc:inkChg>
        <pc:inkChg chg="add del">
          <ac:chgData name="Sinan Kalkan" userId="6c97b2d2-1092-497b-8c76-002b8d208c49" providerId="ADAL" clId="{7E135EE1-382B-4C4C-80FB-54221EB86E4C}" dt="2021-06-04T07:25:43.288" v="417"/>
          <ac:inkMkLst>
            <pc:docMk/>
            <pc:sldMk cId="2493386677" sldId="865"/>
            <ac:inkMk id="39" creationId="{F40AE2A2-A51A-A64B-A266-3641B0B2B355}"/>
          </ac:inkMkLst>
        </pc:inkChg>
      </pc:sldChg>
      <pc:sldChg chg="addSp delSp mod">
        <pc:chgData name="Sinan Kalkan" userId="6c97b2d2-1092-497b-8c76-002b8d208c49" providerId="ADAL" clId="{7E135EE1-382B-4C4C-80FB-54221EB86E4C}" dt="2021-06-04T07:26:30.083" v="488"/>
        <pc:sldMkLst>
          <pc:docMk/>
          <pc:sldMk cId="3272901364" sldId="866"/>
        </pc:sldMkLst>
        <pc:inkChg chg="add del">
          <ac:chgData name="Sinan Kalkan" userId="6c97b2d2-1092-497b-8c76-002b8d208c49" providerId="ADAL" clId="{7E135EE1-382B-4C4C-80FB-54221EB86E4C}" dt="2021-06-04T07:26:30.081" v="482"/>
          <ac:inkMkLst>
            <pc:docMk/>
            <pc:sldMk cId="3272901364" sldId="866"/>
            <ac:inkMk id="7" creationId="{6CAC747D-FA97-C644-9CED-451AAFBDE02A}"/>
          </ac:inkMkLst>
        </pc:inkChg>
        <pc:inkChg chg="add del">
          <ac:chgData name="Sinan Kalkan" userId="6c97b2d2-1092-497b-8c76-002b8d208c49" providerId="ADAL" clId="{7E135EE1-382B-4C4C-80FB-54221EB86E4C}" dt="2021-06-04T07:26:30.082" v="485"/>
          <ac:inkMkLst>
            <pc:docMk/>
            <pc:sldMk cId="3272901364" sldId="866"/>
            <ac:inkMk id="8" creationId="{66EADCF7-C14F-AC43-AEB6-B529ED7B7698}"/>
          </ac:inkMkLst>
        </pc:inkChg>
        <pc:inkChg chg="add del">
          <ac:chgData name="Sinan Kalkan" userId="6c97b2d2-1092-497b-8c76-002b8d208c49" providerId="ADAL" clId="{7E135EE1-382B-4C4C-80FB-54221EB86E4C}" dt="2021-06-04T07:26:30.083" v="487"/>
          <ac:inkMkLst>
            <pc:docMk/>
            <pc:sldMk cId="3272901364" sldId="866"/>
            <ac:inkMk id="9" creationId="{25B71B5E-3C71-C94A-9630-BF6312B8BE5D}"/>
          </ac:inkMkLst>
        </pc:inkChg>
        <pc:inkChg chg="add del">
          <ac:chgData name="Sinan Kalkan" userId="6c97b2d2-1092-497b-8c76-002b8d208c49" providerId="ADAL" clId="{7E135EE1-382B-4C4C-80FB-54221EB86E4C}" dt="2021-06-04T07:26:30.080" v="479"/>
          <ac:inkMkLst>
            <pc:docMk/>
            <pc:sldMk cId="3272901364" sldId="866"/>
            <ac:inkMk id="10" creationId="{7DE7E213-4EFB-554A-A34D-94CD56A8A833}"/>
          </ac:inkMkLst>
        </pc:inkChg>
        <pc:inkChg chg="add del">
          <ac:chgData name="Sinan Kalkan" userId="6c97b2d2-1092-497b-8c76-002b8d208c49" providerId="ADAL" clId="{7E135EE1-382B-4C4C-80FB-54221EB86E4C}" dt="2021-06-04T07:26:30.080" v="480"/>
          <ac:inkMkLst>
            <pc:docMk/>
            <pc:sldMk cId="3272901364" sldId="866"/>
            <ac:inkMk id="11" creationId="{1F893F4B-5F7C-EA40-AFBC-07246CF6BE85}"/>
          </ac:inkMkLst>
        </pc:inkChg>
        <pc:inkChg chg="add del">
          <ac:chgData name="Sinan Kalkan" userId="6c97b2d2-1092-497b-8c76-002b8d208c49" providerId="ADAL" clId="{7E135EE1-382B-4C4C-80FB-54221EB86E4C}" dt="2021-06-04T07:26:30.082" v="484"/>
          <ac:inkMkLst>
            <pc:docMk/>
            <pc:sldMk cId="3272901364" sldId="866"/>
            <ac:inkMk id="12" creationId="{6E806F20-794A-E542-B887-FAB3B07BA411}"/>
          </ac:inkMkLst>
        </pc:inkChg>
        <pc:inkChg chg="add del">
          <ac:chgData name="Sinan Kalkan" userId="6c97b2d2-1092-497b-8c76-002b8d208c49" providerId="ADAL" clId="{7E135EE1-382B-4C4C-80FB-54221EB86E4C}" dt="2021-06-04T07:26:30.083" v="488"/>
          <ac:inkMkLst>
            <pc:docMk/>
            <pc:sldMk cId="3272901364" sldId="866"/>
            <ac:inkMk id="13" creationId="{C8BD6614-762B-F04B-8480-A21496C8EFDB}"/>
          </ac:inkMkLst>
        </pc:inkChg>
        <pc:inkChg chg="add del">
          <ac:chgData name="Sinan Kalkan" userId="6c97b2d2-1092-497b-8c76-002b8d208c49" providerId="ADAL" clId="{7E135EE1-382B-4C4C-80FB-54221EB86E4C}" dt="2021-06-04T07:26:30.081" v="481"/>
          <ac:inkMkLst>
            <pc:docMk/>
            <pc:sldMk cId="3272901364" sldId="866"/>
            <ac:inkMk id="14" creationId="{1EAF3D54-EF7F-644D-90E4-54A54B095CC4}"/>
          </ac:inkMkLst>
        </pc:inkChg>
        <pc:inkChg chg="add del">
          <ac:chgData name="Sinan Kalkan" userId="6c97b2d2-1092-497b-8c76-002b8d208c49" providerId="ADAL" clId="{7E135EE1-382B-4C4C-80FB-54221EB86E4C}" dt="2021-06-04T07:26:30.082" v="483"/>
          <ac:inkMkLst>
            <pc:docMk/>
            <pc:sldMk cId="3272901364" sldId="866"/>
            <ac:inkMk id="15" creationId="{9F104F1C-8FD6-574D-BFA7-D654A16C0802}"/>
          </ac:inkMkLst>
        </pc:inkChg>
        <pc:inkChg chg="add del">
          <ac:chgData name="Sinan Kalkan" userId="6c97b2d2-1092-497b-8c76-002b8d208c49" providerId="ADAL" clId="{7E135EE1-382B-4C4C-80FB-54221EB86E4C}" dt="2021-06-04T07:26:30.082" v="486"/>
          <ac:inkMkLst>
            <pc:docMk/>
            <pc:sldMk cId="3272901364" sldId="866"/>
            <ac:inkMk id="16" creationId="{C664D86A-A775-4E46-A9FD-99096940A7E8}"/>
          </ac:inkMkLst>
        </pc:inkChg>
      </pc:sldChg>
      <pc:sldChg chg="addSp delSp mod">
        <pc:chgData name="Sinan Kalkan" userId="6c97b2d2-1092-497b-8c76-002b8d208c49" providerId="ADAL" clId="{7E135EE1-382B-4C4C-80FB-54221EB86E4C}" dt="2021-06-04T07:26:55.875" v="543"/>
        <pc:sldMkLst>
          <pc:docMk/>
          <pc:sldMk cId="2112316596" sldId="867"/>
        </pc:sldMkLst>
        <pc:inkChg chg="add del">
          <ac:chgData name="Sinan Kalkan" userId="6c97b2d2-1092-497b-8c76-002b8d208c49" providerId="ADAL" clId="{7E135EE1-382B-4C4C-80FB-54221EB86E4C}" dt="2021-06-04T07:26:55.875" v="542"/>
          <ac:inkMkLst>
            <pc:docMk/>
            <pc:sldMk cId="2112316596" sldId="867"/>
            <ac:inkMk id="7" creationId="{49525247-D3E5-CB45-8B69-24974E909FA3}"/>
          </ac:inkMkLst>
        </pc:inkChg>
        <pc:inkChg chg="add del">
          <ac:chgData name="Sinan Kalkan" userId="6c97b2d2-1092-497b-8c76-002b8d208c49" providerId="ADAL" clId="{7E135EE1-382B-4C4C-80FB-54221EB86E4C}" dt="2021-06-04T07:26:55.875" v="543"/>
          <ac:inkMkLst>
            <pc:docMk/>
            <pc:sldMk cId="2112316596" sldId="867"/>
            <ac:inkMk id="8" creationId="{F84550F8-9156-D048-8404-DE1E62D7DD2D}"/>
          </ac:inkMkLst>
        </pc:inkChg>
        <pc:inkChg chg="add del">
          <ac:chgData name="Sinan Kalkan" userId="6c97b2d2-1092-497b-8c76-002b8d208c49" providerId="ADAL" clId="{7E135EE1-382B-4C4C-80FB-54221EB86E4C}" dt="2021-06-04T07:26:55.873" v="540"/>
          <ac:inkMkLst>
            <pc:docMk/>
            <pc:sldMk cId="2112316596" sldId="867"/>
            <ac:inkMk id="9" creationId="{4C7D366A-0D4E-7048-B8FF-A81117B3BDEC}"/>
          </ac:inkMkLst>
        </pc:inkChg>
        <pc:inkChg chg="add del">
          <ac:chgData name="Sinan Kalkan" userId="6c97b2d2-1092-497b-8c76-002b8d208c49" providerId="ADAL" clId="{7E135EE1-382B-4C4C-80FB-54221EB86E4C}" dt="2021-06-04T07:26:55.874" v="541"/>
          <ac:inkMkLst>
            <pc:docMk/>
            <pc:sldMk cId="2112316596" sldId="867"/>
            <ac:inkMk id="10" creationId="{9C9B1875-68D4-4443-93E2-6E26DF71E87C}"/>
          </ac:inkMkLst>
        </pc:inkChg>
      </pc:sldChg>
      <pc:sldChg chg="addSp delSp mod">
        <pc:chgData name="Sinan Kalkan" userId="6c97b2d2-1092-497b-8c76-002b8d208c49" providerId="ADAL" clId="{7E135EE1-382B-4C4C-80FB-54221EB86E4C}" dt="2021-06-04T07:25:51.132" v="433"/>
        <pc:sldMkLst>
          <pc:docMk/>
          <pc:sldMk cId="2826053841" sldId="868"/>
        </pc:sldMkLst>
        <pc:inkChg chg="add del">
          <ac:chgData name="Sinan Kalkan" userId="6c97b2d2-1092-497b-8c76-002b8d208c49" providerId="ADAL" clId="{7E135EE1-382B-4C4C-80FB-54221EB86E4C}" dt="2021-06-04T07:25:51.132" v="433"/>
          <ac:inkMkLst>
            <pc:docMk/>
            <pc:sldMk cId="2826053841" sldId="868"/>
            <ac:inkMk id="8" creationId="{FD3D3760-5D6D-704D-89F1-AD9D8CDD241E}"/>
          </ac:inkMkLst>
        </pc:inkChg>
        <pc:inkChg chg="add del">
          <ac:chgData name="Sinan Kalkan" userId="6c97b2d2-1092-497b-8c76-002b8d208c49" providerId="ADAL" clId="{7E135EE1-382B-4C4C-80FB-54221EB86E4C}" dt="2021-06-04T07:25:51.131" v="432"/>
          <ac:inkMkLst>
            <pc:docMk/>
            <pc:sldMk cId="2826053841" sldId="868"/>
            <ac:inkMk id="9" creationId="{0496A2A1-CEA7-ED4F-B477-155DEC5FA3A6}"/>
          </ac:inkMkLst>
        </pc:inkChg>
        <pc:inkChg chg="add del">
          <ac:chgData name="Sinan Kalkan" userId="6c97b2d2-1092-497b-8c76-002b8d208c49" providerId="ADAL" clId="{7E135EE1-382B-4C4C-80FB-54221EB86E4C}" dt="2021-06-04T07:25:50.076" v="429"/>
          <ac:inkMkLst>
            <pc:docMk/>
            <pc:sldMk cId="2826053841" sldId="868"/>
            <ac:inkMk id="10" creationId="{B0A0248B-01E4-E943-9183-A28CDE1CCF2D}"/>
          </ac:inkMkLst>
        </pc:inkChg>
        <pc:inkChg chg="add del">
          <ac:chgData name="Sinan Kalkan" userId="6c97b2d2-1092-497b-8c76-002b8d208c49" providerId="ADAL" clId="{7E135EE1-382B-4C4C-80FB-54221EB86E4C}" dt="2021-06-04T07:25:50.075" v="428"/>
          <ac:inkMkLst>
            <pc:docMk/>
            <pc:sldMk cId="2826053841" sldId="868"/>
            <ac:inkMk id="11" creationId="{E39409E0-46B9-F349-A6A6-46F006335149}"/>
          </ac:inkMkLst>
        </pc:inkChg>
        <pc:inkChg chg="add del">
          <ac:chgData name="Sinan Kalkan" userId="6c97b2d2-1092-497b-8c76-002b8d208c49" providerId="ADAL" clId="{7E135EE1-382B-4C4C-80FB-54221EB86E4C}" dt="2021-06-04T07:25:50.077" v="430"/>
          <ac:inkMkLst>
            <pc:docMk/>
            <pc:sldMk cId="2826053841" sldId="868"/>
            <ac:inkMk id="12" creationId="{AD9F871A-E6D7-5A46-99D2-294E7740AB03}"/>
          </ac:inkMkLst>
        </pc:inkChg>
        <pc:inkChg chg="add del">
          <ac:chgData name="Sinan Kalkan" userId="6c97b2d2-1092-497b-8c76-002b8d208c49" providerId="ADAL" clId="{7E135EE1-382B-4C4C-80FB-54221EB86E4C}" dt="2021-06-04T07:25:50.077" v="431"/>
          <ac:inkMkLst>
            <pc:docMk/>
            <pc:sldMk cId="2826053841" sldId="868"/>
            <ac:inkMk id="13" creationId="{23E074A6-128A-824D-896B-6ED7A2667BAA}"/>
          </ac:inkMkLst>
        </pc:inkChg>
      </pc:sldChg>
      <pc:sldChg chg="addSp delSp modSp mod">
        <pc:chgData name="Sinan Kalkan" userId="6c97b2d2-1092-497b-8c76-002b8d208c49" providerId="ADAL" clId="{7E135EE1-382B-4C4C-80FB-54221EB86E4C}" dt="2021-06-04T07:26:16.160" v="476"/>
        <pc:sldMkLst>
          <pc:docMk/>
          <pc:sldMk cId="2464528996" sldId="869"/>
        </pc:sldMkLst>
        <pc:grpChg chg="del mod">
          <ac:chgData name="Sinan Kalkan" userId="6c97b2d2-1092-497b-8c76-002b8d208c49" providerId="ADAL" clId="{7E135EE1-382B-4C4C-80FB-54221EB86E4C}" dt="2021-06-04T06:00:18.890" v="228"/>
          <ac:grpSpMkLst>
            <pc:docMk/>
            <pc:sldMk cId="2464528996" sldId="869"/>
            <ac:grpSpMk id="13" creationId="{8965A735-AEAF-EC41-94CE-B03331609545}"/>
          </ac:grpSpMkLst>
        </pc:grpChg>
        <pc:grpChg chg="del mod">
          <ac:chgData name="Sinan Kalkan" userId="6c97b2d2-1092-497b-8c76-002b8d208c49" providerId="ADAL" clId="{7E135EE1-382B-4C4C-80FB-54221EB86E4C}" dt="2021-06-04T06:00:02.451" v="225"/>
          <ac:grpSpMkLst>
            <pc:docMk/>
            <pc:sldMk cId="2464528996" sldId="869"/>
            <ac:grpSpMk id="16" creationId="{054E27C5-8B22-BD40-B45B-93E0E0AA38B6}"/>
          </ac:grpSpMkLst>
        </pc:grpChg>
        <pc:grpChg chg="del mod">
          <ac:chgData name="Sinan Kalkan" userId="6c97b2d2-1092-497b-8c76-002b8d208c49" providerId="ADAL" clId="{7E135EE1-382B-4C4C-80FB-54221EB86E4C}" dt="2021-06-04T07:26:10.991" v="462"/>
          <ac:grpSpMkLst>
            <pc:docMk/>
            <pc:sldMk cId="2464528996" sldId="869"/>
            <ac:grpSpMk id="18" creationId="{6DDFEC4C-86B2-184A-BC44-7C229D879C1E}"/>
          </ac:grpSpMkLst>
        </pc:grpChg>
        <pc:grpChg chg="del mod">
          <ac:chgData name="Sinan Kalkan" userId="6c97b2d2-1092-497b-8c76-002b8d208c49" providerId="ADAL" clId="{7E135EE1-382B-4C4C-80FB-54221EB86E4C}" dt="2021-06-04T06:01:31.460" v="240"/>
          <ac:grpSpMkLst>
            <pc:docMk/>
            <pc:sldMk cId="2464528996" sldId="869"/>
            <ac:grpSpMk id="21" creationId="{F6B3082B-8636-9248-BE57-804C4EA7776A}"/>
          </ac:grpSpMkLst>
        </pc:grpChg>
        <pc:grpChg chg="del mod">
          <ac:chgData name="Sinan Kalkan" userId="6c97b2d2-1092-497b-8c76-002b8d208c49" providerId="ADAL" clId="{7E135EE1-382B-4C4C-80FB-54221EB86E4C}" dt="2021-06-04T06:01:31.460" v="240"/>
          <ac:grpSpMkLst>
            <pc:docMk/>
            <pc:sldMk cId="2464528996" sldId="869"/>
            <ac:grpSpMk id="31" creationId="{AB81C628-34B6-B747-8B4B-025F6AE38979}"/>
          </ac:grpSpMkLst>
        </pc:grpChg>
        <pc:grpChg chg="del mod">
          <ac:chgData name="Sinan Kalkan" userId="6c97b2d2-1092-497b-8c76-002b8d208c49" providerId="ADAL" clId="{7E135EE1-382B-4C4C-80FB-54221EB86E4C}" dt="2021-06-04T06:01:52.893" v="243"/>
          <ac:grpSpMkLst>
            <pc:docMk/>
            <pc:sldMk cId="2464528996" sldId="869"/>
            <ac:grpSpMk id="33" creationId="{9C429115-B4E9-724C-A4E6-C4746CFB9F8E}"/>
          </ac:grpSpMkLst>
        </pc:grpChg>
        <pc:grpChg chg="del mod">
          <ac:chgData name="Sinan Kalkan" userId="6c97b2d2-1092-497b-8c76-002b8d208c49" providerId="ADAL" clId="{7E135EE1-382B-4C4C-80FB-54221EB86E4C}" dt="2021-06-04T06:01:55.774" v="245"/>
          <ac:grpSpMkLst>
            <pc:docMk/>
            <pc:sldMk cId="2464528996" sldId="869"/>
            <ac:grpSpMk id="36" creationId="{BC4F2A90-6351-CF47-998D-41458CB2ED4B}"/>
          </ac:grpSpMkLst>
        </pc:grpChg>
        <pc:grpChg chg="del mod">
          <ac:chgData name="Sinan Kalkan" userId="6c97b2d2-1092-497b-8c76-002b8d208c49" providerId="ADAL" clId="{7E135EE1-382B-4C4C-80FB-54221EB86E4C}" dt="2021-06-04T07:26:10.992" v="464"/>
          <ac:grpSpMkLst>
            <pc:docMk/>
            <pc:sldMk cId="2464528996" sldId="869"/>
            <ac:grpSpMk id="38" creationId="{0F7575F7-C811-5F47-BA12-6BE02FD93417}"/>
          </ac:grpSpMkLst>
        </pc:grpChg>
        <pc:inkChg chg="add del">
          <ac:chgData name="Sinan Kalkan" userId="6c97b2d2-1092-497b-8c76-002b8d208c49" providerId="ADAL" clId="{7E135EE1-382B-4C4C-80FB-54221EB86E4C}" dt="2021-06-04T07:26:16.160" v="476"/>
          <ac:inkMkLst>
            <pc:docMk/>
            <pc:sldMk cId="2464528996" sldId="869"/>
            <ac:inkMk id="7" creationId="{B4920B78-2886-DD49-A6FE-57409B4D44D8}"/>
          </ac:inkMkLst>
        </pc:inkChg>
        <pc:inkChg chg="add del">
          <ac:chgData name="Sinan Kalkan" userId="6c97b2d2-1092-497b-8c76-002b8d208c49" providerId="ADAL" clId="{7E135EE1-382B-4C4C-80FB-54221EB86E4C}" dt="2021-06-04T07:26:10.987" v="451"/>
          <ac:inkMkLst>
            <pc:docMk/>
            <pc:sldMk cId="2464528996" sldId="869"/>
            <ac:inkMk id="9" creationId="{58095C2D-81F7-B54B-A5B5-15AD66183A28}"/>
          </ac:inkMkLst>
        </pc:inkChg>
        <pc:inkChg chg="add del">
          <ac:chgData name="Sinan Kalkan" userId="6c97b2d2-1092-497b-8c76-002b8d208c49" providerId="ADAL" clId="{7E135EE1-382B-4C4C-80FB-54221EB86E4C}" dt="2021-06-04T07:26:10.993" v="470"/>
          <ac:inkMkLst>
            <pc:docMk/>
            <pc:sldMk cId="2464528996" sldId="869"/>
            <ac:inkMk id="10" creationId="{8DA6DF96-8CD2-B947-81F9-AF61F93B4D7A}"/>
          </ac:inkMkLst>
        </pc:inkChg>
        <pc:inkChg chg="add del mod">
          <ac:chgData name="Sinan Kalkan" userId="6c97b2d2-1092-497b-8c76-002b8d208c49" providerId="ADAL" clId="{7E135EE1-382B-4C4C-80FB-54221EB86E4C}" dt="2021-06-04T07:26:10.990" v="460"/>
          <ac:inkMkLst>
            <pc:docMk/>
            <pc:sldMk cId="2464528996" sldId="869"/>
            <ac:inkMk id="11" creationId="{B4B5EE9D-1F17-C940-A9BF-0E4885B5DBA6}"/>
          </ac:inkMkLst>
        </pc:inkChg>
        <pc:inkChg chg="add del mod">
          <ac:chgData name="Sinan Kalkan" userId="6c97b2d2-1092-497b-8c76-002b8d208c49" providerId="ADAL" clId="{7E135EE1-382B-4C4C-80FB-54221EB86E4C}" dt="2021-06-04T07:26:10.994" v="473"/>
          <ac:inkMkLst>
            <pc:docMk/>
            <pc:sldMk cId="2464528996" sldId="869"/>
            <ac:inkMk id="12" creationId="{B81E1FB5-DCD1-A64A-AF14-D7C1D494AABD}"/>
          </ac:inkMkLst>
        </pc:inkChg>
        <pc:inkChg chg="add del mod">
          <ac:chgData name="Sinan Kalkan" userId="6c97b2d2-1092-497b-8c76-002b8d208c49" providerId="ADAL" clId="{7E135EE1-382B-4C4C-80FB-54221EB86E4C}" dt="2021-06-04T07:26:10.991" v="461"/>
          <ac:inkMkLst>
            <pc:docMk/>
            <pc:sldMk cId="2464528996" sldId="869"/>
            <ac:inkMk id="14" creationId="{7E44397A-B92F-CF49-A79A-8C4C3E3B16B3}"/>
          </ac:inkMkLst>
        </pc:inkChg>
        <pc:inkChg chg="add del mod">
          <ac:chgData name="Sinan Kalkan" userId="6c97b2d2-1092-497b-8c76-002b8d208c49" providerId="ADAL" clId="{7E135EE1-382B-4C4C-80FB-54221EB86E4C}" dt="2021-06-04T07:26:10.991" v="462"/>
          <ac:inkMkLst>
            <pc:docMk/>
            <pc:sldMk cId="2464528996" sldId="869"/>
            <ac:inkMk id="15" creationId="{EEA0940F-334C-734F-B5C5-0EFB581DDEFC}"/>
          </ac:inkMkLst>
        </pc:inkChg>
        <pc:inkChg chg="add del mod">
          <ac:chgData name="Sinan Kalkan" userId="6c97b2d2-1092-497b-8c76-002b8d208c49" providerId="ADAL" clId="{7E135EE1-382B-4C4C-80FB-54221EB86E4C}" dt="2021-06-04T07:26:10.995" v="475"/>
          <ac:inkMkLst>
            <pc:docMk/>
            <pc:sldMk cId="2464528996" sldId="869"/>
            <ac:inkMk id="17" creationId="{4A0D83A0-7B03-794D-8ECD-F206899127BD}"/>
          </ac:inkMkLst>
        </pc:inkChg>
        <pc:inkChg chg="add del">
          <ac:chgData name="Sinan Kalkan" userId="6c97b2d2-1092-497b-8c76-002b8d208c49" providerId="ADAL" clId="{7E135EE1-382B-4C4C-80FB-54221EB86E4C}" dt="2021-06-04T07:26:10.993" v="469"/>
          <ac:inkMkLst>
            <pc:docMk/>
            <pc:sldMk cId="2464528996" sldId="869"/>
            <ac:inkMk id="19" creationId="{BF7364B9-0437-E142-BF89-FCE315A7247A}"/>
          </ac:inkMkLst>
        </pc:inkChg>
        <pc:inkChg chg="add del mod">
          <ac:chgData name="Sinan Kalkan" userId="6c97b2d2-1092-497b-8c76-002b8d208c49" providerId="ADAL" clId="{7E135EE1-382B-4C4C-80FB-54221EB86E4C}" dt="2021-06-04T07:26:10.988" v="453"/>
          <ac:inkMkLst>
            <pc:docMk/>
            <pc:sldMk cId="2464528996" sldId="869"/>
            <ac:inkMk id="20" creationId="{32000A33-80EF-3445-AA08-8B69DE6F3251}"/>
          </ac:inkMkLst>
        </pc:inkChg>
        <pc:inkChg chg="add del">
          <ac:chgData name="Sinan Kalkan" userId="6c97b2d2-1092-497b-8c76-002b8d208c49" providerId="ADAL" clId="{7E135EE1-382B-4C4C-80FB-54221EB86E4C}" dt="2021-06-04T07:26:10.992" v="465"/>
          <ac:inkMkLst>
            <pc:docMk/>
            <pc:sldMk cId="2464528996" sldId="869"/>
            <ac:inkMk id="22" creationId="{2577A21E-E4E5-9F40-86B1-3C25B9A987D9}"/>
          </ac:inkMkLst>
        </pc:inkChg>
        <pc:inkChg chg="add del">
          <ac:chgData name="Sinan Kalkan" userId="6c97b2d2-1092-497b-8c76-002b8d208c49" providerId="ADAL" clId="{7E135EE1-382B-4C4C-80FB-54221EB86E4C}" dt="2021-06-04T07:26:10.988" v="452"/>
          <ac:inkMkLst>
            <pc:docMk/>
            <pc:sldMk cId="2464528996" sldId="869"/>
            <ac:inkMk id="23" creationId="{DC44B1D1-B38F-A249-BBC6-C77C9733807E}"/>
          </ac:inkMkLst>
        </pc:inkChg>
        <pc:inkChg chg="add del">
          <ac:chgData name="Sinan Kalkan" userId="6c97b2d2-1092-497b-8c76-002b8d208c49" providerId="ADAL" clId="{7E135EE1-382B-4C4C-80FB-54221EB86E4C}" dt="2021-06-04T07:26:10.992" v="467"/>
          <ac:inkMkLst>
            <pc:docMk/>
            <pc:sldMk cId="2464528996" sldId="869"/>
            <ac:inkMk id="24" creationId="{F64AA891-DAA0-794D-B9E8-0ADCFEB995ED}"/>
          </ac:inkMkLst>
        </pc:inkChg>
        <pc:inkChg chg="add del">
          <ac:chgData name="Sinan Kalkan" userId="6c97b2d2-1092-497b-8c76-002b8d208c49" providerId="ADAL" clId="{7E135EE1-382B-4C4C-80FB-54221EB86E4C}" dt="2021-06-04T07:26:10.989" v="454"/>
          <ac:inkMkLst>
            <pc:docMk/>
            <pc:sldMk cId="2464528996" sldId="869"/>
            <ac:inkMk id="25" creationId="{A86016BB-99E4-B54B-AE8C-DFEC0F2B3025}"/>
          </ac:inkMkLst>
        </pc:inkChg>
        <pc:inkChg chg="add del">
          <ac:chgData name="Sinan Kalkan" userId="6c97b2d2-1092-497b-8c76-002b8d208c49" providerId="ADAL" clId="{7E135EE1-382B-4C4C-80FB-54221EB86E4C}" dt="2021-06-04T07:26:10.993" v="468"/>
          <ac:inkMkLst>
            <pc:docMk/>
            <pc:sldMk cId="2464528996" sldId="869"/>
            <ac:inkMk id="26" creationId="{7DCB7856-38ED-2544-86D7-235E9E39DA5B}"/>
          </ac:inkMkLst>
        </pc:inkChg>
        <pc:inkChg chg="add del">
          <ac:chgData name="Sinan Kalkan" userId="6c97b2d2-1092-497b-8c76-002b8d208c49" providerId="ADAL" clId="{7E135EE1-382B-4C4C-80FB-54221EB86E4C}" dt="2021-06-04T07:26:10.989" v="456"/>
          <ac:inkMkLst>
            <pc:docMk/>
            <pc:sldMk cId="2464528996" sldId="869"/>
            <ac:inkMk id="27" creationId="{A34CF564-5C06-ED49-A1FC-B925C8F86559}"/>
          </ac:inkMkLst>
        </pc:inkChg>
        <pc:inkChg chg="add del">
          <ac:chgData name="Sinan Kalkan" userId="6c97b2d2-1092-497b-8c76-002b8d208c49" providerId="ADAL" clId="{7E135EE1-382B-4C4C-80FB-54221EB86E4C}" dt="2021-06-04T07:26:10.994" v="474"/>
          <ac:inkMkLst>
            <pc:docMk/>
            <pc:sldMk cId="2464528996" sldId="869"/>
            <ac:inkMk id="28" creationId="{C10C50B8-4492-824A-9A75-719815AA07E3}"/>
          </ac:inkMkLst>
        </pc:inkChg>
        <pc:inkChg chg="add del mod">
          <ac:chgData name="Sinan Kalkan" userId="6c97b2d2-1092-497b-8c76-002b8d208c49" providerId="ADAL" clId="{7E135EE1-382B-4C4C-80FB-54221EB86E4C}" dt="2021-06-04T07:26:10.990" v="459"/>
          <ac:inkMkLst>
            <pc:docMk/>
            <pc:sldMk cId="2464528996" sldId="869"/>
            <ac:inkMk id="29" creationId="{46B1AE3E-6D5D-6C4E-B4E7-B177D5C38ACD}"/>
          </ac:inkMkLst>
        </pc:inkChg>
        <pc:inkChg chg="add del mod">
          <ac:chgData name="Sinan Kalkan" userId="6c97b2d2-1092-497b-8c76-002b8d208c49" providerId="ADAL" clId="{7E135EE1-382B-4C4C-80FB-54221EB86E4C}" dt="2021-06-04T07:26:10.992" v="464"/>
          <ac:inkMkLst>
            <pc:docMk/>
            <pc:sldMk cId="2464528996" sldId="869"/>
            <ac:inkMk id="30" creationId="{B044C6AC-2F60-7141-B078-857B1EB1E671}"/>
          </ac:inkMkLst>
        </pc:inkChg>
        <pc:inkChg chg="add del mod">
          <ac:chgData name="Sinan Kalkan" userId="6c97b2d2-1092-497b-8c76-002b8d208c49" providerId="ADAL" clId="{7E135EE1-382B-4C4C-80FB-54221EB86E4C}" dt="2021-06-04T07:26:10.990" v="458"/>
          <ac:inkMkLst>
            <pc:docMk/>
            <pc:sldMk cId="2464528996" sldId="869"/>
            <ac:inkMk id="32" creationId="{4C9D1A79-F489-7C40-AB79-32BDC46ACAEB}"/>
          </ac:inkMkLst>
        </pc:inkChg>
        <pc:inkChg chg="add del">
          <ac:chgData name="Sinan Kalkan" userId="6c97b2d2-1092-497b-8c76-002b8d208c49" providerId="ADAL" clId="{7E135EE1-382B-4C4C-80FB-54221EB86E4C}" dt="2021-06-04T07:26:10.989" v="457"/>
          <ac:inkMkLst>
            <pc:docMk/>
            <pc:sldMk cId="2464528996" sldId="869"/>
            <ac:inkMk id="34" creationId="{44F93EC6-B3CC-5444-9684-4C7F8DEEC5ED}"/>
          </ac:inkMkLst>
        </pc:inkChg>
        <pc:inkChg chg="add del mod">
          <ac:chgData name="Sinan Kalkan" userId="6c97b2d2-1092-497b-8c76-002b8d208c49" providerId="ADAL" clId="{7E135EE1-382B-4C4C-80FB-54221EB86E4C}" dt="2021-06-04T07:26:10.993" v="471"/>
          <ac:inkMkLst>
            <pc:docMk/>
            <pc:sldMk cId="2464528996" sldId="869"/>
            <ac:inkMk id="35" creationId="{966834C1-7DD3-294D-9D7D-7687FDB70DC2}"/>
          </ac:inkMkLst>
        </pc:inkChg>
        <pc:inkChg chg="add del mod">
          <ac:chgData name="Sinan Kalkan" userId="6c97b2d2-1092-497b-8c76-002b8d208c49" providerId="ADAL" clId="{7E135EE1-382B-4C4C-80FB-54221EB86E4C}" dt="2021-06-04T07:26:10.991" v="463"/>
          <ac:inkMkLst>
            <pc:docMk/>
            <pc:sldMk cId="2464528996" sldId="869"/>
            <ac:inkMk id="37" creationId="{667956B5-03B6-F04B-B1DF-5EF52BF92208}"/>
          </ac:inkMkLst>
        </pc:inkChg>
        <pc:inkChg chg="add del">
          <ac:chgData name="Sinan Kalkan" userId="6c97b2d2-1092-497b-8c76-002b8d208c49" providerId="ADAL" clId="{7E135EE1-382B-4C4C-80FB-54221EB86E4C}" dt="2021-06-04T07:26:10.989" v="455"/>
          <ac:inkMkLst>
            <pc:docMk/>
            <pc:sldMk cId="2464528996" sldId="869"/>
            <ac:inkMk id="39" creationId="{CE89BF56-7B09-CE48-B8EE-D0DD6C73D0A8}"/>
          </ac:inkMkLst>
        </pc:inkChg>
        <pc:inkChg chg="add del">
          <ac:chgData name="Sinan Kalkan" userId="6c97b2d2-1092-497b-8c76-002b8d208c49" providerId="ADAL" clId="{7E135EE1-382B-4C4C-80FB-54221EB86E4C}" dt="2021-06-04T07:26:10.992" v="466"/>
          <ac:inkMkLst>
            <pc:docMk/>
            <pc:sldMk cId="2464528996" sldId="869"/>
            <ac:inkMk id="40" creationId="{4E825059-2A1A-4944-A48F-EFF9E8F90C06}"/>
          </ac:inkMkLst>
        </pc:inkChg>
        <pc:inkChg chg="add del">
          <ac:chgData name="Sinan Kalkan" userId="6c97b2d2-1092-497b-8c76-002b8d208c49" providerId="ADAL" clId="{7E135EE1-382B-4C4C-80FB-54221EB86E4C}" dt="2021-06-04T07:26:10.994" v="472"/>
          <ac:inkMkLst>
            <pc:docMk/>
            <pc:sldMk cId="2464528996" sldId="869"/>
            <ac:inkMk id="41" creationId="{16777556-5F57-E648-A20F-EE89C976B6C9}"/>
          </ac:inkMkLst>
        </pc:inkChg>
      </pc:sldChg>
      <pc:sldChg chg="addSp delSp modSp mod">
        <pc:chgData name="Sinan Kalkan" userId="6c97b2d2-1092-497b-8c76-002b8d208c49" providerId="ADAL" clId="{7E135EE1-382B-4C4C-80FB-54221EB86E4C}" dt="2021-06-04T07:26:24.152" v="478"/>
        <pc:sldMkLst>
          <pc:docMk/>
          <pc:sldMk cId="3055303991" sldId="870"/>
        </pc:sldMkLst>
        <pc:grpChg chg="del mod">
          <ac:chgData name="Sinan Kalkan" userId="6c97b2d2-1092-497b-8c76-002b8d208c49" providerId="ADAL" clId="{7E135EE1-382B-4C4C-80FB-54221EB86E4C}" dt="2021-06-04T06:06:55.477" v="272"/>
          <ac:grpSpMkLst>
            <pc:docMk/>
            <pc:sldMk cId="3055303991" sldId="870"/>
            <ac:grpSpMk id="12" creationId="{DC96DEFE-C0C6-C346-9034-93C0C5BCFA3E}"/>
          </ac:grpSpMkLst>
        </pc:grpChg>
        <pc:inkChg chg="add del">
          <ac:chgData name="Sinan Kalkan" userId="6c97b2d2-1092-497b-8c76-002b8d208c49" providerId="ADAL" clId="{7E135EE1-382B-4C4C-80FB-54221EB86E4C}" dt="2021-06-04T07:26:23.385" v="477"/>
          <ac:inkMkLst>
            <pc:docMk/>
            <pc:sldMk cId="3055303991" sldId="870"/>
            <ac:inkMk id="8" creationId="{97ABC20D-DF19-5841-828F-CDAC186C0900}"/>
          </ac:inkMkLst>
        </pc:inkChg>
        <pc:inkChg chg="add del">
          <ac:chgData name="Sinan Kalkan" userId="6c97b2d2-1092-497b-8c76-002b8d208c49" providerId="ADAL" clId="{7E135EE1-382B-4C4C-80FB-54221EB86E4C}" dt="2021-06-04T06:06:55.477" v="273"/>
          <ac:inkMkLst>
            <pc:docMk/>
            <pc:sldMk cId="3055303991" sldId="870"/>
            <ac:inkMk id="9" creationId="{1F29AAEB-D159-BB47-9C40-E218423065F8}"/>
          </ac:inkMkLst>
        </pc:inkChg>
        <pc:inkChg chg="add del mod">
          <ac:chgData name="Sinan Kalkan" userId="6c97b2d2-1092-497b-8c76-002b8d208c49" providerId="ADAL" clId="{7E135EE1-382B-4C4C-80FB-54221EB86E4C}" dt="2021-06-04T06:06:55.477" v="272"/>
          <ac:inkMkLst>
            <pc:docMk/>
            <pc:sldMk cId="3055303991" sldId="870"/>
            <ac:inkMk id="10" creationId="{846CB68C-381B-BF45-8BC8-3B2EF4988D7A}"/>
          </ac:inkMkLst>
        </pc:inkChg>
        <pc:inkChg chg="add del mod">
          <ac:chgData name="Sinan Kalkan" userId="6c97b2d2-1092-497b-8c76-002b8d208c49" providerId="ADAL" clId="{7E135EE1-382B-4C4C-80FB-54221EB86E4C}" dt="2021-06-04T06:06:55.478" v="274"/>
          <ac:inkMkLst>
            <pc:docMk/>
            <pc:sldMk cId="3055303991" sldId="870"/>
            <ac:inkMk id="11" creationId="{4FE5D95C-E362-A947-81F5-DEC477B7215B}"/>
          </ac:inkMkLst>
        </pc:inkChg>
        <pc:inkChg chg="add del">
          <ac:chgData name="Sinan Kalkan" userId="6c97b2d2-1092-497b-8c76-002b8d208c49" providerId="ADAL" clId="{7E135EE1-382B-4C4C-80FB-54221EB86E4C}" dt="2021-06-04T07:26:24.152" v="478"/>
          <ac:inkMkLst>
            <pc:docMk/>
            <pc:sldMk cId="3055303991" sldId="870"/>
            <ac:inkMk id="13" creationId="{5A035685-F915-AE4B-8968-0F8AA55A73DB}"/>
          </ac:inkMkLst>
        </pc:inkChg>
      </pc:sldChg>
      <pc:sldChg chg="addSp delSp modSp mod">
        <pc:chgData name="Sinan Kalkan" userId="6c97b2d2-1092-497b-8c76-002b8d208c49" providerId="ADAL" clId="{7E135EE1-382B-4C4C-80FB-54221EB86E4C}" dt="2021-06-04T07:25:58.341" v="450"/>
        <pc:sldMkLst>
          <pc:docMk/>
          <pc:sldMk cId="1704477274" sldId="871"/>
        </pc:sldMkLst>
        <pc:grpChg chg="del mod">
          <ac:chgData name="Sinan Kalkan" userId="6c97b2d2-1092-497b-8c76-002b8d208c49" providerId="ADAL" clId="{7E135EE1-382B-4C4C-80FB-54221EB86E4C}" dt="2021-06-04T07:25:58.339" v="446"/>
          <ac:grpSpMkLst>
            <pc:docMk/>
            <pc:sldMk cId="1704477274" sldId="871"/>
            <ac:grpSpMk id="22" creationId="{F3E78CF7-8DE1-AD47-B3E5-8EF322A09813}"/>
          </ac:grpSpMkLst>
        </pc:grpChg>
        <pc:grpChg chg="del mod">
          <ac:chgData name="Sinan Kalkan" userId="6c97b2d2-1092-497b-8c76-002b8d208c49" providerId="ADAL" clId="{7E135EE1-382B-4C4C-80FB-54221EB86E4C}" dt="2021-06-04T07:25:56.120" v="442"/>
          <ac:grpSpMkLst>
            <pc:docMk/>
            <pc:sldMk cId="1704477274" sldId="871"/>
            <ac:grpSpMk id="25" creationId="{7B7B74F4-3B93-8044-B1FB-231678EABAAF}"/>
          </ac:grpSpMkLst>
        </pc:grpChg>
        <pc:inkChg chg="add del">
          <ac:chgData name="Sinan Kalkan" userId="6c97b2d2-1092-497b-8c76-002b8d208c49" providerId="ADAL" clId="{7E135EE1-382B-4C4C-80FB-54221EB86E4C}" dt="2021-06-04T07:25:56.119" v="438"/>
          <ac:inkMkLst>
            <pc:docMk/>
            <pc:sldMk cId="1704477274" sldId="871"/>
            <ac:inkMk id="8" creationId="{56DC962C-EA7C-6F42-84D0-FCE89B81CD90}"/>
          </ac:inkMkLst>
        </pc:inkChg>
        <pc:inkChg chg="add del">
          <ac:chgData name="Sinan Kalkan" userId="6c97b2d2-1092-497b-8c76-002b8d208c49" providerId="ADAL" clId="{7E135EE1-382B-4C4C-80FB-54221EB86E4C}" dt="2021-06-04T07:25:56.122" v="445"/>
          <ac:inkMkLst>
            <pc:docMk/>
            <pc:sldMk cId="1704477274" sldId="871"/>
            <ac:inkMk id="9" creationId="{48842EDD-F258-0743-A805-AA7BB1F77D64}"/>
          </ac:inkMkLst>
        </pc:inkChg>
        <pc:inkChg chg="add del">
          <ac:chgData name="Sinan Kalkan" userId="6c97b2d2-1092-497b-8c76-002b8d208c49" providerId="ADAL" clId="{7E135EE1-382B-4C4C-80FB-54221EB86E4C}" dt="2021-06-04T07:25:56.117" v="435"/>
          <ac:inkMkLst>
            <pc:docMk/>
            <pc:sldMk cId="1704477274" sldId="871"/>
            <ac:inkMk id="10" creationId="{13993075-5D15-F04E-B0F2-B7227DA780E8}"/>
          </ac:inkMkLst>
        </pc:inkChg>
        <pc:inkChg chg="add del">
          <ac:chgData name="Sinan Kalkan" userId="6c97b2d2-1092-497b-8c76-002b8d208c49" providerId="ADAL" clId="{7E135EE1-382B-4C4C-80FB-54221EB86E4C}" dt="2021-06-04T07:25:56.118" v="436"/>
          <ac:inkMkLst>
            <pc:docMk/>
            <pc:sldMk cId="1704477274" sldId="871"/>
            <ac:inkMk id="11" creationId="{14695E01-FC54-6640-8D5C-0B45A79BC1D6}"/>
          </ac:inkMkLst>
        </pc:inkChg>
        <pc:inkChg chg="add del">
          <ac:chgData name="Sinan Kalkan" userId="6c97b2d2-1092-497b-8c76-002b8d208c49" providerId="ADAL" clId="{7E135EE1-382B-4C4C-80FB-54221EB86E4C}" dt="2021-06-04T07:25:58.340" v="448"/>
          <ac:inkMkLst>
            <pc:docMk/>
            <pc:sldMk cId="1704477274" sldId="871"/>
            <ac:inkMk id="12" creationId="{185CB6F7-464E-2647-9DC1-D2FE653AB935}"/>
          </ac:inkMkLst>
        </pc:inkChg>
        <pc:inkChg chg="add del">
          <ac:chgData name="Sinan Kalkan" userId="6c97b2d2-1092-497b-8c76-002b8d208c49" providerId="ADAL" clId="{7E135EE1-382B-4C4C-80FB-54221EB86E4C}" dt="2021-06-04T07:25:56.116" v="434"/>
          <ac:inkMkLst>
            <pc:docMk/>
            <pc:sldMk cId="1704477274" sldId="871"/>
            <ac:inkMk id="13" creationId="{B7718B85-B21B-D343-B016-0A3ED214250A}"/>
          </ac:inkMkLst>
        </pc:inkChg>
        <pc:inkChg chg="add del">
          <ac:chgData name="Sinan Kalkan" userId="6c97b2d2-1092-497b-8c76-002b8d208c49" providerId="ADAL" clId="{7E135EE1-382B-4C4C-80FB-54221EB86E4C}" dt="2021-06-04T07:25:56.121" v="443"/>
          <ac:inkMkLst>
            <pc:docMk/>
            <pc:sldMk cId="1704477274" sldId="871"/>
            <ac:inkMk id="14" creationId="{B4B0D947-438F-E240-8224-E1606744E0AA}"/>
          </ac:inkMkLst>
        </pc:inkChg>
        <pc:inkChg chg="add del">
          <ac:chgData name="Sinan Kalkan" userId="6c97b2d2-1092-497b-8c76-002b8d208c49" providerId="ADAL" clId="{7E135EE1-382B-4C4C-80FB-54221EB86E4C}" dt="2021-06-04T07:25:58.341" v="449"/>
          <ac:inkMkLst>
            <pc:docMk/>
            <pc:sldMk cId="1704477274" sldId="871"/>
            <ac:inkMk id="15" creationId="{6A2970C7-AB7F-6349-84C4-8A791E0EDAD0}"/>
          </ac:inkMkLst>
        </pc:inkChg>
        <pc:inkChg chg="add del">
          <ac:chgData name="Sinan Kalkan" userId="6c97b2d2-1092-497b-8c76-002b8d208c49" providerId="ADAL" clId="{7E135EE1-382B-4C4C-80FB-54221EB86E4C}" dt="2021-06-04T07:25:56.119" v="439"/>
          <ac:inkMkLst>
            <pc:docMk/>
            <pc:sldMk cId="1704477274" sldId="871"/>
            <ac:inkMk id="16" creationId="{1C5A7976-A807-9440-959D-6FD4CEDD9776}"/>
          </ac:inkMkLst>
        </pc:inkChg>
        <pc:inkChg chg="add del">
          <ac:chgData name="Sinan Kalkan" userId="6c97b2d2-1092-497b-8c76-002b8d208c49" providerId="ADAL" clId="{7E135EE1-382B-4C4C-80FB-54221EB86E4C}" dt="2021-06-04T07:25:58.340" v="447"/>
          <ac:inkMkLst>
            <pc:docMk/>
            <pc:sldMk cId="1704477274" sldId="871"/>
            <ac:inkMk id="17" creationId="{A7669580-9024-5D42-A966-C054ADAA8449}"/>
          </ac:inkMkLst>
        </pc:inkChg>
        <pc:inkChg chg="add del">
          <ac:chgData name="Sinan Kalkan" userId="6c97b2d2-1092-497b-8c76-002b8d208c49" providerId="ADAL" clId="{7E135EE1-382B-4C4C-80FB-54221EB86E4C}" dt="2021-06-04T07:25:56.118" v="437"/>
          <ac:inkMkLst>
            <pc:docMk/>
            <pc:sldMk cId="1704477274" sldId="871"/>
            <ac:inkMk id="18" creationId="{B84E1088-33AB-E044-8E7D-C8D73B08861A}"/>
          </ac:inkMkLst>
        </pc:inkChg>
        <pc:inkChg chg="add del">
          <ac:chgData name="Sinan Kalkan" userId="6c97b2d2-1092-497b-8c76-002b8d208c49" providerId="ADAL" clId="{7E135EE1-382B-4C4C-80FB-54221EB86E4C}" dt="2021-06-04T07:25:56.120" v="441"/>
          <ac:inkMkLst>
            <pc:docMk/>
            <pc:sldMk cId="1704477274" sldId="871"/>
            <ac:inkMk id="19" creationId="{3276395B-90EF-644C-A5CF-BF995E1E126A}"/>
          </ac:inkMkLst>
        </pc:inkChg>
        <pc:inkChg chg="add del mod">
          <ac:chgData name="Sinan Kalkan" userId="6c97b2d2-1092-497b-8c76-002b8d208c49" providerId="ADAL" clId="{7E135EE1-382B-4C4C-80FB-54221EB86E4C}" dt="2021-06-04T07:25:58.341" v="450"/>
          <ac:inkMkLst>
            <pc:docMk/>
            <pc:sldMk cId="1704477274" sldId="871"/>
            <ac:inkMk id="20" creationId="{4E0945D4-AB6D-6F47-9336-EAAA02274629}"/>
          </ac:inkMkLst>
        </pc:inkChg>
        <pc:inkChg chg="add del mod">
          <ac:chgData name="Sinan Kalkan" userId="6c97b2d2-1092-497b-8c76-002b8d208c49" providerId="ADAL" clId="{7E135EE1-382B-4C4C-80FB-54221EB86E4C}" dt="2021-06-04T07:25:58.339" v="446"/>
          <ac:inkMkLst>
            <pc:docMk/>
            <pc:sldMk cId="1704477274" sldId="871"/>
            <ac:inkMk id="21" creationId="{C63D9E78-D610-1547-8B35-3D460C8654E9}"/>
          </ac:inkMkLst>
        </pc:inkChg>
        <pc:inkChg chg="add del mod">
          <ac:chgData name="Sinan Kalkan" userId="6c97b2d2-1092-497b-8c76-002b8d208c49" providerId="ADAL" clId="{7E135EE1-382B-4C4C-80FB-54221EB86E4C}" dt="2021-06-04T07:25:56.120" v="442"/>
          <ac:inkMkLst>
            <pc:docMk/>
            <pc:sldMk cId="1704477274" sldId="871"/>
            <ac:inkMk id="23" creationId="{1F1F6D52-A30F-544A-99FA-4395E230A213}"/>
          </ac:inkMkLst>
        </pc:inkChg>
        <pc:inkChg chg="add del mod">
          <ac:chgData name="Sinan Kalkan" userId="6c97b2d2-1092-497b-8c76-002b8d208c49" providerId="ADAL" clId="{7E135EE1-382B-4C4C-80FB-54221EB86E4C}" dt="2021-06-04T07:25:56.121" v="444"/>
          <ac:inkMkLst>
            <pc:docMk/>
            <pc:sldMk cId="1704477274" sldId="871"/>
            <ac:inkMk id="24" creationId="{1AFE991C-BAB6-3242-B50C-FCA7A7DA571D}"/>
          </ac:inkMkLst>
        </pc:inkChg>
        <pc:inkChg chg="add del">
          <ac:chgData name="Sinan Kalkan" userId="6c97b2d2-1092-497b-8c76-002b8d208c49" providerId="ADAL" clId="{7E135EE1-382B-4C4C-80FB-54221EB86E4C}" dt="2021-06-04T07:25:56.120" v="440"/>
          <ac:inkMkLst>
            <pc:docMk/>
            <pc:sldMk cId="1704477274" sldId="871"/>
            <ac:inkMk id="26" creationId="{FD19BC52-1000-E249-BB8A-D36A2D574BA1}"/>
          </ac:inkMkLst>
        </pc:inkChg>
      </pc:sldChg>
      <pc:sldChg chg="addSp delSp modSp mod">
        <pc:chgData name="Sinan Kalkan" userId="6c97b2d2-1092-497b-8c76-002b8d208c49" providerId="ADAL" clId="{7E135EE1-382B-4C4C-80FB-54221EB86E4C}" dt="2021-06-04T06:12:56.962" v="309"/>
        <pc:sldMkLst>
          <pc:docMk/>
          <pc:sldMk cId="994429772" sldId="873"/>
        </pc:sldMkLst>
        <pc:grpChg chg="del mod">
          <ac:chgData name="Sinan Kalkan" userId="6c97b2d2-1092-497b-8c76-002b8d208c49" providerId="ADAL" clId="{7E135EE1-382B-4C4C-80FB-54221EB86E4C}" dt="2021-06-04T06:12:56.960" v="304"/>
          <ac:grpSpMkLst>
            <pc:docMk/>
            <pc:sldMk cId="994429772" sldId="873"/>
            <ac:grpSpMk id="14" creationId="{AE4D9B61-98C8-C044-93E1-021DDAEA1375}"/>
          </ac:grpSpMkLst>
        </pc:grpChg>
        <pc:inkChg chg="add del">
          <ac:chgData name="Sinan Kalkan" userId="6c97b2d2-1092-497b-8c76-002b8d208c49" providerId="ADAL" clId="{7E135EE1-382B-4C4C-80FB-54221EB86E4C}" dt="2021-06-04T06:12:56.961" v="308"/>
          <ac:inkMkLst>
            <pc:docMk/>
            <pc:sldMk cId="994429772" sldId="873"/>
            <ac:inkMk id="8" creationId="{1FE8698D-C20B-BB41-A70D-715FE7566421}"/>
          </ac:inkMkLst>
        </pc:inkChg>
        <pc:inkChg chg="add del">
          <ac:chgData name="Sinan Kalkan" userId="6c97b2d2-1092-497b-8c76-002b8d208c49" providerId="ADAL" clId="{7E135EE1-382B-4C4C-80FB-54221EB86E4C}" dt="2021-06-04T06:12:56.957" v="297"/>
          <ac:inkMkLst>
            <pc:docMk/>
            <pc:sldMk cId="994429772" sldId="873"/>
            <ac:inkMk id="9" creationId="{ABF51376-3374-1B49-AFFA-3D93EF49A733}"/>
          </ac:inkMkLst>
        </pc:inkChg>
        <pc:inkChg chg="add del">
          <ac:chgData name="Sinan Kalkan" userId="6c97b2d2-1092-497b-8c76-002b8d208c49" providerId="ADAL" clId="{7E135EE1-382B-4C4C-80FB-54221EB86E4C}" dt="2021-06-04T06:12:56.960" v="302"/>
          <ac:inkMkLst>
            <pc:docMk/>
            <pc:sldMk cId="994429772" sldId="873"/>
            <ac:inkMk id="10" creationId="{E8837723-34B5-1045-BF05-2E740CF1E472}"/>
          </ac:inkMkLst>
        </pc:inkChg>
        <pc:inkChg chg="add del mod">
          <ac:chgData name="Sinan Kalkan" userId="6c97b2d2-1092-497b-8c76-002b8d208c49" providerId="ADAL" clId="{7E135EE1-382B-4C4C-80FB-54221EB86E4C}" dt="2021-06-04T06:12:56.961" v="305"/>
          <ac:inkMkLst>
            <pc:docMk/>
            <pc:sldMk cId="994429772" sldId="873"/>
            <ac:inkMk id="11" creationId="{18F0FDD4-5567-A749-BCCA-A48499117343}"/>
          </ac:inkMkLst>
        </pc:inkChg>
        <pc:inkChg chg="add del mod">
          <ac:chgData name="Sinan Kalkan" userId="6c97b2d2-1092-497b-8c76-002b8d208c49" providerId="ADAL" clId="{7E135EE1-382B-4C4C-80FB-54221EB86E4C}" dt="2021-06-04T06:12:56.960" v="304"/>
          <ac:inkMkLst>
            <pc:docMk/>
            <pc:sldMk cId="994429772" sldId="873"/>
            <ac:inkMk id="12" creationId="{A2073C93-BBA9-8F41-BCEA-BA45FA28911B}"/>
          </ac:inkMkLst>
        </pc:inkChg>
        <pc:inkChg chg="add del">
          <ac:chgData name="Sinan Kalkan" userId="6c97b2d2-1092-497b-8c76-002b8d208c49" providerId="ADAL" clId="{7E135EE1-382B-4C4C-80FB-54221EB86E4C}" dt="2021-06-04T06:12:56.959" v="301"/>
          <ac:inkMkLst>
            <pc:docMk/>
            <pc:sldMk cId="994429772" sldId="873"/>
            <ac:inkMk id="13" creationId="{ED612053-3F8E-0D49-B400-A07A8FEF2B17}"/>
          </ac:inkMkLst>
        </pc:inkChg>
        <pc:inkChg chg="add del">
          <ac:chgData name="Sinan Kalkan" userId="6c97b2d2-1092-497b-8c76-002b8d208c49" providerId="ADAL" clId="{7E135EE1-382B-4C4C-80FB-54221EB86E4C}" dt="2021-06-04T06:12:56.961" v="306"/>
          <ac:inkMkLst>
            <pc:docMk/>
            <pc:sldMk cId="994429772" sldId="873"/>
            <ac:inkMk id="15" creationId="{46AAA886-1020-6341-953D-BD5C4A4DAA56}"/>
          </ac:inkMkLst>
        </pc:inkChg>
        <pc:inkChg chg="add del">
          <ac:chgData name="Sinan Kalkan" userId="6c97b2d2-1092-497b-8c76-002b8d208c49" providerId="ADAL" clId="{7E135EE1-382B-4C4C-80FB-54221EB86E4C}" dt="2021-06-04T06:12:56.958" v="298"/>
          <ac:inkMkLst>
            <pc:docMk/>
            <pc:sldMk cId="994429772" sldId="873"/>
            <ac:inkMk id="16" creationId="{36C74DBC-D81D-3E4E-82E6-42DB4CAD3538}"/>
          </ac:inkMkLst>
        </pc:inkChg>
        <pc:inkChg chg="add del">
          <ac:chgData name="Sinan Kalkan" userId="6c97b2d2-1092-497b-8c76-002b8d208c49" providerId="ADAL" clId="{7E135EE1-382B-4C4C-80FB-54221EB86E4C}" dt="2021-06-04T06:12:56.960" v="303"/>
          <ac:inkMkLst>
            <pc:docMk/>
            <pc:sldMk cId="994429772" sldId="873"/>
            <ac:inkMk id="17" creationId="{F4801855-D172-C34F-A3D8-80800190AF93}"/>
          </ac:inkMkLst>
        </pc:inkChg>
        <pc:inkChg chg="add del">
          <ac:chgData name="Sinan Kalkan" userId="6c97b2d2-1092-497b-8c76-002b8d208c49" providerId="ADAL" clId="{7E135EE1-382B-4C4C-80FB-54221EB86E4C}" dt="2021-06-04T06:12:56.959" v="300"/>
          <ac:inkMkLst>
            <pc:docMk/>
            <pc:sldMk cId="994429772" sldId="873"/>
            <ac:inkMk id="18" creationId="{F6ED663E-D8DE-E540-9137-BCD8692BD2DE}"/>
          </ac:inkMkLst>
        </pc:inkChg>
        <pc:inkChg chg="add del">
          <ac:chgData name="Sinan Kalkan" userId="6c97b2d2-1092-497b-8c76-002b8d208c49" providerId="ADAL" clId="{7E135EE1-382B-4C4C-80FB-54221EB86E4C}" dt="2021-06-04T06:12:56.962" v="309"/>
          <ac:inkMkLst>
            <pc:docMk/>
            <pc:sldMk cId="994429772" sldId="873"/>
            <ac:inkMk id="19" creationId="{3CDF0475-4EF7-8F41-B3EC-6DDA33E4783E}"/>
          </ac:inkMkLst>
        </pc:inkChg>
        <pc:inkChg chg="add del">
          <ac:chgData name="Sinan Kalkan" userId="6c97b2d2-1092-497b-8c76-002b8d208c49" providerId="ADAL" clId="{7E135EE1-382B-4C4C-80FB-54221EB86E4C}" dt="2021-06-04T06:12:56.958" v="299"/>
          <ac:inkMkLst>
            <pc:docMk/>
            <pc:sldMk cId="994429772" sldId="873"/>
            <ac:inkMk id="20" creationId="{3C7E7D8C-998C-DD44-A5C7-2AF0DF6B597D}"/>
          </ac:inkMkLst>
        </pc:inkChg>
        <pc:inkChg chg="add del">
          <ac:chgData name="Sinan Kalkan" userId="6c97b2d2-1092-497b-8c76-002b8d208c49" providerId="ADAL" clId="{7E135EE1-382B-4C4C-80FB-54221EB86E4C}" dt="2021-06-04T06:12:56.961" v="307"/>
          <ac:inkMkLst>
            <pc:docMk/>
            <pc:sldMk cId="994429772" sldId="873"/>
            <ac:inkMk id="21" creationId="{CF713233-5799-374C-9DB7-A885FCB0257D}"/>
          </ac:inkMkLst>
        </pc:inkChg>
      </pc:sldChg>
      <pc:sldChg chg="addSp delSp modSp mod">
        <pc:chgData name="Sinan Kalkan" userId="6c97b2d2-1092-497b-8c76-002b8d208c49" providerId="ADAL" clId="{7E135EE1-382B-4C4C-80FB-54221EB86E4C}" dt="2021-06-04T07:26:36.473" v="500"/>
        <pc:sldMkLst>
          <pc:docMk/>
          <pc:sldMk cId="3243814020" sldId="874"/>
        </pc:sldMkLst>
        <pc:grpChg chg="del mod">
          <ac:chgData name="Sinan Kalkan" userId="6c97b2d2-1092-497b-8c76-002b8d208c49" providerId="ADAL" clId="{7E135EE1-382B-4C4C-80FB-54221EB86E4C}" dt="2021-06-04T06:14:53.191" v="318"/>
          <ac:grpSpMkLst>
            <pc:docMk/>
            <pc:sldMk cId="3243814020" sldId="874"/>
            <ac:grpSpMk id="13" creationId="{2A1C1F61-9D73-E540-8167-4D374A35D3B2}"/>
          </ac:grpSpMkLst>
        </pc:grpChg>
        <pc:grpChg chg="del mod">
          <ac:chgData name="Sinan Kalkan" userId="6c97b2d2-1092-497b-8c76-002b8d208c49" providerId="ADAL" clId="{7E135EE1-382B-4C4C-80FB-54221EB86E4C}" dt="2021-06-04T07:26:36.473" v="498"/>
          <ac:grpSpMkLst>
            <pc:docMk/>
            <pc:sldMk cId="3243814020" sldId="874"/>
            <ac:grpSpMk id="16" creationId="{16932721-9816-FB4A-82AF-0F705BD0C5F4}"/>
          </ac:grpSpMkLst>
        </pc:grpChg>
        <pc:grpChg chg="del mod">
          <ac:chgData name="Sinan Kalkan" userId="6c97b2d2-1092-497b-8c76-002b8d208c49" providerId="ADAL" clId="{7E135EE1-382B-4C4C-80FB-54221EB86E4C}" dt="2021-06-04T06:15:01.183" v="325"/>
          <ac:grpSpMkLst>
            <pc:docMk/>
            <pc:sldMk cId="3243814020" sldId="874"/>
            <ac:grpSpMk id="21" creationId="{407BF66C-437F-F842-8AA2-91F1DE1A078F}"/>
          </ac:grpSpMkLst>
        </pc:grpChg>
        <pc:grpChg chg="del mod">
          <ac:chgData name="Sinan Kalkan" userId="6c97b2d2-1092-497b-8c76-002b8d208c49" providerId="ADAL" clId="{7E135EE1-382B-4C4C-80FB-54221EB86E4C}" dt="2021-06-04T07:26:36.472" v="497"/>
          <ac:grpSpMkLst>
            <pc:docMk/>
            <pc:sldMk cId="3243814020" sldId="874"/>
            <ac:grpSpMk id="23" creationId="{9106D7D2-9D5F-7F49-8EE8-15215C268560}"/>
          </ac:grpSpMkLst>
        </pc:grpChg>
        <pc:inkChg chg="add del">
          <ac:chgData name="Sinan Kalkan" userId="6c97b2d2-1092-497b-8c76-002b8d208c49" providerId="ADAL" clId="{7E135EE1-382B-4C4C-80FB-54221EB86E4C}" dt="2021-06-04T07:26:36.469" v="491"/>
          <ac:inkMkLst>
            <pc:docMk/>
            <pc:sldMk cId="3243814020" sldId="874"/>
            <ac:inkMk id="7" creationId="{E637DA54-5D79-2C44-8D1E-47DC9814C199}"/>
          </ac:inkMkLst>
        </pc:inkChg>
        <pc:inkChg chg="add del">
          <ac:chgData name="Sinan Kalkan" userId="6c97b2d2-1092-497b-8c76-002b8d208c49" providerId="ADAL" clId="{7E135EE1-382B-4C4C-80FB-54221EB86E4C}" dt="2021-06-04T07:26:36.471" v="494"/>
          <ac:inkMkLst>
            <pc:docMk/>
            <pc:sldMk cId="3243814020" sldId="874"/>
            <ac:inkMk id="9" creationId="{13AAFC7E-E1D7-604A-ACD4-B5E9A1F26813}"/>
          </ac:inkMkLst>
        </pc:inkChg>
        <pc:inkChg chg="add del">
          <ac:chgData name="Sinan Kalkan" userId="6c97b2d2-1092-497b-8c76-002b8d208c49" providerId="ADAL" clId="{7E135EE1-382B-4C4C-80FB-54221EB86E4C}" dt="2021-06-04T07:26:36.472" v="496"/>
          <ac:inkMkLst>
            <pc:docMk/>
            <pc:sldMk cId="3243814020" sldId="874"/>
            <ac:inkMk id="10" creationId="{1CF62374-8216-6C49-AC69-6CE13BCA9329}"/>
          </ac:inkMkLst>
        </pc:inkChg>
        <pc:inkChg chg="add del mod">
          <ac:chgData name="Sinan Kalkan" userId="6c97b2d2-1092-497b-8c76-002b8d208c49" providerId="ADAL" clId="{7E135EE1-382B-4C4C-80FB-54221EB86E4C}" dt="2021-06-04T07:26:36.471" v="493"/>
          <ac:inkMkLst>
            <pc:docMk/>
            <pc:sldMk cId="3243814020" sldId="874"/>
            <ac:inkMk id="11" creationId="{E6CAD367-0F9E-C141-9AAC-40F520ABE176}"/>
          </ac:inkMkLst>
        </pc:inkChg>
        <pc:inkChg chg="add del mod">
          <ac:chgData name="Sinan Kalkan" userId="6c97b2d2-1092-497b-8c76-002b8d208c49" providerId="ADAL" clId="{7E135EE1-382B-4C4C-80FB-54221EB86E4C}" dt="2021-06-04T07:26:36.473" v="500"/>
          <ac:inkMkLst>
            <pc:docMk/>
            <pc:sldMk cId="3243814020" sldId="874"/>
            <ac:inkMk id="12" creationId="{7F13BD67-E7EB-C64B-9371-4C25A5407BA8}"/>
          </ac:inkMkLst>
        </pc:inkChg>
        <pc:inkChg chg="add del mod">
          <ac:chgData name="Sinan Kalkan" userId="6c97b2d2-1092-497b-8c76-002b8d208c49" providerId="ADAL" clId="{7E135EE1-382B-4C4C-80FB-54221EB86E4C}" dt="2021-06-04T07:26:32.602" v="490"/>
          <ac:inkMkLst>
            <pc:docMk/>
            <pc:sldMk cId="3243814020" sldId="874"/>
            <ac:inkMk id="14" creationId="{A20F214D-999E-9648-A0F8-B35B5733AF6A}"/>
          </ac:inkMkLst>
        </pc:inkChg>
        <pc:inkChg chg="add del mod">
          <ac:chgData name="Sinan Kalkan" userId="6c97b2d2-1092-497b-8c76-002b8d208c49" providerId="ADAL" clId="{7E135EE1-382B-4C4C-80FB-54221EB86E4C}" dt="2021-06-04T07:26:36.473" v="498"/>
          <ac:inkMkLst>
            <pc:docMk/>
            <pc:sldMk cId="3243814020" sldId="874"/>
            <ac:inkMk id="15" creationId="{5797C169-6291-2B4F-B0F1-191581896E33}"/>
          </ac:inkMkLst>
        </pc:inkChg>
        <pc:inkChg chg="add del mod">
          <ac:chgData name="Sinan Kalkan" userId="6c97b2d2-1092-497b-8c76-002b8d208c49" providerId="ADAL" clId="{7E135EE1-382B-4C4C-80FB-54221EB86E4C}" dt="2021-06-04T07:26:36.473" v="499"/>
          <ac:inkMkLst>
            <pc:docMk/>
            <pc:sldMk cId="3243814020" sldId="874"/>
            <ac:inkMk id="17" creationId="{BD175DDF-A210-1A4D-BD65-AB88E0EF8563}"/>
          </ac:inkMkLst>
        </pc:inkChg>
        <pc:inkChg chg="add del mod">
          <ac:chgData name="Sinan Kalkan" userId="6c97b2d2-1092-497b-8c76-002b8d208c49" providerId="ADAL" clId="{7E135EE1-382B-4C4C-80FB-54221EB86E4C}" dt="2021-06-04T07:26:36.471" v="495"/>
          <ac:inkMkLst>
            <pc:docMk/>
            <pc:sldMk cId="3243814020" sldId="874"/>
            <ac:inkMk id="18" creationId="{E6C9C7F3-0258-B44E-AE2C-EB007C474CA0}"/>
          </ac:inkMkLst>
        </pc:inkChg>
        <pc:inkChg chg="add del mod">
          <ac:chgData name="Sinan Kalkan" userId="6c97b2d2-1092-497b-8c76-002b8d208c49" providerId="ADAL" clId="{7E135EE1-382B-4C4C-80FB-54221EB86E4C}" dt="2021-06-04T07:26:32.601" v="489"/>
          <ac:inkMkLst>
            <pc:docMk/>
            <pc:sldMk cId="3243814020" sldId="874"/>
            <ac:inkMk id="19" creationId="{67A6A933-F3DA-CB4B-B853-9011EF6FDE2E}"/>
          </ac:inkMkLst>
        </pc:inkChg>
        <pc:inkChg chg="add del mod">
          <ac:chgData name="Sinan Kalkan" userId="6c97b2d2-1092-497b-8c76-002b8d208c49" providerId="ADAL" clId="{7E135EE1-382B-4C4C-80FB-54221EB86E4C}" dt="2021-06-04T07:26:36.472" v="497"/>
          <ac:inkMkLst>
            <pc:docMk/>
            <pc:sldMk cId="3243814020" sldId="874"/>
            <ac:inkMk id="20" creationId="{37D007BC-5F8F-0A47-BD35-4244587C303E}"/>
          </ac:inkMkLst>
        </pc:inkChg>
        <pc:inkChg chg="add del mod">
          <ac:chgData name="Sinan Kalkan" userId="6c97b2d2-1092-497b-8c76-002b8d208c49" providerId="ADAL" clId="{7E135EE1-382B-4C4C-80FB-54221EB86E4C}" dt="2021-06-04T07:26:36.470" v="492"/>
          <ac:inkMkLst>
            <pc:docMk/>
            <pc:sldMk cId="3243814020" sldId="874"/>
            <ac:inkMk id="22" creationId="{BBAB1339-9F33-8C41-940F-0E47CDE79F84}"/>
          </ac:inkMkLst>
        </pc:inkChg>
      </pc:sldChg>
      <pc:sldChg chg="addSp delSp modSp mod">
        <pc:chgData name="Sinan Kalkan" userId="6c97b2d2-1092-497b-8c76-002b8d208c49" providerId="ADAL" clId="{7E135EE1-382B-4C4C-80FB-54221EB86E4C}" dt="2021-06-04T07:26:50.638" v="539"/>
        <pc:sldMkLst>
          <pc:docMk/>
          <pc:sldMk cId="3715266008" sldId="875"/>
        </pc:sldMkLst>
        <pc:grpChg chg="del mod">
          <ac:chgData name="Sinan Kalkan" userId="6c97b2d2-1092-497b-8c76-002b8d208c49" providerId="ADAL" clId="{7E135EE1-382B-4C4C-80FB-54221EB86E4C}" dt="2021-06-04T07:26:50.634" v="527"/>
          <ac:grpSpMkLst>
            <pc:docMk/>
            <pc:sldMk cId="3715266008" sldId="875"/>
            <ac:grpSpMk id="25" creationId="{AC4C4D4D-01E3-3445-A7D8-9EE8633C0511}"/>
          </ac:grpSpMkLst>
        </pc:grpChg>
        <pc:grpChg chg="del mod">
          <ac:chgData name="Sinan Kalkan" userId="6c97b2d2-1092-497b-8c76-002b8d208c49" providerId="ADAL" clId="{7E135EE1-382B-4C4C-80FB-54221EB86E4C}" dt="2021-06-04T07:26:50.635" v="530"/>
          <ac:grpSpMkLst>
            <pc:docMk/>
            <pc:sldMk cId="3715266008" sldId="875"/>
            <ac:grpSpMk id="26" creationId="{809E6574-2B50-C842-9EF6-C37BBB1C1EA6}"/>
          </ac:grpSpMkLst>
        </pc:grpChg>
        <pc:grpChg chg="del mod">
          <ac:chgData name="Sinan Kalkan" userId="6c97b2d2-1092-497b-8c76-002b8d208c49" providerId="ADAL" clId="{7E135EE1-382B-4C4C-80FB-54221EB86E4C}" dt="2021-06-04T06:24:49.230" v="349"/>
          <ac:grpSpMkLst>
            <pc:docMk/>
            <pc:sldMk cId="3715266008" sldId="875"/>
            <ac:grpSpMk id="29" creationId="{351FAF93-4F0C-2C44-8ABA-E6E386936ADC}"/>
          </ac:grpSpMkLst>
        </pc:grpChg>
        <pc:grpChg chg="del mod">
          <ac:chgData name="Sinan Kalkan" userId="6c97b2d2-1092-497b-8c76-002b8d208c49" providerId="ADAL" clId="{7E135EE1-382B-4C4C-80FB-54221EB86E4C}" dt="2021-06-04T06:25:03.944" v="357"/>
          <ac:grpSpMkLst>
            <pc:docMk/>
            <pc:sldMk cId="3715266008" sldId="875"/>
            <ac:grpSpMk id="31" creationId="{E3345AFD-6883-1246-B5B5-C77795AD77B0}"/>
          </ac:grpSpMkLst>
        </pc:grpChg>
        <pc:grpChg chg="del mod">
          <ac:chgData name="Sinan Kalkan" userId="6c97b2d2-1092-497b-8c76-002b8d208c49" providerId="ADAL" clId="{7E135EE1-382B-4C4C-80FB-54221EB86E4C}" dt="2021-06-04T07:26:50.635" v="528"/>
          <ac:grpSpMkLst>
            <pc:docMk/>
            <pc:sldMk cId="3715266008" sldId="875"/>
            <ac:grpSpMk id="36" creationId="{5BF75E92-7DA5-C34E-955B-3ABCF5AD62D2}"/>
          </ac:grpSpMkLst>
        </pc:grpChg>
        <pc:grpChg chg="del mod">
          <ac:chgData name="Sinan Kalkan" userId="6c97b2d2-1092-497b-8c76-002b8d208c49" providerId="ADAL" clId="{7E135EE1-382B-4C4C-80FB-54221EB86E4C}" dt="2021-06-04T07:26:50.632" v="519"/>
          <ac:grpSpMkLst>
            <pc:docMk/>
            <pc:sldMk cId="3715266008" sldId="875"/>
            <ac:grpSpMk id="37" creationId="{16398D49-F56C-7142-8806-C88F51428D9A}"/>
          </ac:grpSpMkLst>
        </pc:grpChg>
        <pc:grpChg chg="del mod">
          <ac:chgData name="Sinan Kalkan" userId="6c97b2d2-1092-497b-8c76-002b8d208c49" providerId="ADAL" clId="{7E135EE1-382B-4C4C-80FB-54221EB86E4C}" dt="2021-06-04T07:26:50.636" v="531"/>
          <ac:grpSpMkLst>
            <pc:docMk/>
            <pc:sldMk cId="3715266008" sldId="875"/>
            <ac:grpSpMk id="40" creationId="{B6AAB160-E900-C948-806F-22B3AFDFBBED}"/>
          </ac:grpSpMkLst>
        </pc:grpChg>
        <pc:inkChg chg="add del">
          <ac:chgData name="Sinan Kalkan" userId="6c97b2d2-1092-497b-8c76-002b8d208c49" providerId="ADAL" clId="{7E135EE1-382B-4C4C-80FB-54221EB86E4C}" dt="2021-06-04T07:26:50.635" v="529"/>
          <ac:inkMkLst>
            <pc:docMk/>
            <pc:sldMk cId="3715266008" sldId="875"/>
            <ac:inkMk id="7" creationId="{FC2B1FB1-4770-FD45-9565-8D334C51A1FE}"/>
          </ac:inkMkLst>
        </pc:inkChg>
        <pc:inkChg chg="add del">
          <ac:chgData name="Sinan Kalkan" userId="6c97b2d2-1092-497b-8c76-002b8d208c49" providerId="ADAL" clId="{7E135EE1-382B-4C4C-80FB-54221EB86E4C}" dt="2021-06-04T07:26:50.633" v="521"/>
          <ac:inkMkLst>
            <pc:docMk/>
            <pc:sldMk cId="3715266008" sldId="875"/>
            <ac:inkMk id="8" creationId="{7647193B-106D-0C4A-BC33-01161727587B}"/>
          </ac:inkMkLst>
        </pc:inkChg>
        <pc:inkChg chg="add del">
          <ac:chgData name="Sinan Kalkan" userId="6c97b2d2-1092-497b-8c76-002b8d208c49" providerId="ADAL" clId="{7E135EE1-382B-4C4C-80FB-54221EB86E4C}" dt="2021-06-04T07:26:50.638" v="537"/>
          <ac:inkMkLst>
            <pc:docMk/>
            <pc:sldMk cId="3715266008" sldId="875"/>
            <ac:inkMk id="10" creationId="{84FED8BE-1D60-7546-8241-FBD4B53ACBD8}"/>
          </ac:inkMkLst>
        </pc:inkChg>
        <pc:inkChg chg="add del">
          <ac:chgData name="Sinan Kalkan" userId="6c97b2d2-1092-497b-8c76-002b8d208c49" providerId="ADAL" clId="{7E135EE1-382B-4C4C-80FB-54221EB86E4C}" dt="2021-06-04T07:26:50.637" v="536"/>
          <ac:inkMkLst>
            <pc:docMk/>
            <pc:sldMk cId="3715266008" sldId="875"/>
            <ac:inkMk id="11" creationId="{C3A862E5-0E95-3F48-BA6F-4AC225E280AA}"/>
          </ac:inkMkLst>
        </pc:inkChg>
        <pc:inkChg chg="add del">
          <ac:chgData name="Sinan Kalkan" userId="6c97b2d2-1092-497b-8c76-002b8d208c49" providerId="ADAL" clId="{7E135EE1-382B-4C4C-80FB-54221EB86E4C}" dt="2021-06-04T07:26:50.631" v="517"/>
          <ac:inkMkLst>
            <pc:docMk/>
            <pc:sldMk cId="3715266008" sldId="875"/>
            <ac:inkMk id="12" creationId="{17D3A808-A236-3B49-9F76-7C930388720A}"/>
          </ac:inkMkLst>
        </pc:inkChg>
        <pc:inkChg chg="add del">
          <ac:chgData name="Sinan Kalkan" userId="6c97b2d2-1092-497b-8c76-002b8d208c49" providerId="ADAL" clId="{7E135EE1-382B-4C4C-80FB-54221EB86E4C}" dt="2021-06-04T07:26:50.634" v="526"/>
          <ac:inkMkLst>
            <pc:docMk/>
            <pc:sldMk cId="3715266008" sldId="875"/>
            <ac:inkMk id="13" creationId="{6A25BCD3-3EDD-5C4B-A38A-254926E40653}"/>
          </ac:inkMkLst>
        </pc:inkChg>
        <pc:inkChg chg="add del">
          <ac:chgData name="Sinan Kalkan" userId="6c97b2d2-1092-497b-8c76-002b8d208c49" providerId="ADAL" clId="{7E135EE1-382B-4C4C-80FB-54221EB86E4C}" dt="2021-06-04T07:26:50.631" v="518"/>
          <ac:inkMkLst>
            <pc:docMk/>
            <pc:sldMk cId="3715266008" sldId="875"/>
            <ac:inkMk id="14" creationId="{FAAC77D7-59BB-1E40-B80C-FC8EB420E77F}"/>
          </ac:inkMkLst>
        </pc:inkChg>
        <pc:inkChg chg="add del">
          <ac:chgData name="Sinan Kalkan" userId="6c97b2d2-1092-497b-8c76-002b8d208c49" providerId="ADAL" clId="{7E135EE1-382B-4C4C-80FB-54221EB86E4C}" dt="2021-06-04T07:26:50.633" v="523"/>
          <ac:inkMkLst>
            <pc:docMk/>
            <pc:sldMk cId="3715266008" sldId="875"/>
            <ac:inkMk id="15" creationId="{9C25892F-9947-5B40-BBB7-64FA2DEBC039}"/>
          </ac:inkMkLst>
        </pc:inkChg>
        <pc:inkChg chg="add del">
          <ac:chgData name="Sinan Kalkan" userId="6c97b2d2-1092-497b-8c76-002b8d208c49" providerId="ADAL" clId="{7E135EE1-382B-4C4C-80FB-54221EB86E4C}" dt="2021-06-04T07:26:50.638" v="539"/>
          <ac:inkMkLst>
            <pc:docMk/>
            <pc:sldMk cId="3715266008" sldId="875"/>
            <ac:inkMk id="16" creationId="{3F8C7872-163C-EE43-8053-7887AE0AB5A2}"/>
          </ac:inkMkLst>
        </pc:inkChg>
        <pc:inkChg chg="add del mod">
          <ac:chgData name="Sinan Kalkan" userId="6c97b2d2-1092-497b-8c76-002b8d208c49" providerId="ADAL" clId="{7E135EE1-382B-4C4C-80FB-54221EB86E4C}" dt="2021-06-04T07:26:50.633" v="524"/>
          <ac:inkMkLst>
            <pc:docMk/>
            <pc:sldMk cId="3715266008" sldId="875"/>
            <ac:inkMk id="17" creationId="{7A966661-0F4A-D243-86E9-75BBFA23F737}"/>
          </ac:inkMkLst>
        </pc:inkChg>
        <pc:inkChg chg="add del mod">
          <ac:chgData name="Sinan Kalkan" userId="6c97b2d2-1092-497b-8c76-002b8d208c49" providerId="ADAL" clId="{7E135EE1-382B-4C4C-80FB-54221EB86E4C}" dt="2021-06-04T07:26:50.636" v="532"/>
          <ac:inkMkLst>
            <pc:docMk/>
            <pc:sldMk cId="3715266008" sldId="875"/>
            <ac:inkMk id="18" creationId="{901F18AC-249B-0A4C-97F5-EDBFDEFA4074}"/>
          </ac:inkMkLst>
        </pc:inkChg>
        <pc:inkChg chg="add del mod">
          <ac:chgData name="Sinan Kalkan" userId="6c97b2d2-1092-497b-8c76-002b8d208c49" providerId="ADAL" clId="{7E135EE1-382B-4C4C-80FB-54221EB86E4C}" dt="2021-06-04T07:26:50.635" v="530"/>
          <ac:inkMkLst>
            <pc:docMk/>
            <pc:sldMk cId="3715266008" sldId="875"/>
            <ac:inkMk id="19" creationId="{E1552175-2D16-774C-972A-5E348A8257BD}"/>
          </ac:inkMkLst>
        </pc:inkChg>
        <pc:inkChg chg="add del mod">
          <ac:chgData name="Sinan Kalkan" userId="6c97b2d2-1092-497b-8c76-002b8d208c49" providerId="ADAL" clId="{7E135EE1-382B-4C4C-80FB-54221EB86E4C}" dt="2021-06-04T07:26:50.634" v="525"/>
          <ac:inkMkLst>
            <pc:docMk/>
            <pc:sldMk cId="3715266008" sldId="875"/>
            <ac:inkMk id="20" creationId="{A8CC7B2E-C4DF-7B4D-9BCB-320A63240192}"/>
          </ac:inkMkLst>
        </pc:inkChg>
        <pc:inkChg chg="add del mod">
          <ac:chgData name="Sinan Kalkan" userId="6c97b2d2-1092-497b-8c76-002b8d208c49" providerId="ADAL" clId="{7E135EE1-382B-4C4C-80FB-54221EB86E4C}" dt="2021-06-04T07:26:50.629" v="514"/>
          <ac:inkMkLst>
            <pc:docMk/>
            <pc:sldMk cId="3715266008" sldId="875"/>
            <ac:inkMk id="21" creationId="{8C569031-874D-CB43-AD05-65D63F89A4A8}"/>
          </ac:inkMkLst>
        </pc:inkChg>
        <pc:inkChg chg="add del mod">
          <ac:chgData name="Sinan Kalkan" userId="6c97b2d2-1092-497b-8c76-002b8d208c49" providerId="ADAL" clId="{7E135EE1-382B-4C4C-80FB-54221EB86E4C}" dt="2021-06-04T07:26:50.631" v="516"/>
          <ac:inkMkLst>
            <pc:docMk/>
            <pc:sldMk cId="3715266008" sldId="875"/>
            <ac:inkMk id="22" creationId="{A97831A4-D06D-324A-A0F0-DBA47CA39D07}"/>
          </ac:inkMkLst>
        </pc:inkChg>
        <pc:inkChg chg="add del mod">
          <ac:chgData name="Sinan Kalkan" userId="6c97b2d2-1092-497b-8c76-002b8d208c49" providerId="ADAL" clId="{7E135EE1-382B-4C4C-80FB-54221EB86E4C}" dt="2021-06-04T07:26:50.634" v="527"/>
          <ac:inkMkLst>
            <pc:docMk/>
            <pc:sldMk cId="3715266008" sldId="875"/>
            <ac:inkMk id="23" creationId="{9B4C0C86-49B1-DA44-8801-A388A5E75E9F}"/>
          </ac:inkMkLst>
        </pc:inkChg>
        <pc:inkChg chg="add del mod">
          <ac:chgData name="Sinan Kalkan" userId="6c97b2d2-1092-497b-8c76-002b8d208c49" providerId="ADAL" clId="{7E135EE1-382B-4C4C-80FB-54221EB86E4C}" dt="2021-06-04T07:26:50.636" v="533"/>
          <ac:inkMkLst>
            <pc:docMk/>
            <pc:sldMk cId="3715266008" sldId="875"/>
            <ac:inkMk id="24" creationId="{FA17F327-6C9E-AD4D-AB97-8F896BE2EC1D}"/>
          </ac:inkMkLst>
        </pc:inkChg>
        <pc:inkChg chg="add del mod">
          <ac:chgData name="Sinan Kalkan" userId="6c97b2d2-1092-497b-8c76-002b8d208c49" providerId="ADAL" clId="{7E135EE1-382B-4C4C-80FB-54221EB86E4C}" dt="2021-06-04T07:26:50.630" v="515"/>
          <ac:inkMkLst>
            <pc:docMk/>
            <pc:sldMk cId="3715266008" sldId="875"/>
            <ac:inkMk id="27" creationId="{A61C7731-D929-6644-9168-980D140044E8}"/>
          </ac:inkMkLst>
        </pc:inkChg>
        <pc:inkChg chg="add del mod">
          <ac:chgData name="Sinan Kalkan" userId="6c97b2d2-1092-497b-8c76-002b8d208c49" providerId="ADAL" clId="{7E135EE1-382B-4C4C-80FB-54221EB86E4C}" dt="2021-06-04T07:26:50.632" v="520"/>
          <ac:inkMkLst>
            <pc:docMk/>
            <pc:sldMk cId="3715266008" sldId="875"/>
            <ac:inkMk id="28" creationId="{9BD3F749-04D9-944B-AE6A-010F8CF2BCFB}"/>
          </ac:inkMkLst>
        </pc:inkChg>
        <pc:inkChg chg="add del mod">
          <ac:chgData name="Sinan Kalkan" userId="6c97b2d2-1092-497b-8c76-002b8d208c49" providerId="ADAL" clId="{7E135EE1-382B-4C4C-80FB-54221EB86E4C}" dt="2021-06-04T07:26:50.637" v="535"/>
          <ac:inkMkLst>
            <pc:docMk/>
            <pc:sldMk cId="3715266008" sldId="875"/>
            <ac:inkMk id="30" creationId="{9D9BF40C-5E7E-114E-8817-831A49DCDB13}"/>
          </ac:inkMkLst>
        </pc:inkChg>
        <pc:inkChg chg="add del mod">
          <ac:chgData name="Sinan Kalkan" userId="6c97b2d2-1092-497b-8c76-002b8d208c49" providerId="ADAL" clId="{7E135EE1-382B-4C4C-80FB-54221EB86E4C}" dt="2021-06-04T07:26:50.632" v="519"/>
          <ac:inkMkLst>
            <pc:docMk/>
            <pc:sldMk cId="3715266008" sldId="875"/>
            <ac:inkMk id="32" creationId="{BDC47A86-D41C-6541-A2F4-464335CD6B2E}"/>
          </ac:inkMkLst>
        </pc:inkChg>
        <pc:inkChg chg="add del mod">
          <ac:chgData name="Sinan Kalkan" userId="6c97b2d2-1092-497b-8c76-002b8d208c49" providerId="ADAL" clId="{7E135EE1-382B-4C4C-80FB-54221EB86E4C}" dt="2021-06-04T07:26:50.633" v="522"/>
          <ac:inkMkLst>
            <pc:docMk/>
            <pc:sldMk cId="3715266008" sldId="875"/>
            <ac:inkMk id="33" creationId="{FAA98D80-8A1F-014E-BBBE-90B060C6825E}"/>
          </ac:inkMkLst>
        </pc:inkChg>
        <pc:inkChg chg="add del mod">
          <ac:chgData name="Sinan Kalkan" userId="6c97b2d2-1092-497b-8c76-002b8d208c49" providerId="ADAL" clId="{7E135EE1-382B-4C4C-80FB-54221EB86E4C}" dt="2021-06-04T07:26:50.638" v="538"/>
          <ac:inkMkLst>
            <pc:docMk/>
            <pc:sldMk cId="3715266008" sldId="875"/>
            <ac:inkMk id="34" creationId="{9E48C07B-6071-A34C-B858-AF3191F2A5AA}"/>
          </ac:inkMkLst>
        </pc:inkChg>
        <pc:inkChg chg="add del mod">
          <ac:chgData name="Sinan Kalkan" userId="6c97b2d2-1092-497b-8c76-002b8d208c49" providerId="ADAL" clId="{7E135EE1-382B-4C4C-80FB-54221EB86E4C}" dt="2021-06-04T07:26:50.635" v="528"/>
          <ac:inkMkLst>
            <pc:docMk/>
            <pc:sldMk cId="3715266008" sldId="875"/>
            <ac:inkMk id="35" creationId="{DB7C32FD-D8F2-3D43-A632-7F609F732C51}"/>
          </ac:inkMkLst>
        </pc:inkChg>
        <pc:inkChg chg="add del mod">
          <ac:chgData name="Sinan Kalkan" userId="6c97b2d2-1092-497b-8c76-002b8d208c49" providerId="ADAL" clId="{7E135EE1-382B-4C4C-80FB-54221EB86E4C}" dt="2021-06-04T07:26:50.636" v="531"/>
          <ac:inkMkLst>
            <pc:docMk/>
            <pc:sldMk cId="3715266008" sldId="875"/>
            <ac:inkMk id="38" creationId="{BCC38D42-57E3-7440-B98E-8E2D9A28039A}"/>
          </ac:inkMkLst>
        </pc:inkChg>
        <pc:inkChg chg="add del mod">
          <ac:chgData name="Sinan Kalkan" userId="6c97b2d2-1092-497b-8c76-002b8d208c49" providerId="ADAL" clId="{7E135EE1-382B-4C4C-80FB-54221EB86E4C}" dt="2021-06-04T07:26:50.637" v="534"/>
          <ac:inkMkLst>
            <pc:docMk/>
            <pc:sldMk cId="3715266008" sldId="875"/>
            <ac:inkMk id="39" creationId="{73C84E68-D7F9-7048-9D29-CBF170BB2BDF}"/>
          </ac:inkMkLst>
        </pc:inkChg>
      </pc:sldChg>
      <pc:sldChg chg="addSp delSp mod">
        <pc:chgData name="Sinan Kalkan" userId="6c97b2d2-1092-497b-8c76-002b8d208c49" providerId="ADAL" clId="{7E135EE1-382B-4C4C-80FB-54221EB86E4C}" dt="2021-06-04T07:26:39.314" v="504"/>
        <pc:sldMkLst>
          <pc:docMk/>
          <pc:sldMk cId="2775026118" sldId="876"/>
        </pc:sldMkLst>
        <pc:inkChg chg="add del">
          <ac:chgData name="Sinan Kalkan" userId="6c97b2d2-1092-497b-8c76-002b8d208c49" providerId="ADAL" clId="{7E135EE1-382B-4C4C-80FB-54221EB86E4C}" dt="2021-06-04T07:26:39.314" v="504"/>
          <ac:inkMkLst>
            <pc:docMk/>
            <pc:sldMk cId="2775026118" sldId="876"/>
            <ac:inkMk id="9" creationId="{EB0D1488-460C-0A42-93E7-5DBB15B9B638}"/>
          </ac:inkMkLst>
        </pc:inkChg>
        <pc:inkChg chg="add del">
          <ac:chgData name="Sinan Kalkan" userId="6c97b2d2-1092-497b-8c76-002b8d208c49" providerId="ADAL" clId="{7E135EE1-382B-4C4C-80FB-54221EB86E4C}" dt="2021-06-04T07:26:39.314" v="503"/>
          <ac:inkMkLst>
            <pc:docMk/>
            <pc:sldMk cId="2775026118" sldId="876"/>
            <ac:inkMk id="10" creationId="{E72D523E-470A-4040-8B2E-5C16C7FA9551}"/>
          </ac:inkMkLst>
        </pc:inkChg>
        <pc:inkChg chg="add del">
          <ac:chgData name="Sinan Kalkan" userId="6c97b2d2-1092-497b-8c76-002b8d208c49" providerId="ADAL" clId="{7E135EE1-382B-4C4C-80FB-54221EB86E4C}" dt="2021-06-04T07:26:39.313" v="502"/>
          <ac:inkMkLst>
            <pc:docMk/>
            <pc:sldMk cId="2775026118" sldId="876"/>
            <ac:inkMk id="11" creationId="{BEB6BB70-81F8-1E46-9D7B-5511714F934D}"/>
          </ac:inkMkLst>
        </pc:inkChg>
        <pc:inkChg chg="add del">
          <ac:chgData name="Sinan Kalkan" userId="6c97b2d2-1092-497b-8c76-002b8d208c49" providerId="ADAL" clId="{7E135EE1-382B-4C4C-80FB-54221EB86E4C}" dt="2021-06-04T07:26:39.312" v="501"/>
          <ac:inkMkLst>
            <pc:docMk/>
            <pc:sldMk cId="2775026118" sldId="876"/>
            <ac:inkMk id="12" creationId="{127A035E-F18A-C345-81A7-8A8CEB6DE6DB}"/>
          </ac:inkMkLst>
        </pc:inkChg>
      </pc:sldChg>
      <pc:sldChg chg="addSp delSp modSp mod">
        <pc:chgData name="Sinan Kalkan" userId="6c97b2d2-1092-497b-8c76-002b8d208c49" providerId="ADAL" clId="{7E135EE1-382B-4C4C-80FB-54221EB86E4C}" dt="2021-06-04T07:26:44.393" v="513"/>
        <pc:sldMkLst>
          <pc:docMk/>
          <pc:sldMk cId="2140775139" sldId="877"/>
        </pc:sldMkLst>
        <pc:grpChg chg="del mod">
          <ac:chgData name="Sinan Kalkan" userId="6c97b2d2-1092-497b-8c76-002b8d208c49" providerId="ADAL" clId="{7E135EE1-382B-4C4C-80FB-54221EB86E4C}" dt="2021-06-04T07:26:44.393" v="512"/>
          <ac:grpSpMkLst>
            <pc:docMk/>
            <pc:sldMk cId="2140775139" sldId="877"/>
            <ac:grpSpMk id="12" creationId="{25509DA1-8B40-7947-9631-F3F2919B3379}"/>
          </ac:grpSpMkLst>
        </pc:grpChg>
        <pc:grpChg chg="del mod">
          <ac:chgData name="Sinan Kalkan" userId="6c97b2d2-1092-497b-8c76-002b8d208c49" providerId="ADAL" clId="{7E135EE1-382B-4C4C-80FB-54221EB86E4C}" dt="2021-06-04T07:26:44.389" v="505"/>
          <ac:grpSpMkLst>
            <pc:docMk/>
            <pc:sldMk cId="2140775139" sldId="877"/>
            <ac:grpSpMk id="18" creationId="{7A3E5B27-58A4-144C-91A0-74F727384DEF}"/>
          </ac:grpSpMkLst>
        </pc:grpChg>
        <pc:inkChg chg="add del">
          <ac:chgData name="Sinan Kalkan" userId="6c97b2d2-1092-497b-8c76-002b8d208c49" providerId="ADAL" clId="{7E135EE1-382B-4C4C-80FB-54221EB86E4C}" dt="2021-06-04T07:26:44.391" v="508"/>
          <ac:inkMkLst>
            <pc:docMk/>
            <pc:sldMk cId="2140775139" sldId="877"/>
            <ac:inkMk id="7" creationId="{5A7F8177-638A-D24B-ACB7-20AB13E789BC}"/>
          </ac:inkMkLst>
        </pc:inkChg>
        <pc:inkChg chg="add del">
          <ac:chgData name="Sinan Kalkan" userId="6c97b2d2-1092-497b-8c76-002b8d208c49" providerId="ADAL" clId="{7E135EE1-382B-4C4C-80FB-54221EB86E4C}" dt="2021-06-04T07:26:44.392" v="511"/>
          <ac:inkMkLst>
            <pc:docMk/>
            <pc:sldMk cId="2140775139" sldId="877"/>
            <ac:inkMk id="8" creationId="{A95D1075-90C9-8245-946E-B840065A1A15}"/>
          </ac:inkMkLst>
        </pc:inkChg>
        <pc:inkChg chg="add del mod">
          <ac:chgData name="Sinan Kalkan" userId="6c97b2d2-1092-497b-8c76-002b8d208c49" providerId="ADAL" clId="{7E135EE1-382B-4C4C-80FB-54221EB86E4C}" dt="2021-06-04T07:26:44.393" v="512"/>
          <ac:inkMkLst>
            <pc:docMk/>
            <pc:sldMk cId="2140775139" sldId="877"/>
            <ac:inkMk id="10" creationId="{F48B1C3F-EA0B-E944-9894-C423BD902744}"/>
          </ac:inkMkLst>
        </pc:inkChg>
        <pc:inkChg chg="add del mod">
          <ac:chgData name="Sinan Kalkan" userId="6c97b2d2-1092-497b-8c76-002b8d208c49" providerId="ADAL" clId="{7E135EE1-382B-4C4C-80FB-54221EB86E4C}" dt="2021-06-04T07:26:44.393" v="513"/>
          <ac:inkMkLst>
            <pc:docMk/>
            <pc:sldMk cId="2140775139" sldId="877"/>
            <ac:inkMk id="11" creationId="{DAC0C336-9A66-514C-8C9F-615DECAFB4D5}"/>
          </ac:inkMkLst>
        </pc:inkChg>
        <pc:inkChg chg="add del">
          <ac:chgData name="Sinan Kalkan" userId="6c97b2d2-1092-497b-8c76-002b8d208c49" providerId="ADAL" clId="{7E135EE1-382B-4C4C-80FB-54221EB86E4C}" dt="2021-06-04T07:26:44.391" v="509"/>
          <ac:inkMkLst>
            <pc:docMk/>
            <pc:sldMk cId="2140775139" sldId="877"/>
            <ac:inkMk id="13" creationId="{AA017560-50DD-8447-B14F-86F2619D2BDC}"/>
          </ac:inkMkLst>
        </pc:inkChg>
        <pc:inkChg chg="add del">
          <ac:chgData name="Sinan Kalkan" userId="6c97b2d2-1092-497b-8c76-002b8d208c49" providerId="ADAL" clId="{7E135EE1-382B-4C4C-80FB-54221EB86E4C}" dt="2021-06-04T07:26:44.391" v="507"/>
          <ac:inkMkLst>
            <pc:docMk/>
            <pc:sldMk cId="2140775139" sldId="877"/>
            <ac:inkMk id="14" creationId="{64D17BD1-B24D-D444-9D4E-DB0F6A9ED74D}"/>
          </ac:inkMkLst>
        </pc:inkChg>
        <pc:inkChg chg="add del">
          <ac:chgData name="Sinan Kalkan" userId="6c97b2d2-1092-497b-8c76-002b8d208c49" providerId="ADAL" clId="{7E135EE1-382B-4C4C-80FB-54221EB86E4C}" dt="2021-06-04T07:26:44.392" v="510"/>
          <ac:inkMkLst>
            <pc:docMk/>
            <pc:sldMk cId="2140775139" sldId="877"/>
            <ac:inkMk id="15" creationId="{AFC83986-D833-9E45-BF69-43D88F2D85CB}"/>
          </ac:inkMkLst>
        </pc:inkChg>
        <pc:inkChg chg="add del mod">
          <ac:chgData name="Sinan Kalkan" userId="6c97b2d2-1092-497b-8c76-002b8d208c49" providerId="ADAL" clId="{7E135EE1-382B-4C4C-80FB-54221EB86E4C}" dt="2021-06-04T07:26:44.389" v="505"/>
          <ac:inkMkLst>
            <pc:docMk/>
            <pc:sldMk cId="2140775139" sldId="877"/>
            <ac:inkMk id="16" creationId="{01F8BF8E-6A4B-3447-9549-E88808808D2B}"/>
          </ac:inkMkLst>
        </pc:inkChg>
        <pc:inkChg chg="add del mod">
          <ac:chgData name="Sinan Kalkan" userId="6c97b2d2-1092-497b-8c76-002b8d208c49" providerId="ADAL" clId="{7E135EE1-382B-4C4C-80FB-54221EB86E4C}" dt="2021-06-04T07:26:44.390" v="506"/>
          <ac:inkMkLst>
            <pc:docMk/>
            <pc:sldMk cId="2140775139" sldId="877"/>
            <ac:inkMk id="17" creationId="{EC5F0A09-12AC-E543-9EF6-32FAC96FECC8}"/>
          </ac:inkMkLst>
        </pc:inkChg>
      </pc:sldChg>
      <pc:sldChg chg="addSp modSp mod">
        <pc:chgData name="Sinan Kalkan" userId="6c97b2d2-1092-497b-8c76-002b8d208c49" providerId="ADAL" clId="{7E135EE1-382B-4C4C-80FB-54221EB86E4C}" dt="2021-06-02T09:00:30.100" v="60" actId="1076"/>
        <pc:sldMkLst>
          <pc:docMk/>
          <pc:sldMk cId="186702165" sldId="878"/>
        </pc:sldMkLst>
        <pc:spChg chg="mod">
          <ac:chgData name="Sinan Kalkan" userId="6c97b2d2-1092-497b-8c76-002b8d208c49" providerId="ADAL" clId="{7E135EE1-382B-4C4C-80FB-54221EB86E4C}" dt="2021-06-02T09:00:25.521" v="59" actId="20577"/>
          <ac:spMkLst>
            <pc:docMk/>
            <pc:sldMk cId="186702165" sldId="878"/>
            <ac:spMk id="3" creationId="{F7A92859-FF64-F449-99AC-C48518711E30}"/>
          </ac:spMkLst>
        </pc:spChg>
        <pc:spChg chg="add mod">
          <ac:chgData name="Sinan Kalkan" userId="6c97b2d2-1092-497b-8c76-002b8d208c49" providerId="ADAL" clId="{7E135EE1-382B-4C4C-80FB-54221EB86E4C}" dt="2021-06-02T09:00:30.100" v="60" actId="1076"/>
          <ac:spMkLst>
            <pc:docMk/>
            <pc:sldMk cId="186702165" sldId="878"/>
            <ac:spMk id="7" creationId="{A3C0503A-C2E0-EA4B-9A34-7763406D9B61}"/>
          </ac:spMkLst>
        </pc:spChg>
      </pc:sldChg>
      <pc:sldChg chg="addSp delSp modSp mod">
        <pc:chgData name="Sinan Kalkan" userId="6c97b2d2-1092-497b-8c76-002b8d208c49" providerId="ADAL" clId="{7E135EE1-382B-4C4C-80FB-54221EB86E4C}" dt="2021-06-02T09:03:31.252" v="65" actId="1076"/>
        <pc:sldMkLst>
          <pc:docMk/>
          <pc:sldMk cId="3042884282" sldId="879"/>
        </pc:sldMkLst>
        <pc:spChg chg="add mod">
          <ac:chgData name="Sinan Kalkan" userId="6c97b2d2-1092-497b-8c76-002b8d208c49" providerId="ADAL" clId="{7E135EE1-382B-4C4C-80FB-54221EB86E4C}" dt="2021-06-02T09:03:31.252" v="65" actId="1076"/>
          <ac:spMkLst>
            <pc:docMk/>
            <pc:sldMk cId="3042884282" sldId="879"/>
            <ac:spMk id="8" creationId="{1F0D38A4-BE26-564F-BD42-DAF41DAAE668}"/>
          </ac:spMkLst>
        </pc:spChg>
        <pc:picChg chg="del">
          <ac:chgData name="Sinan Kalkan" userId="6c97b2d2-1092-497b-8c76-002b8d208c49" providerId="ADAL" clId="{7E135EE1-382B-4C4C-80FB-54221EB86E4C}" dt="2021-06-02T09:03:20.964" v="61" actId="478"/>
          <ac:picMkLst>
            <pc:docMk/>
            <pc:sldMk cId="3042884282" sldId="879"/>
            <ac:picMk id="7" creationId="{4E8EFCB7-3C5C-D24E-A765-C24E60FAB973}"/>
          </ac:picMkLst>
        </pc:picChg>
      </pc:sldChg>
      <pc:sldChg chg="delSp del mod">
        <pc:chgData name="Sinan Kalkan" userId="6c97b2d2-1092-497b-8c76-002b8d208c49" providerId="ADAL" clId="{7E135EE1-382B-4C4C-80FB-54221EB86E4C}" dt="2021-06-02T09:04:10.668" v="67" actId="2696"/>
        <pc:sldMkLst>
          <pc:docMk/>
          <pc:sldMk cId="463284612" sldId="881"/>
        </pc:sldMkLst>
        <pc:picChg chg="del">
          <ac:chgData name="Sinan Kalkan" userId="6c97b2d2-1092-497b-8c76-002b8d208c49" providerId="ADAL" clId="{7E135EE1-382B-4C4C-80FB-54221EB86E4C}" dt="2021-06-02T09:04:07.494" v="66" actId="478"/>
          <ac:picMkLst>
            <pc:docMk/>
            <pc:sldMk cId="463284612" sldId="881"/>
            <ac:picMk id="8" creationId="{8C17C333-870A-4D43-B799-954BBBEE82B9}"/>
          </ac:picMkLst>
        </pc:picChg>
      </pc:sldChg>
      <pc:sldChg chg="addSp delSp modSp mod">
        <pc:chgData name="Sinan Kalkan" userId="6c97b2d2-1092-497b-8c76-002b8d208c49" providerId="ADAL" clId="{7E135EE1-382B-4C4C-80FB-54221EB86E4C}" dt="2021-06-04T07:25:21.161" v="394"/>
        <pc:sldMkLst>
          <pc:docMk/>
          <pc:sldMk cId="768471233" sldId="883"/>
        </pc:sldMkLst>
        <pc:grpChg chg="del mod">
          <ac:chgData name="Sinan Kalkan" userId="6c97b2d2-1092-497b-8c76-002b8d208c49" providerId="ADAL" clId="{7E135EE1-382B-4C4C-80FB-54221EB86E4C}" dt="2021-06-04T05:44:53.326" v="158"/>
          <ac:grpSpMkLst>
            <pc:docMk/>
            <pc:sldMk cId="768471233" sldId="883"/>
            <ac:grpSpMk id="11" creationId="{9552560D-B701-CA43-9715-527D5B358073}"/>
          </ac:grpSpMkLst>
        </pc:grpChg>
        <pc:grpChg chg="del mod">
          <ac:chgData name="Sinan Kalkan" userId="6c97b2d2-1092-497b-8c76-002b8d208c49" providerId="ADAL" clId="{7E135EE1-382B-4C4C-80FB-54221EB86E4C}" dt="2021-06-04T05:44:54.394" v="160"/>
          <ac:grpSpMkLst>
            <pc:docMk/>
            <pc:sldMk cId="768471233" sldId="883"/>
            <ac:grpSpMk id="13" creationId="{4C614F68-EE2A-794F-A60D-AD145C3A4A62}"/>
          </ac:grpSpMkLst>
        </pc:grpChg>
        <pc:grpChg chg="del mod">
          <ac:chgData name="Sinan Kalkan" userId="6c97b2d2-1092-497b-8c76-002b8d208c49" providerId="ADAL" clId="{7E135EE1-382B-4C4C-80FB-54221EB86E4C}" dt="2021-06-04T07:25:21.160" v="393"/>
          <ac:grpSpMkLst>
            <pc:docMk/>
            <pc:sldMk cId="768471233" sldId="883"/>
            <ac:grpSpMk id="15" creationId="{072B8455-BB14-D74A-9C27-20595F149EFF}"/>
          </ac:grpSpMkLst>
        </pc:grpChg>
        <pc:inkChg chg="add del mod">
          <ac:chgData name="Sinan Kalkan" userId="6c97b2d2-1092-497b-8c76-002b8d208c49" providerId="ADAL" clId="{7E135EE1-382B-4C4C-80FB-54221EB86E4C}" dt="2021-06-04T07:25:21.161" v="394"/>
          <ac:inkMkLst>
            <pc:docMk/>
            <pc:sldMk cId="768471233" sldId="883"/>
            <ac:inkMk id="8" creationId="{9343C433-3FAE-F54E-ACE3-BAB1AB12CABD}"/>
          </ac:inkMkLst>
        </pc:inkChg>
        <pc:inkChg chg="add del mod">
          <ac:chgData name="Sinan Kalkan" userId="6c97b2d2-1092-497b-8c76-002b8d208c49" providerId="ADAL" clId="{7E135EE1-382B-4C4C-80FB-54221EB86E4C}" dt="2021-06-04T07:25:21.159" v="391"/>
          <ac:inkMkLst>
            <pc:docMk/>
            <pc:sldMk cId="768471233" sldId="883"/>
            <ac:inkMk id="10" creationId="{089B149C-81ED-914D-89FF-561471F69DA2}"/>
          </ac:inkMkLst>
        </pc:inkChg>
        <pc:inkChg chg="add del mod">
          <ac:chgData name="Sinan Kalkan" userId="6c97b2d2-1092-497b-8c76-002b8d208c49" providerId="ADAL" clId="{7E135EE1-382B-4C4C-80FB-54221EB86E4C}" dt="2021-06-04T07:25:21.160" v="393"/>
          <ac:inkMkLst>
            <pc:docMk/>
            <pc:sldMk cId="768471233" sldId="883"/>
            <ac:inkMk id="12" creationId="{DA009904-2852-8649-91A7-AD52CE0A8452}"/>
          </ac:inkMkLst>
        </pc:inkChg>
        <pc:inkChg chg="add del mod">
          <ac:chgData name="Sinan Kalkan" userId="6c97b2d2-1092-497b-8c76-002b8d208c49" providerId="ADAL" clId="{7E135EE1-382B-4C4C-80FB-54221EB86E4C}" dt="2021-06-04T07:25:21.160" v="392"/>
          <ac:inkMkLst>
            <pc:docMk/>
            <pc:sldMk cId="768471233" sldId="883"/>
            <ac:inkMk id="14" creationId="{C3AAE138-8FAA-A945-98DF-54D00C56C024}"/>
          </ac:inkMkLst>
        </pc:inkChg>
      </pc:sldChg>
      <pc:sldChg chg="addSp delSp mod">
        <pc:chgData name="Sinan Kalkan" userId="6c97b2d2-1092-497b-8c76-002b8d208c49" providerId="ADAL" clId="{7E135EE1-382B-4C4C-80FB-54221EB86E4C}" dt="2021-06-04T07:25:17.135" v="390"/>
        <pc:sldMkLst>
          <pc:docMk/>
          <pc:sldMk cId="1215069343" sldId="887"/>
        </pc:sldMkLst>
        <pc:inkChg chg="add">
          <ac:chgData name="Sinan Kalkan" userId="6c97b2d2-1092-497b-8c76-002b8d208c49" providerId="ADAL" clId="{7E135EE1-382B-4C4C-80FB-54221EB86E4C}" dt="2021-06-04T05:45:21.288" v="161" actId="9405"/>
          <ac:inkMkLst>
            <pc:docMk/>
            <pc:sldMk cId="1215069343" sldId="887"/>
            <ac:inkMk id="7" creationId="{D3FFBADD-9B68-4E4F-8A42-DDB204D01F76}"/>
          </ac:inkMkLst>
        </pc:inkChg>
        <pc:inkChg chg="add del">
          <ac:chgData name="Sinan Kalkan" userId="6c97b2d2-1092-497b-8c76-002b8d208c49" providerId="ADAL" clId="{7E135EE1-382B-4C4C-80FB-54221EB86E4C}" dt="2021-06-04T07:25:17.135" v="390"/>
          <ac:inkMkLst>
            <pc:docMk/>
            <pc:sldMk cId="1215069343" sldId="887"/>
            <ac:inkMk id="11" creationId="{85262729-57C0-7F40-9492-BF34481DF40C}"/>
          </ac:inkMkLst>
        </pc:inkChg>
        <pc:inkChg chg="add del">
          <ac:chgData name="Sinan Kalkan" userId="6c97b2d2-1092-497b-8c76-002b8d208c49" providerId="ADAL" clId="{7E135EE1-382B-4C4C-80FB-54221EB86E4C}" dt="2021-06-04T07:25:15.916" v="389"/>
          <ac:inkMkLst>
            <pc:docMk/>
            <pc:sldMk cId="1215069343" sldId="887"/>
            <ac:inkMk id="12" creationId="{C3FAD12E-1782-6B4A-8503-59A973F0636F}"/>
          </ac:inkMkLst>
        </pc:inkChg>
      </pc:sldChg>
      <pc:sldChg chg="addSp delSp modSp mod">
        <pc:chgData name="Sinan Kalkan" userId="6c97b2d2-1092-497b-8c76-002b8d208c49" providerId="ADAL" clId="{7E135EE1-382B-4C4C-80FB-54221EB86E4C}" dt="2021-06-04T07:25:12.377" v="388" actId="478"/>
        <pc:sldMkLst>
          <pc:docMk/>
          <pc:sldMk cId="1813935775" sldId="888"/>
        </pc:sldMkLst>
        <pc:spChg chg="mod">
          <ac:chgData name="Sinan Kalkan" userId="6c97b2d2-1092-497b-8c76-002b8d208c49" providerId="ADAL" clId="{7E135EE1-382B-4C4C-80FB-54221EB86E4C}" dt="2021-06-04T07:25:06.253" v="383" actId="6549"/>
          <ac:spMkLst>
            <pc:docMk/>
            <pc:sldMk cId="1813935775" sldId="888"/>
            <ac:spMk id="3" creationId="{0247180B-58A3-8C4C-9888-85A3C26779CC}"/>
          </ac:spMkLst>
        </pc:spChg>
        <pc:inkChg chg="add del">
          <ac:chgData name="Sinan Kalkan" userId="6c97b2d2-1092-497b-8c76-002b8d208c49" providerId="ADAL" clId="{7E135EE1-382B-4C4C-80FB-54221EB86E4C}" dt="2021-06-04T07:25:08.149" v="384" actId="478"/>
          <ac:inkMkLst>
            <pc:docMk/>
            <pc:sldMk cId="1813935775" sldId="888"/>
            <ac:inkMk id="9" creationId="{CA37FB64-BD28-0249-942E-223471AC76BC}"/>
          </ac:inkMkLst>
        </pc:inkChg>
        <pc:inkChg chg="add del">
          <ac:chgData name="Sinan Kalkan" userId="6c97b2d2-1092-497b-8c76-002b8d208c49" providerId="ADAL" clId="{7E135EE1-382B-4C4C-80FB-54221EB86E4C}" dt="2021-06-04T07:25:08.916" v="385" actId="478"/>
          <ac:inkMkLst>
            <pc:docMk/>
            <pc:sldMk cId="1813935775" sldId="888"/>
            <ac:inkMk id="10" creationId="{5C536A63-7E42-E34D-9778-EA17F4555C5C}"/>
          </ac:inkMkLst>
        </pc:inkChg>
        <pc:inkChg chg="add del">
          <ac:chgData name="Sinan Kalkan" userId="6c97b2d2-1092-497b-8c76-002b8d208c49" providerId="ADAL" clId="{7E135EE1-382B-4C4C-80FB-54221EB86E4C}" dt="2021-06-04T07:25:12.377" v="388" actId="478"/>
          <ac:inkMkLst>
            <pc:docMk/>
            <pc:sldMk cId="1813935775" sldId="888"/>
            <ac:inkMk id="11" creationId="{6BB71D0E-86A2-CA4A-98E2-6CEC3785BE9F}"/>
          </ac:inkMkLst>
        </pc:inkChg>
        <pc:inkChg chg="add del">
          <ac:chgData name="Sinan Kalkan" userId="6c97b2d2-1092-497b-8c76-002b8d208c49" providerId="ADAL" clId="{7E135EE1-382B-4C4C-80FB-54221EB86E4C}" dt="2021-06-04T07:25:11.532" v="387" actId="478"/>
          <ac:inkMkLst>
            <pc:docMk/>
            <pc:sldMk cId="1813935775" sldId="888"/>
            <ac:inkMk id="12" creationId="{DFCE062F-332E-C74B-B2CD-188ED3AE3D8A}"/>
          </ac:inkMkLst>
        </pc:inkChg>
        <pc:inkChg chg="add del">
          <ac:chgData name="Sinan Kalkan" userId="6c97b2d2-1092-497b-8c76-002b8d208c49" providerId="ADAL" clId="{7E135EE1-382B-4C4C-80FB-54221EB86E4C}" dt="2021-06-04T07:25:10.385" v="386" actId="478"/>
          <ac:inkMkLst>
            <pc:docMk/>
            <pc:sldMk cId="1813935775" sldId="888"/>
            <ac:inkMk id="13" creationId="{2469B33C-7EC2-4E45-972B-B3DC30C4C83A}"/>
          </ac:inkMkLst>
        </pc:inkChg>
      </pc:sldChg>
      <pc:sldChg chg="addSp delSp modSp add mod">
        <pc:chgData name="Sinan Kalkan" userId="6c97b2d2-1092-497b-8c76-002b8d208c49" providerId="ADAL" clId="{7E135EE1-382B-4C4C-80FB-54221EB86E4C}" dt="2021-06-02T09:08:29.220" v="73" actId="6549"/>
        <pc:sldMkLst>
          <pc:docMk/>
          <pc:sldMk cId="3294397620" sldId="889"/>
        </pc:sldMkLst>
        <pc:spChg chg="add mod">
          <ac:chgData name="Sinan Kalkan" userId="6c97b2d2-1092-497b-8c76-002b8d208c49" providerId="ADAL" clId="{7E135EE1-382B-4C4C-80FB-54221EB86E4C}" dt="2021-06-02T09:08:29.220" v="73" actId="6549"/>
          <ac:spMkLst>
            <pc:docMk/>
            <pc:sldMk cId="3294397620" sldId="889"/>
            <ac:spMk id="10" creationId="{40890569-AFF0-BD42-B529-440A6021B013}"/>
          </ac:spMkLst>
        </pc:spChg>
        <pc:picChg chg="del">
          <ac:chgData name="Sinan Kalkan" userId="6c97b2d2-1092-497b-8c76-002b8d208c49" providerId="ADAL" clId="{7E135EE1-382B-4C4C-80FB-54221EB86E4C}" dt="2021-06-02T09:08:18.111" v="69" actId="478"/>
          <ac:picMkLst>
            <pc:docMk/>
            <pc:sldMk cId="3294397620" sldId="889"/>
            <ac:picMk id="9" creationId="{3966231B-D905-514F-8145-2DC5AAFF1048}"/>
          </ac:picMkLst>
        </pc:picChg>
      </pc:sldChg>
      <pc:sldChg chg="modSp new mod">
        <pc:chgData name="Sinan Kalkan" userId="6c97b2d2-1092-497b-8c76-002b8d208c49" providerId="ADAL" clId="{7E135EE1-382B-4C4C-80FB-54221EB86E4C}" dt="2021-06-02T09:13:30.031" v="150" actId="403"/>
        <pc:sldMkLst>
          <pc:docMk/>
          <pc:sldMk cId="2721924079" sldId="890"/>
        </pc:sldMkLst>
        <pc:spChg chg="mod">
          <ac:chgData name="Sinan Kalkan" userId="6c97b2d2-1092-497b-8c76-002b8d208c49" providerId="ADAL" clId="{7E135EE1-382B-4C4C-80FB-54221EB86E4C}" dt="2021-06-02T09:08:41.484" v="81" actId="20577"/>
          <ac:spMkLst>
            <pc:docMk/>
            <pc:sldMk cId="2721924079" sldId="890"/>
            <ac:spMk id="2" creationId="{3FE8DD0F-D538-3247-8F5E-FC15CCDDBB31}"/>
          </ac:spMkLst>
        </pc:spChg>
        <pc:spChg chg="mod">
          <ac:chgData name="Sinan Kalkan" userId="6c97b2d2-1092-497b-8c76-002b8d208c49" providerId="ADAL" clId="{7E135EE1-382B-4C4C-80FB-54221EB86E4C}" dt="2021-06-02T09:13:30.031" v="150" actId="403"/>
          <ac:spMkLst>
            <pc:docMk/>
            <pc:sldMk cId="2721924079" sldId="890"/>
            <ac:spMk id="3" creationId="{64F17C23-53A3-E547-8E5C-0B7ED1F082BC}"/>
          </ac:spMkLst>
        </pc:spChg>
      </pc:sldChg>
    </pc:docChg>
  </pc:docChgLst>
  <pc:docChgLst>
    <pc:chgData name="Sinan Kalkan" userId="6c97b2d2-1092-497b-8c76-002b8d208c49" providerId="ADAL" clId="{2288E44E-D230-314F-ADCC-0D3744DD2FED}"/>
    <pc:docChg chg="undo custSel addSld delSld modSld sldOrd">
      <pc:chgData name="Sinan Kalkan" userId="6c97b2d2-1092-497b-8c76-002b8d208c49" providerId="ADAL" clId="{2288E44E-D230-314F-ADCC-0D3744DD2FED}" dt="2021-05-27T07:21:12.792" v="1755" actId="122"/>
      <pc:docMkLst>
        <pc:docMk/>
      </pc:docMkLst>
      <pc:sldChg chg="modSp mod">
        <pc:chgData name="Sinan Kalkan" userId="6c97b2d2-1092-497b-8c76-002b8d208c49" providerId="ADAL" clId="{2288E44E-D230-314F-ADCC-0D3744DD2FED}" dt="2021-05-27T07:04:13.735" v="854" actId="20577"/>
        <pc:sldMkLst>
          <pc:docMk/>
          <pc:sldMk cId="0" sldId="256"/>
        </pc:sldMkLst>
        <pc:spChg chg="mod">
          <ac:chgData name="Sinan Kalkan" userId="6c97b2d2-1092-497b-8c76-002b8d208c49" providerId="ADAL" clId="{2288E44E-D230-314F-ADCC-0D3744DD2FED}" dt="2021-05-27T07:04:13.735" v="854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Sinan Kalkan" userId="6c97b2d2-1092-497b-8c76-002b8d208c49" providerId="ADAL" clId="{2288E44E-D230-314F-ADCC-0D3744DD2FED}" dt="2021-05-26T06:02:54.115" v="0" actId="20577"/>
          <ac:spMkLst>
            <pc:docMk/>
            <pc:sldMk cId="0" sldId="256"/>
            <ac:spMk id="2050" creationId="{00000000-0000-0000-0000-000000000000}"/>
          </ac:spMkLst>
        </pc:spChg>
      </pc:sldChg>
      <pc:sldChg chg="modSp">
        <pc:chgData name="Sinan Kalkan" userId="6c97b2d2-1092-497b-8c76-002b8d208c49" providerId="ADAL" clId="{2288E44E-D230-314F-ADCC-0D3744DD2FED}" dt="2021-05-26T06:06:36.325" v="127"/>
        <pc:sldMkLst>
          <pc:docMk/>
          <pc:sldMk cId="3775621098" sldId="324"/>
        </pc:sldMkLst>
        <pc:spChg chg="mod">
          <ac:chgData name="Sinan Kalkan" userId="6c97b2d2-1092-497b-8c76-002b8d208c49" providerId="ADAL" clId="{2288E44E-D230-314F-ADCC-0D3744DD2FED}" dt="2021-05-26T06:06:36.325" v="127"/>
          <ac:spMkLst>
            <pc:docMk/>
            <pc:sldMk cId="3775621098" sldId="324"/>
            <ac:spMk id="3" creationId="{23A1551D-521E-4C41-AD05-B20AA6D7CD0C}"/>
          </ac:spMkLst>
        </pc:spChg>
      </pc:sldChg>
      <pc:sldChg chg="modSp mod ord">
        <pc:chgData name="Sinan Kalkan" userId="6c97b2d2-1092-497b-8c76-002b8d208c49" providerId="ADAL" clId="{2288E44E-D230-314F-ADCC-0D3744DD2FED}" dt="2021-05-26T06:10:30.505" v="217" actId="20578"/>
        <pc:sldMkLst>
          <pc:docMk/>
          <pc:sldMk cId="1751189708" sldId="699"/>
        </pc:sldMkLst>
        <pc:spChg chg="mod">
          <ac:chgData name="Sinan Kalkan" userId="6c97b2d2-1092-497b-8c76-002b8d208c49" providerId="ADAL" clId="{2288E44E-D230-314F-ADCC-0D3744DD2FED}" dt="2021-05-26T06:06:40.341" v="128" actId="20577"/>
          <ac:spMkLst>
            <pc:docMk/>
            <pc:sldMk cId="1751189708" sldId="699"/>
            <ac:spMk id="3" creationId="{F587AC29-A4E1-4D47-B0C0-B89F18F5CC5E}"/>
          </ac:spMkLst>
        </pc:spChg>
      </pc:sldChg>
      <pc:sldChg chg="modSp mod">
        <pc:chgData name="Sinan Kalkan" userId="6c97b2d2-1092-497b-8c76-002b8d208c49" providerId="ADAL" clId="{2288E44E-D230-314F-ADCC-0D3744DD2FED}" dt="2021-05-26T08:03:08.024" v="786" actId="20577"/>
        <pc:sldMkLst>
          <pc:docMk/>
          <pc:sldMk cId="3164347613" sldId="700"/>
        </pc:sldMkLst>
        <pc:spChg chg="mod">
          <ac:chgData name="Sinan Kalkan" userId="6c97b2d2-1092-497b-8c76-002b8d208c49" providerId="ADAL" clId="{2288E44E-D230-314F-ADCC-0D3744DD2FED}" dt="2021-05-26T08:03:08.024" v="786" actId="20577"/>
          <ac:spMkLst>
            <pc:docMk/>
            <pc:sldMk cId="3164347613" sldId="700"/>
            <ac:spMk id="3" creationId="{5AE8B69E-51E1-D848-8822-89FCFF3D16A0}"/>
          </ac:spMkLst>
        </pc:spChg>
      </pc:sldChg>
      <pc:sldChg chg="del">
        <pc:chgData name="Sinan Kalkan" userId="6c97b2d2-1092-497b-8c76-002b8d208c49" providerId="ADAL" clId="{2288E44E-D230-314F-ADCC-0D3744DD2FED}" dt="2021-05-26T06:03:04.101" v="5" actId="2696"/>
        <pc:sldMkLst>
          <pc:docMk/>
          <pc:sldMk cId="2269631451" sldId="716"/>
        </pc:sldMkLst>
      </pc:sldChg>
      <pc:sldChg chg="del">
        <pc:chgData name="Sinan Kalkan" userId="6c97b2d2-1092-497b-8c76-002b8d208c49" providerId="ADAL" clId="{2288E44E-D230-314F-ADCC-0D3744DD2FED}" dt="2021-05-26T06:03:49.865" v="16" actId="2696"/>
        <pc:sldMkLst>
          <pc:docMk/>
          <pc:sldMk cId="1700060925" sldId="723"/>
        </pc:sldMkLst>
      </pc:sldChg>
      <pc:sldChg chg="addSp modSp ord">
        <pc:chgData name="Sinan Kalkan" userId="6c97b2d2-1092-497b-8c76-002b8d208c49" providerId="ADAL" clId="{2288E44E-D230-314F-ADCC-0D3744DD2FED}" dt="2021-05-26T06:03:51.445" v="17"/>
        <pc:sldMkLst>
          <pc:docMk/>
          <pc:sldMk cId="3419939877" sldId="841"/>
        </pc:sldMkLst>
        <pc:spChg chg="add mod">
          <ac:chgData name="Sinan Kalkan" userId="6c97b2d2-1092-497b-8c76-002b8d208c49" providerId="ADAL" clId="{2288E44E-D230-314F-ADCC-0D3744DD2FED}" dt="2021-05-26T06:03:51.445" v="17"/>
          <ac:spMkLst>
            <pc:docMk/>
            <pc:sldMk cId="3419939877" sldId="841"/>
            <ac:spMk id="8" creationId="{5E94A8BA-BD20-3848-BC94-C7FB952EE215}"/>
          </ac:spMkLst>
        </pc:spChg>
      </pc:sldChg>
      <pc:sldChg chg="del ord">
        <pc:chgData name="Sinan Kalkan" userId="6c97b2d2-1092-497b-8c76-002b8d208c49" providerId="ADAL" clId="{2288E44E-D230-314F-ADCC-0D3744DD2FED}" dt="2021-05-26T06:03:25.007" v="8" actId="2696"/>
        <pc:sldMkLst>
          <pc:docMk/>
          <pc:sldMk cId="1329380904" sldId="843"/>
        </pc:sldMkLst>
      </pc:sldChg>
      <pc:sldChg chg="del ord">
        <pc:chgData name="Sinan Kalkan" userId="6c97b2d2-1092-497b-8c76-002b8d208c49" providerId="ADAL" clId="{2288E44E-D230-314F-ADCC-0D3744DD2FED}" dt="2021-05-26T06:03:26.133" v="9" actId="2696"/>
        <pc:sldMkLst>
          <pc:docMk/>
          <pc:sldMk cId="1513180343" sldId="845"/>
        </pc:sldMkLst>
      </pc:sldChg>
      <pc:sldChg chg="del ord">
        <pc:chgData name="Sinan Kalkan" userId="6c97b2d2-1092-497b-8c76-002b8d208c49" providerId="ADAL" clId="{2288E44E-D230-314F-ADCC-0D3744DD2FED}" dt="2021-05-26T06:03:27.214" v="10" actId="2696"/>
        <pc:sldMkLst>
          <pc:docMk/>
          <pc:sldMk cId="2672862297" sldId="846"/>
        </pc:sldMkLst>
      </pc:sldChg>
      <pc:sldChg chg="addSp modSp ord">
        <pc:chgData name="Sinan Kalkan" userId="6c97b2d2-1092-497b-8c76-002b8d208c49" providerId="ADAL" clId="{2288E44E-D230-314F-ADCC-0D3744DD2FED}" dt="2021-05-26T06:03:52.855" v="18"/>
        <pc:sldMkLst>
          <pc:docMk/>
          <pc:sldMk cId="38989292" sldId="856"/>
        </pc:sldMkLst>
        <pc:spChg chg="add mod">
          <ac:chgData name="Sinan Kalkan" userId="6c97b2d2-1092-497b-8c76-002b8d208c49" providerId="ADAL" clId="{2288E44E-D230-314F-ADCC-0D3744DD2FED}" dt="2021-05-26T06:03:52.855" v="18"/>
          <ac:spMkLst>
            <pc:docMk/>
            <pc:sldMk cId="38989292" sldId="856"/>
            <ac:spMk id="9" creationId="{CF76F3E5-D8FB-AF42-9FE7-15FCED347E8C}"/>
          </ac:spMkLst>
        </pc:spChg>
      </pc:sldChg>
      <pc:sldChg chg="addSp modSp ord">
        <pc:chgData name="Sinan Kalkan" userId="6c97b2d2-1092-497b-8c76-002b8d208c49" providerId="ADAL" clId="{2288E44E-D230-314F-ADCC-0D3744DD2FED}" dt="2021-05-26T06:03:53.669" v="19"/>
        <pc:sldMkLst>
          <pc:docMk/>
          <pc:sldMk cId="1633038569" sldId="858"/>
        </pc:sldMkLst>
        <pc:spChg chg="add mod">
          <ac:chgData name="Sinan Kalkan" userId="6c97b2d2-1092-497b-8c76-002b8d208c49" providerId="ADAL" clId="{2288E44E-D230-314F-ADCC-0D3744DD2FED}" dt="2021-05-26T06:03:53.669" v="19"/>
          <ac:spMkLst>
            <pc:docMk/>
            <pc:sldMk cId="1633038569" sldId="858"/>
            <ac:spMk id="8" creationId="{B78C89C6-2E48-004B-9747-17161FAE2475}"/>
          </ac:spMkLst>
        </pc:spChg>
      </pc:sldChg>
      <pc:sldChg chg="addSp modSp ord">
        <pc:chgData name="Sinan Kalkan" userId="6c97b2d2-1092-497b-8c76-002b8d208c49" providerId="ADAL" clId="{2288E44E-D230-314F-ADCC-0D3744DD2FED}" dt="2021-05-26T06:03:54.421" v="20"/>
        <pc:sldMkLst>
          <pc:docMk/>
          <pc:sldMk cId="295499661" sldId="859"/>
        </pc:sldMkLst>
        <pc:spChg chg="add mod">
          <ac:chgData name="Sinan Kalkan" userId="6c97b2d2-1092-497b-8c76-002b8d208c49" providerId="ADAL" clId="{2288E44E-D230-314F-ADCC-0D3744DD2FED}" dt="2021-05-26T06:03:54.421" v="20"/>
          <ac:spMkLst>
            <pc:docMk/>
            <pc:sldMk cId="295499661" sldId="859"/>
            <ac:spMk id="9" creationId="{BCB04281-9A4F-4B45-B21E-7C3FAF0D6071}"/>
          </ac:spMkLst>
        </pc:spChg>
      </pc:sldChg>
      <pc:sldChg chg="addSp modSp ord">
        <pc:chgData name="Sinan Kalkan" userId="6c97b2d2-1092-497b-8c76-002b8d208c49" providerId="ADAL" clId="{2288E44E-D230-314F-ADCC-0D3744DD2FED}" dt="2021-05-26T06:03:55.234" v="21"/>
        <pc:sldMkLst>
          <pc:docMk/>
          <pc:sldMk cId="2733577436" sldId="860"/>
        </pc:sldMkLst>
        <pc:spChg chg="add mod">
          <ac:chgData name="Sinan Kalkan" userId="6c97b2d2-1092-497b-8c76-002b8d208c49" providerId="ADAL" clId="{2288E44E-D230-314F-ADCC-0D3744DD2FED}" dt="2021-05-26T06:03:55.234" v="21"/>
          <ac:spMkLst>
            <pc:docMk/>
            <pc:sldMk cId="2733577436" sldId="860"/>
            <ac:spMk id="11" creationId="{8D8C3F2B-AFC9-E746-B3BC-C39F5D4861A6}"/>
          </ac:spMkLst>
        </pc:spChg>
      </pc:sldChg>
      <pc:sldChg chg="del ord">
        <pc:chgData name="Sinan Kalkan" userId="6c97b2d2-1092-497b-8c76-002b8d208c49" providerId="ADAL" clId="{2288E44E-D230-314F-ADCC-0D3744DD2FED}" dt="2021-05-26T06:03:34.463" v="11" actId="2696"/>
        <pc:sldMkLst>
          <pc:docMk/>
          <pc:sldMk cId="4128857988" sldId="861"/>
        </pc:sldMkLst>
      </pc:sldChg>
      <pc:sldChg chg="del ord">
        <pc:chgData name="Sinan Kalkan" userId="6c97b2d2-1092-497b-8c76-002b8d208c49" providerId="ADAL" clId="{2288E44E-D230-314F-ADCC-0D3744DD2FED}" dt="2021-05-26T06:03:37.607" v="12" actId="2696"/>
        <pc:sldMkLst>
          <pc:docMk/>
          <pc:sldMk cId="2742390757" sldId="862"/>
        </pc:sldMkLst>
      </pc:sldChg>
      <pc:sldChg chg="del ord">
        <pc:chgData name="Sinan Kalkan" userId="6c97b2d2-1092-497b-8c76-002b8d208c49" providerId="ADAL" clId="{2288E44E-D230-314F-ADCC-0D3744DD2FED}" dt="2021-05-26T06:03:39.196" v="13" actId="2696"/>
        <pc:sldMkLst>
          <pc:docMk/>
          <pc:sldMk cId="2760351915" sldId="863"/>
        </pc:sldMkLst>
      </pc:sldChg>
      <pc:sldChg chg="addSp modSp ord">
        <pc:chgData name="Sinan Kalkan" userId="6c97b2d2-1092-497b-8c76-002b8d208c49" providerId="ADAL" clId="{2288E44E-D230-314F-ADCC-0D3744DD2FED}" dt="2021-05-26T06:03:56.037" v="22"/>
        <pc:sldMkLst>
          <pc:docMk/>
          <pc:sldMk cId="2509224053" sldId="864"/>
        </pc:sldMkLst>
        <pc:spChg chg="add mod">
          <ac:chgData name="Sinan Kalkan" userId="6c97b2d2-1092-497b-8c76-002b8d208c49" providerId="ADAL" clId="{2288E44E-D230-314F-ADCC-0D3744DD2FED}" dt="2021-05-26T06:03:56.037" v="22"/>
          <ac:spMkLst>
            <pc:docMk/>
            <pc:sldMk cId="2509224053" sldId="864"/>
            <ac:spMk id="8" creationId="{2F503878-2800-694D-83DA-09A6AC35C235}"/>
          </ac:spMkLst>
        </pc:spChg>
      </pc:sldChg>
      <pc:sldChg chg="del ord">
        <pc:chgData name="Sinan Kalkan" userId="6c97b2d2-1092-497b-8c76-002b8d208c49" providerId="ADAL" clId="{2288E44E-D230-314F-ADCC-0D3744DD2FED}" dt="2021-05-26T06:03:43.200" v="15" actId="2696"/>
        <pc:sldMkLst>
          <pc:docMk/>
          <pc:sldMk cId="1413470887" sldId="865"/>
        </pc:sldMkLst>
      </pc:sldChg>
      <pc:sldChg chg="addSp modSp new mod">
        <pc:chgData name="Sinan Kalkan" userId="6c97b2d2-1092-497b-8c76-002b8d208c49" providerId="ADAL" clId="{2288E44E-D230-314F-ADCC-0D3744DD2FED}" dt="2021-05-26T06:10:22.985" v="215" actId="1076"/>
        <pc:sldMkLst>
          <pc:docMk/>
          <pc:sldMk cId="2259531666" sldId="865"/>
        </pc:sldMkLst>
        <pc:spChg chg="mod">
          <ac:chgData name="Sinan Kalkan" userId="6c97b2d2-1092-497b-8c76-002b8d208c49" providerId="ADAL" clId="{2288E44E-D230-314F-ADCC-0D3744DD2FED}" dt="2021-05-26T06:07:27.289" v="142" actId="20577"/>
          <ac:spMkLst>
            <pc:docMk/>
            <pc:sldMk cId="2259531666" sldId="865"/>
            <ac:spMk id="2" creationId="{B9AE7D41-549B-034E-882D-5C8F487D1A37}"/>
          </ac:spMkLst>
        </pc:spChg>
        <pc:spChg chg="mod">
          <ac:chgData name="Sinan Kalkan" userId="6c97b2d2-1092-497b-8c76-002b8d208c49" providerId="ADAL" clId="{2288E44E-D230-314F-ADCC-0D3744DD2FED}" dt="2021-05-26T06:07:29.122" v="143"/>
          <ac:spMkLst>
            <pc:docMk/>
            <pc:sldMk cId="2259531666" sldId="865"/>
            <ac:spMk id="3" creationId="{64107DEF-7AE4-3249-BA8D-D18435E27344}"/>
          </ac:spMkLst>
        </pc:spChg>
        <pc:spChg chg="add mod">
          <ac:chgData name="Sinan Kalkan" userId="6c97b2d2-1092-497b-8c76-002b8d208c49" providerId="ADAL" clId="{2288E44E-D230-314F-ADCC-0D3744DD2FED}" dt="2021-05-26T06:10:22.985" v="215" actId="1076"/>
          <ac:spMkLst>
            <pc:docMk/>
            <pc:sldMk cId="2259531666" sldId="865"/>
            <ac:spMk id="7" creationId="{963682AB-4F35-CE43-B5F9-463CD4473122}"/>
          </ac:spMkLst>
        </pc:spChg>
      </pc:sldChg>
      <pc:sldChg chg="addSp modSp new mod">
        <pc:chgData name="Sinan Kalkan" userId="6c97b2d2-1092-497b-8c76-002b8d208c49" providerId="ADAL" clId="{2288E44E-D230-314F-ADCC-0D3744DD2FED}" dt="2021-05-26T06:10:03.210" v="209" actId="1076"/>
        <pc:sldMkLst>
          <pc:docMk/>
          <pc:sldMk cId="768471233" sldId="866"/>
        </pc:sldMkLst>
        <pc:spChg chg="mod">
          <ac:chgData name="Sinan Kalkan" userId="6c97b2d2-1092-497b-8c76-002b8d208c49" providerId="ADAL" clId="{2288E44E-D230-314F-ADCC-0D3744DD2FED}" dt="2021-05-26T06:08:31.002" v="185" actId="14100"/>
          <ac:spMkLst>
            <pc:docMk/>
            <pc:sldMk cId="768471233" sldId="866"/>
            <ac:spMk id="2" creationId="{9213967B-15BC-194A-A0FB-0051A08ACC73}"/>
          </ac:spMkLst>
        </pc:spChg>
        <pc:spChg chg="add mod">
          <ac:chgData name="Sinan Kalkan" userId="6c97b2d2-1092-497b-8c76-002b8d208c49" providerId="ADAL" clId="{2288E44E-D230-314F-ADCC-0D3744DD2FED}" dt="2021-05-26T06:10:03.210" v="209" actId="1076"/>
          <ac:spMkLst>
            <pc:docMk/>
            <pc:sldMk cId="768471233" sldId="866"/>
            <ac:spMk id="7" creationId="{51313486-E694-F24D-8ED4-B556A4AD4BD4}"/>
          </ac:spMkLst>
        </pc:spChg>
        <pc:picChg chg="add mod">
          <ac:chgData name="Sinan Kalkan" userId="6c97b2d2-1092-497b-8c76-002b8d208c49" providerId="ADAL" clId="{2288E44E-D230-314F-ADCC-0D3744DD2FED}" dt="2021-05-26T06:09:07.943" v="188" actId="1076"/>
          <ac:picMkLst>
            <pc:docMk/>
            <pc:sldMk cId="768471233" sldId="866"/>
            <ac:picMk id="1026" creationId="{53F4C58D-D884-E54B-B347-870D18E0FB8B}"/>
          </ac:picMkLst>
        </pc:picChg>
      </pc:sldChg>
      <pc:sldChg chg="addSp delSp modSp new mod">
        <pc:chgData name="Sinan Kalkan" userId="6c97b2d2-1092-497b-8c76-002b8d208c49" providerId="ADAL" clId="{2288E44E-D230-314F-ADCC-0D3744DD2FED}" dt="2021-05-26T06:18:37.562" v="323" actId="1076"/>
        <pc:sldMkLst>
          <pc:docMk/>
          <pc:sldMk cId="2118439595" sldId="867"/>
        </pc:sldMkLst>
        <pc:spChg chg="mod">
          <ac:chgData name="Sinan Kalkan" userId="6c97b2d2-1092-497b-8c76-002b8d208c49" providerId="ADAL" clId="{2288E44E-D230-314F-ADCC-0D3744DD2FED}" dt="2021-05-26T06:12:00.562" v="225" actId="20577"/>
          <ac:spMkLst>
            <pc:docMk/>
            <pc:sldMk cId="2118439595" sldId="867"/>
            <ac:spMk id="2" creationId="{143C8F69-0478-C947-B052-72801D2FB017}"/>
          </ac:spMkLst>
        </pc:spChg>
        <pc:spChg chg="del">
          <ac:chgData name="Sinan Kalkan" userId="6c97b2d2-1092-497b-8c76-002b8d208c49" providerId="ADAL" clId="{2288E44E-D230-314F-ADCC-0D3744DD2FED}" dt="2021-05-26T06:16:08.034" v="277" actId="478"/>
          <ac:spMkLst>
            <pc:docMk/>
            <pc:sldMk cId="2118439595" sldId="867"/>
            <ac:spMk id="3" creationId="{130FAB4C-C649-6642-9C77-4BB2C5922167}"/>
          </ac:spMkLst>
        </pc:spChg>
        <pc:spChg chg="add mod">
          <ac:chgData name="Sinan Kalkan" userId="6c97b2d2-1092-497b-8c76-002b8d208c49" providerId="ADAL" clId="{2288E44E-D230-314F-ADCC-0D3744DD2FED}" dt="2021-05-26T06:18:16.626" v="317" actId="1076"/>
          <ac:spMkLst>
            <pc:docMk/>
            <pc:sldMk cId="2118439595" sldId="867"/>
            <ac:spMk id="8" creationId="{92E9AEE1-78F3-5B41-81BB-41C269089C70}"/>
          </ac:spMkLst>
        </pc:spChg>
        <pc:spChg chg="add mod">
          <ac:chgData name="Sinan Kalkan" userId="6c97b2d2-1092-497b-8c76-002b8d208c49" providerId="ADAL" clId="{2288E44E-D230-314F-ADCC-0D3744DD2FED}" dt="2021-05-26T06:18:37.562" v="323" actId="1076"/>
          <ac:spMkLst>
            <pc:docMk/>
            <pc:sldMk cId="2118439595" sldId="867"/>
            <ac:spMk id="9" creationId="{E4676C33-9933-CF45-BEBC-9303D0D72D52}"/>
          </ac:spMkLst>
        </pc:spChg>
        <pc:spChg chg="add mod">
          <ac:chgData name="Sinan Kalkan" userId="6c97b2d2-1092-497b-8c76-002b8d208c49" providerId="ADAL" clId="{2288E44E-D230-314F-ADCC-0D3744DD2FED}" dt="2021-05-26T06:18:37.562" v="323" actId="1076"/>
          <ac:spMkLst>
            <pc:docMk/>
            <pc:sldMk cId="2118439595" sldId="867"/>
            <ac:spMk id="10" creationId="{8D8D308F-E247-D24C-8E41-5EC5DEA4C7D4}"/>
          </ac:spMkLst>
        </pc:spChg>
        <pc:spChg chg="add del mod">
          <ac:chgData name="Sinan Kalkan" userId="6c97b2d2-1092-497b-8c76-002b8d208c49" providerId="ADAL" clId="{2288E44E-D230-314F-ADCC-0D3744DD2FED}" dt="2021-05-26T06:17:52.187" v="309" actId="478"/>
          <ac:spMkLst>
            <pc:docMk/>
            <pc:sldMk cId="2118439595" sldId="867"/>
            <ac:spMk id="11" creationId="{194210B0-76B9-0A45-B4A4-CA420816019A}"/>
          </ac:spMkLst>
        </pc:spChg>
        <pc:spChg chg="add del mod">
          <ac:chgData name="Sinan Kalkan" userId="6c97b2d2-1092-497b-8c76-002b8d208c49" providerId="ADAL" clId="{2288E44E-D230-314F-ADCC-0D3744DD2FED}" dt="2021-05-26T06:17:47.897" v="308" actId="478"/>
          <ac:spMkLst>
            <pc:docMk/>
            <pc:sldMk cId="2118439595" sldId="867"/>
            <ac:spMk id="12" creationId="{2595DD86-DB63-7349-9AC4-18B3237C960A}"/>
          </ac:spMkLst>
        </pc:spChg>
        <pc:spChg chg="add del mod">
          <ac:chgData name="Sinan Kalkan" userId="6c97b2d2-1092-497b-8c76-002b8d208c49" providerId="ADAL" clId="{2288E44E-D230-314F-ADCC-0D3744DD2FED}" dt="2021-05-26T06:17:44.372" v="307" actId="478"/>
          <ac:spMkLst>
            <pc:docMk/>
            <pc:sldMk cId="2118439595" sldId="867"/>
            <ac:spMk id="13" creationId="{7BFB128D-A65F-224E-A2A3-E623C802312C}"/>
          </ac:spMkLst>
        </pc:spChg>
        <pc:picChg chg="add mod">
          <ac:chgData name="Sinan Kalkan" userId="6c97b2d2-1092-497b-8c76-002b8d208c49" providerId="ADAL" clId="{2288E44E-D230-314F-ADCC-0D3744DD2FED}" dt="2021-05-26T06:18:18.698" v="318" actId="1076"/>
          <ac:picMkLst>
            <pc:docMk/>
            <pc:sldMk cId="2118439595" sldId="867"/>
            <ac:picMk id="7" creationId="{EF68E452-BE57-2440-9C13-E921857B1799}"/>
          </ac:picMkLst>
        </pc:picChg>
      </pc:sldChg>
      <pc:sldChg chg="addSp delSp modSp new mod">
        <pc:chgData name="Sinan Kalkan" userId="6c97b2d2-1092-497b-8c76-002b8d208c49" providerId="ADAL" clId="{2288E44E-D230-314F-ADCC-0D3744DD2FED}" dt="2021-05-26T07:51:06.943" v="411" actId="1076"/>
        <pc:sldMkLst>
          <pc:docMk/>
          <pc:sldMk cId="2043596654" sldId="868"/>
        </pc:sldMkLst>
        <pc:spChg chg="mod">
          <ac:chgData name="Sinan Kalkan" userId="6c97b2d2-1092-497b-8c76-002b8d208c49" providerId="ADAL" clId="{2288E44E-D230-314F-ADCC-0D3744DD2FED}" dt="2021-05-26T06:18:57.917" v="352" actId="20577"/>
          <ac:spMkLst>
            <pc:docMk/>
            <pc:sldMk cId="2043596654" sldId="868"/>
            <ac:spMk id="2" creationId="{FE31EFA5-DBD6-E54B-B62F-7084C9775323}"/>
          </ac:spMkLst>
        </pc:spChg>
        <pc:spChg chg="del">
          <ac:chgData name="Sinan Kalkan" userId="6c97b2d2-1092-497b-8c76-002b8d208c49" providerId="ADAL" clId="{2288E44E-D230-314F-ADCC-0D3744DD2FED}" dt="2021-05-26T07:50:03.866" v="376" actId="478"/>
          <ac:spMkLst>
            <pc:docMk/>
            <pc:sldMk cId="2043596654" sldId="868"/>
            <ac:spMk id="3" creationId="{75264741-4436-9D49-8280-5C02923BC2E0}"/>
          </ac:spMkLst>
        </pc:spChg>
        <pc:spChg chg="add mod">
          <ac:chgData name="Sinan Kalkan" userId="6c97b2d2-1092-497b-8c76-002b8d208c49" providerId="ADAL" clId="{2288E44E-D230-314F-ADCC-0D3744DD2FED}" dt="2021-05-26T07:50:08.313" v="377" actId="1076"/>
          <ac:spMkLst>
            <pc:docMk/>
            <pc:sldMk cId="2043596654" sldId="868"/>
            <ac:spMk id="7" creationId="{984586F4-54B6-8D4E-9F88-95732E806728}"/>
          </ac:spMkLst>
        </pc:spChg>
        <pc:spChg chg="add mod">
          <ac:chgData name="Sinan Kalkan" userId="6c97b2d2-1092-497b-8c76-002b8d208c49" providerId="ADAL" clId="{2288E44E-D230-314F-ADCC-0D3744DD2FED}" dt="2021-05-26T07:51:04.045" v="410" actId="20577"/>
          <ac:spMkLst>
            <pc:docMk/>
            <pc:sldMk cId="2043596654" sldId="868"/>
            <ac:spMk id="9" creationId="{E6A4E0F7-E863-D94B-BF28-C07A73B5CEA1}"/>
          </ac:spMkLst>
        </pc:spChg>
        <pc:picChg chg="add mod">
          <ac:chgData name="Sinan Kalkan" userId="6c97b2d2-1092-497b-8c76-002b8d208c49" providerId="ADAL" clId="{2288E44E-D230-314F-ADCC-0D3744DD2FED}" dt="2021-05-26T07:51:06.943" v="411" actId="1076"/>
          <ac:picMkLst>
            <pc:docMk/>
            <pc:sldMk cId="2043596654" sldId="868"/>
            <ac:picMk id="8" creationId="{CF429230-8DAE-1842-9B87-E67B5DB418F0}"/>
          </ac:picMkLst>
        </pc:picChg>
      </pc:sldChg>
      <pc:sldChg chg="addSp delSp modSp add mod">
        <pc:chgData name="Sinan Kalkan" userId="6c97b2d2-1092-497b-8c76-002b8d208c49" providerId="ADAL" clId="{2288E44E-D230-314F-ADCC-0D3744DD2FED}" dt="2021-05-26T07:52:32.524" v="445" actId="1076"/>
        <pc:sldMkLst>
          <pc:docMk/>
          <pc:sldMk cId="1215069343" sldId="869"/>
        </pc:sldMkLst>
        <pc:spChg chg="add mod">
          <ac:chgData name="Sinan Kalkan" userId="6c97b2d2-1092-497b-8c76-002b8d208c49" providerId="ADAL" clId="{2288E44E-D230-314F-ADCC-0D3744DD2FED}" dt="2021-05-26T07:52:32.524" v="445" actId="1076"/>
          <ac:spMkLst>
            <pc:docMk/>
            <pc:sldMk cId="1215069343" sldId="869"/>
            <ac:spMk id="3" creationId="{32F69DA9-8A21-3844-AC14-BD0D245DCDF0}"/>
          </ac:spMkLst>
        </pc:spChg>
        <pc:spChg chg="del">
          <ac:chgData name="Sinan Kalkan" userId="6c97b2d2-1092-497b-8c76-002b8d208c49" providerId="ADAL" clId="{2288E44E-D230-314F-ADCC-0D3744DD2FED}" dt="2021-05-26T07:51:23.045" v="413" actId="478"/>
          <ac:spMkLst>
            <pc:docMk/>
            <pc:sldMk cId="1215069343" sldId="869"/>
            <ac:spMk id="7" creationId="{984586F4-54B6-8D4E-9F88-95732E806728}"/>
          </ac:spMkLst>
        </pc:spChg>
        <pc:spChg chg="mod">
          <ac:chgData name="Sinan Kalkan" userId="6c97b2d2-1092-497b-8c76-002b8d208c49" providerId="ADAL" clId="{2288E44E-D230-314F-ADCC-0D3744DD2FED}" dt="2021-05-26T07:51:33.292" v="423" actId="20577"/>
          <ac:spMkLst>
            <pc:docMk/>
            <pc:sldMk cId="1215069343" sldId="869"/>
            <ac:spMk id="9" creationId="{E6A4E0F7-E863-D94B-BF28-C07A73B5CEA1}"/>
          </ac:spMkLst>
        </pc:spChg>
        <pc:picChg chg="mod">
          <ac:chgData name="Sinan Kalkan" userId="6c97b2d2-1092-497b-8c76-002b8d208c49" providerId="ADAL" clId="{2288E44E-D230-314F-ADCC-0D3744DD2FED}" dt="2021-05-26T07:51:39.964" v="425" actId="1076"/>
          <ac:picMkLst>
            <pc:docMk/>
            <pc:sldMk cId="1215069343" sldId="869"/>
            <ac:picMk id="8" creationId="{CF429230-8DAE-1842-9B87-E67B5DB418F0}"/>
          </ac:picMkLst>
        </pc:picChg>
      </pc:sldChg>
      <pc:sldChg chg="addSp delSp modSp new mod">
        <pc:chgData name="Sinan Kalkan" userId="6c97b2d2-1092-497b-8c76-002b8d208c49" providerId="ADAL" clId="{2288E44E-D230-314F-ADCC-0D3744DD2FED}" dt="2021-05-26T08:00:27.386" v="699"/>
        <pc:sldMkLst>
          <pc:docMk/>
          <pc:sldMk cId="1813935775" sldId="870"/>
        </pc:sldMkLst>
        <pc:spChg chg="mod">
          <ac:chgData name="Sinan Kalkan" userId="6c97b2d2-1092-497b-8c76-002b8d208c49" providerId="ADAL" clId="{2288E44E-D230-314F-ADCC-0D3744DD2FED}" dt="2021-05-26T07:55:37.476" v="466" actId="20577"/>
          <ac:spMkLst>
            <pc:docMk/>
            <pc:sldMk cId="1813935775" sldId="870"/>
            <ac:spMk id="2" creationId="{F664A9CC-FC12-6B4D-AF26-BD1B8759136D}"/>
          </ac:spMkLst>
        </pc:spChg>
        <pc:spChg chg="mod">
          <ac:chgData name="Sinan Kalkan" userId="6c97b2d2-1092-497b-8c76-002b8d208c49" providerId="ADAL" clId="{2288E44E-D230-314F-ADCC-0D3744DD2FED}" dt="2021-05-26T07:59:31.102" v="696" actId="404"/>
          <ac:spMkLst>
            <pc:docMk/>
            <pc:sldMk cId="1813935775" sldId="870"/>
            <ac:spMk id="3" creationId="{0247180B-58A3-8C4C-9888-85A3C26779CC}"/>
          </ac:spMkLst>
        </pc:spChg>
        <pc:spChg chg="add mod">
          <ac:chgData name="Sinan Kalkan" userId="6c97b2d2-1092-497b-8c76-002b8d208c49" providerId="ADAL" clId="{2288E44E-D230-314F-ADCC-0D3744DD2FED}" dt="2021-05-26T07:59:36.145" v="697" actId="1076"/>
          <ac:spMkLst>
            <pc:docMk/>
            <pc:sldMk cId="1813935775" sldId="870"/>
            <ac:spMk id="7" creationId="{56068BED-AA7E-EB4D-BEBB-896A5B3175E6}"/>
          </ac:spMkLst>
        </pc:spChg>
        <pc:spChg chg="add del mod">
          <ac:chgData name="Sinan Kalkan" userId="6c97b2d2-1092-497b-8c76-002b8d208c49" providerId="ADAL" clId="{2288E44E-D230-314F-ADCC-0D3744DD2FED}" dt="2021-05-26T08:00:27.386" v="699"/>
          <ac:spMkLst>
            <pc:docMk/>
            <pc:sldMk cId="1813935775" sldId="870"/>
            <ac:spMk id="8" creationId="{5C560954-0871-A046-8760-DD40AB73C7C8}"/>
          </ac:spMkLst>
        </pc:spChg>
      </pc:sldChg>
      <pc:sldChg chg="del ord">
        <pc:chgData name="Sinan Kalkan" userId="6c97b2d2-1092-497b-8c76-002b8d208c49" providerId="ADAL" clId="{2288E44E-D230-314F-ADCC-0D3744DD2FED}" dt="2021-05-26T06:03:41.950" v="14" actId="2696"/>
        <pc:sldMkLst>
          <pc:docMk/>
          <pc:sldMk cId="4092685426" sldId="870"/>
        </pc:sldMkLst>
      </pc:sldChg>
      <pc:sldChg chg="addSp delSp modSp add mod">
        <pc:chgData name="Sinan Kalkan" userId="6c97b2d2-1092-497b-8c76-002b8d208c49" providerId="ADAL" clId="{2288E44E-D230-314F-ADCC-0D3744DD2FED}" dt="2021-05-26T08:02:42.587" v="781" actId="207"/>
        <pc:sldMkLst>
          <pc:docMk/>
          <pc:sldMk cId="3604775170" sldId="871"/>
        </pc:sldMkLst>
        <pc:spChg chg="mod">
          <ac:chgData name="Sinan Kalkan" userId="6c97b2d2-1092-497b-8c76-002b8d208c49" providerId="ADAL" clId="{2288E44E-D230-314F-ADCC-0D3744DD2FED}" dt="2021-05-26T08:00:50.665" v="748" actId="20577"/>
          <ac:spMkLst>
            <pc:docMk/>
            <pc:sldMk cId="3604775170" sldId="871"/>
            <ac:spMk id="3" creationId="{0247180B-58A3-8C4C-9888-85A3C26779CC}"/>
          </ac:spMkLst>
        </pc:spChg>
        <pc:spChg chg="del">
          <ac:chgData name="Sinan Kalkan" userId="6c97b2d2-1092-497b-8c76-002b8d208c49" providerId="ADAL" clId="{2288E44E-D230-314F-ADCC-0D3744DD2FED}" dt="2021-05-26T08:01:03.723" v="749" actId="478"/>
          <ac:spMkLst>
            <pc:docMk/>
            <pc:sldMk cId="3604775170" sldId="871"/>
            <ac:spMk id="7" creationId="{56068BED-AA7E-EB4D-BEBB-896A5B3175E6}"/>
          </ac:spMkLst>
        </pc:spChg>
        <pc:spChg chg="add mod">
          <ac:chgData name="Sinan Kalkan" userId="6c97b2d2-1092-497b-8c76-002b8d208c49" providerId="ADAL" clId="{2288E44E-D230-314F-ADCC-0D3744DD2FED}" dt="2021-05-26T08:02:42.587" v="781" actId="207"/>
          <ac:spMkLst>
            <pc:docMk/>
            <pc:sldMk cId="3604775170" sldId="871"/>
            <ac:spMk id="8" creationId="{494D69C7-5C69-A14A-9B7F-7ED8C483BF3F}"/>
          </ac:spMkLst>
        </pc:spChg>
        <pc:picChg chg="add mod">
          <ac:chgData name="Sinan Kalkan" userId="6c97b2d2-1092-497b-8c76-002b8d208c49" providerId="ADAL" clId="{2288E44E-D230-314F-ADCC-0D3744DD2FED}" dt="2021-05-26T08:02:30.441" v="780" actId="1076"/>
          <ac:picMkLst>
            <pc:docMk/>
            <pc:sldMk cId="3604775170" sldId="871"/>
            <ac:picMk id="9" creationId="{E879C939-D473-9247-AC30-41B73348198A}"/>
          </ac:picMkLst>
        </pc:picChg>
      </pc:sldChg>
      <pc:sldChg chg="modSp new mod">
        <pc:chgData name="Sinan Kalkan" userId="6c97b2d2-1092-497b-8c76-002b8d208c49" providerId="ADAL" clId="{2288E44E-D230-314F-ADCC-0D3744DD2FED}" dt="2021-05-27T07:21:12.792" v="1755" actId="122"/>
        <pc:sldMkLst>
          <pc:docMk/>
          <pc:sldMk cId="665612105" sldId="872"/>
        </pc:sldMkLst>
        <pc:spChg chg="mod">
          <ac:chgData name="Sinan Kalkan" userId="6c97b2d2-1092-497b-8c76-002b8d208c49" providerId="ADAL" clId="{2288E44E-D230-314F-ADCC-0D3744DD2FED}" dt="2021-05-27T07:20:42.579" v="1709" actId="20577"/>
          <ac:spMkLst>
            <pc:docMk/>
            <pc:sldMk cId="665612105" sldId="872"/>
            <ac:spMk id="2" creationId="{78BF5BB3-8B79-4D48-ADF1-60CE840577A8}"/>
          </ac:spMkLst>
        </pc:spChg>
        <pc:spChg chg="mod">
          <ac:chgData name="Sinan Kalkan" userId="6c97b2d2-1092-497b-8c76-002b8d208c49" providerId="ADAL" clId="{2288E44E-D230-314F-ADCC-0D3744DD2FED}" dt="2021-05-27T07:21:12.792" v="1755" actId="122"/>
          <ac:spMkLst>
            <pc:docMk/>
            <pc:sldMk cId="665612105" sldId="872"/>
            <ac:spMk id="3" creationId="{2AD27C7D-3125-5045-89FB-B340C67BFE1B}"/>
          </ac:spMkLst>
        </pc:spChg>
      </pc:sldChg>
      <pc:sldChg chg="modSp new mod">
        <pc:chgData name="Sinan Kalkan" userId="6c97b2d2-1092-497b-8c76-002b8d208c49" providerId="ADAL" clId="{2288E44E-D230-314F-ADCC-0D3744DD2FED}" dt="2021-05-27T07:06:59.909" v="1008" actId="20577"/>
        <pc:sldMkLst>
          <pc:docMk/>
          <pc:sldMk cId="2837188001" sldId="873"/>
        </pc:sldMkLst>
        <pc:spChg chg="mod">
          <ac:chgData name="Sinan Kalkan" userId="6c97b2d2-1092-497b-8c76-002b8d208c49" providerId="ADAL" clId="{2288E44E-D230-314F-ADCC-0D3744DD2FED}" dt="2021-05-26T08:03:53.256" v="828" actId="20577"/>
          <ac:spMkLst>
            <pc:docMk/>
            <pc:sldMk cId="2837188001" sldId="873"/>
            <ac:spMk id="2" creationId="{16DD99E7-F859-704D-A15F-1CDF3F7ACF9D}"/>
          </ac:spMkLst>
        </pc:spChg>
        <pc:spChg chg="mod">
          <ac:chgData name="Sinan Kalkan" userId="6c97b2d2-1092-497b-8c76-002b8d208c49" providerId="ADAL" clId="{2288E44E-D230-314F-ADCC-0D3744DD2FED}" dt="2021-05-27T07:06:59.909" v="1008" actId="20577"/>
          <ac:spMkLst>
            <pc:docMk/>
            <pc:sldMk cId="2837188001" sldId="873"/>
            <ac:spMk id="3" creationId="{B46DEDA3-B8AE-BE4E-ADB3-473D2D9B5F68}"/>
          </ac:spMkLst>
        </pc:spChg>
      </pc:sldChg>
      <pc:sldChg chg="modSp new mod modAnim">
        <pc:chgData name="Sinan Kalkan" userId="6c97b2d2-1092-497b-8c76-002b8d208c49" providerId="ADAL" clId="{2288E44E-D230-314F-ADCC-0D3744DD2FED}" dt="2021-05-27T07:12:47.513" v="1505"/>
        <pc:sldMkLst>
          <pc:docMk/>
          <pc:sldMk cId="3112396978" sldId="874"/>
        </pc:sldMkLst>
        <pc:spChg chg="mod">
          <ac:chgData name="Sinan Kalkan" userId="6c97b2d2-1092-497b-8c76-002b8d208c49" providerId="ADAL" clId="{2288E44E-D230-314F-ADCC-0D3744DD2FED}" dt="2021-05-26T08:05:56.295" v="841" actId="20577"/>
          <ac:spMkLst>
            <pc:docMk/>
            <pc:sldMk cId="3112396978" sldId="874"/>
            <ac:spMk id="2" creationId="{CA57A264-E0F5-0E47-A6FB-A28770F86ABD}"/>
          </ac:spMkLst>
        </pc:spChg>
        <pc:spChg chg="mod">
          <ac:chgData name="Sinan Kalkan" userId="6c97b2d2-1092-497b-8c76-002b8d208c49" providerId="ADAL" clId="{2288E44E-D230-314F-ADCC-0D3744DD2FED}" dt="2021-05-27T07:12:27.563" v="1503" actId="1076"/>
          <ac:spMkLst>
            <pc:docMk/>
            <pc:sldMk cId="3112396978" sldId="874"/>
            <ac:spMk id="3" creationId="{4C9B41E6-55D2-D54B-AB82-95FB14CA672E}"/>
          </ac:spMkLst>
        </pc:spChg>
      </pc:sldChg>
      <pc:sldChg chg="modSp new mod">
        <pc:chgData name="Sinan Kalkan" userId="6c97b2d2-1092-497b-8c76-002b8d208c49" providerId="ADAL" clId="{2288E44E-D230-314F-ADCC-0D3744DD2FED}" dt="2021-05-27T07:16:14.415" v="1705" actId="20577"/>
        <pc:sldMkLst>
          <pc:docMk/>
          <pc:sldMk cId="1162766306" sldId="875"/>
        </pc:sldMkLst>
        <pc:spChg chg="mod">
          <ac:chgData name="Sinan Kalkan" userId="6c97b2d2-1092-497b-8c76-002b8d208c49" providerId="ADAL" clId="{2288E44E-D230-314F-ADCC-0D3744DD2FED}" dt="2021-05-27T07:13:57.418" v="1527" actId="20577"/>
          <ac:spMkLst>
            <pc:docMk/>
            <pc:sldMk cId="1162766306" sldId="875"/>
            <ac:spMk id="2" creationId="{740C7368-1F06-4E42-9F0F-0037BFD5E232}"/>
          </ac:spMkLst>
        </pc:spChg>
        <pc:spChg chg="mod">
          <ac:chgData name="Sinan Kalkan" userId="6c97b2d2-1092-497b-8c76-002b8d208c49" providerId="ADAL" clId="{2288E44E-D230-314F-ADCC-0D3744DD2FED}" dt="2021-05-27T07:16:14.415" v="1705" actId="20577"/>
          <ac:spMkLst>
            <pc:docMk/>
            <pc:sldMk cId="1162766306" sldId="875"/>
            <ac:spMk id="3" creationId="{2E9E0DB3-B5DD-A141-AE4A-E23F14ABA2F3}"/>
          </ac:spMkLst>
        </pc:spChg>
      </pc:sldChg>
    </pc:docChg>
  </pc:docChgLst>
  <pc:docChgLst>
    <pc:chgData name="Sinan Kalkan" userId="6c97b2d2-1092-497b-8c76-002b8d208c49" providerId="ADAL" clId="{E9FFDDDC-962E-5249-BDD8-6FDA0CC12FB1}"/>
    <pc:docChg chg="undo custSel delSld modSld sldOrd">
      <pc:chgData name="Sinan Kalkan" userId="6c97b2d2-1092-497b-8c76-002b8d208c49" providerId="ADAL" clId="{E9FFDDDC-962E-5249-BDD8-6FDA0CC12FB1}" dt="2021-04-21T10:31:14.072" v="814" actId="478"/>
      <pc:docMkLst>
        <pc:docMk/>
      </pc:docMkLst>
      <pc:sldChg chg="addSp delSp mod">
        <pc:chgData name="Sinan Kalkan" userId="6c97b2d2-1092-497b-8c76-002b8d208c49" providerId="ADAL" clId="{E9FFDDDC-962E-5249-BDD8-6FDA0CC12FB1}" dt="2021-04-21T10:27:56.346" v="745" actId="478"/>
        <pc:sldMkLst>
          <pc:docMk/>
          <pc:sldMk cId="0" sldId="256"/>
        </pc:sldMkLst>
        <pc:inkChg chg="add del">
          <ac:chgData name="Sinan Kalkan" userId="6c97b2d2-1092-497b-8c76-002b8d208c49" providerId="ADAL" clId="{E9FFDDDC-962E-5249-BDD8-6FDA0CC12FB1}" dt="2021-04-21T10:27:56.346" v="745" actId="478"/>
          <ac:inkMkLst>
            <pc:docMk/>
            <pc:sldMk cId="0" sldId="256"/>
            <ac:inkMk id="5" creationId="{FDDA9EF7-3D75-D04C-BCC1-3BEBEEE2924E}"/>
          </ac:inkMkLst>
        </pc:inkChg>
      </pc:sldChg>
      <pc:sldChg chg="addSp del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1338458452" sldId="649"/>
        </pc:sldMkLst>
        <pc:inkChg chg="add del">
          <ac:chgData name="Sinan Kalkan" userId="6c97b2d2-1092-497b-8c76-002b8d208c49" providerId="ADAL" clId="{E9FFDDDC-962E-5249-BDD8-6FDA0CC12FB1}" dt="2021-04-21T10:27:58.391" v="746" actId="478"/>
          <ac:inkMkLst>
            <pc:docMk/>
            <pc:sldMk cId="1338458452" sldId="649"/>
            <ac:inkMk id="10" creationId="{2C3FCAD8-1457-F44F-B432-A051313F95CD}"/>
          </ac:inkMkLst>
        </pc:inkChg>
        <pc:inkChg chg="add del">
          <ac:chgData name="Sinan Kalkan" userId="6c97b2d2-1092-497b-8c76-002b8d208c49" providerId="ADAL" clId="{E9FFDDDC-962E-5249-BDD8-6FDA0CC12FB1}" dt="2021-04-21T10:28:00.697" v="747" actId="478"/>
          <ac:inkMkLst>
            <pc:docMk/>
            <pc:sldMk cId="1338458452" sldId="649"/>
            <ac:inkMk id="11" creationId="{E5636351-F727-5549-B1AB-E887D1839C72}"/>
          </ac:inkMkLst>
        </pc:inkChg>
        <pc:inkChg chg="add del">
          <ac:chgData name="Sinan Kalkan" userId="6c97b2d2-1092-497b-8c76-002b8d208c49" providerId="ADAL" clId="{E9FFDDDC-962E-5249-BDD8-6FDA0CC12FB1}" dt="2021-04-21T10:28:00.697" v="747" actId="478"/>
          <ac:inkMkLst>
            <pc:docMk/>
            <pc:sldMk cId="1338458452" sldId="649"/>
            <ac:inkMk id="12" creationId="{772371B2-1A3F-9B4E-881D-493BABB353CA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3" creationId="{AEECA73F-A99A-AD43-A227-6C940D3FF532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4" creationId="{6253AD82-B532-8E4E-92BA-B911C55F8B4A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5" creationId="{2B3A2380-B861-6644-A224-36BD10FDEB13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6" creationId="{8D8CA634-D796-D545-9897-C07100C761B9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7" creationId="{4B490841-F17F-A540-AAB0-87E79DF8374F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8" creationId="{0DB8FFF0-5511-4441-BE0A-EF2D59DD3AA8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9" creationId="{0F0A77FB-E2BF-6E43-BC5E-284E9748EDC0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8:48.946" v="761" actId="478"/>
        <pc:sldMkLst>
          <pc:docMk/>
          <pc:sldMk cId="2939381871" sldId="684"/>
        </pc:sldMkLst>
        <pc:grpChg chg="del mod">
          <ac:chgData name="Sinan Kalkan" userId="6c97b2d2-1092-497b-8c76-002b8d208c49" providerId="ADAL" clId="{E9FFDDDC-962E-5249-BDD8-6FDA0CC12FB1}" dt="2021-04-21T10:28:42.679" v="757" actId="478"/>
          <ac:grpSpMkLst>
            <pc:docMk/>
            <pc:sldMk cId="2939381871" sldId="684"/>
            <ac:grpSpMk id="8" creationId="{FADC08F6-581F-C649-8273-4DD1BB3E5D42}"/>
          </ac:grpSpMkLst>
        </pc:grpChg>
        <pc:grpChg chg="del mod">
          <ac:chgData name="Sinan Kalkan" userId="6c97b2d2-1092-497b-8c76-002b8d208c49" providerId="ADAL" clId="{E9FFDDDC-962E-5249-BDD8-6FDA0CC12FB1}" dt="2021-04-16T05:55:15.013" v="89"/>
          <ac:grpSpMkLst>
            <pc:docMk/>
            <pc:sldMk cId="2939381871" sldId="684"/>
            <ac:grpSpMk id="14" creationId="{E0C4E453-2071-0E4D-935B-37CF13F8026A}"/>
          </ac:grpSpMkLst>
        </pc:grpChg>
        <pc:grpChg chg="del mod">
          <ac:chgData name="Sinan Kalkan" userId="6c97b2d2-1092-497b-8c76-002b8d208c49" providerId="ADAL" clId="{E9FFDDDC-962E-5249-BDD8-6FDA0CC12FB1}" dt="2021-04-21T10:28:41.959" v="756" actId="478"/>
          <ac:grpSpMkLst>
            <pc:docMk/>
            <pc:sldMk cId="2939381871" sldId="684"/>
            <ac:grpSpMk id="21" creationId="{38CFC620-22BA-B44C-AD77-8A1C37ED9BDC}"/>
          </ac:grpSpMkLst>
        </pc:grpChg>
        <pc:grpChg chg="del mod">
          <ac:chgData name="Sinan Kalkan" userId="6c97b2d2-1092-497b-8c76-002b8d208c49" providerId="ADAL" clId="{E9FFDDDC-962E-5249-BDD8-6FDA0CC12FB1}" dt="2021-04-16T05:55:31.849" v="94"/>
          <ac:grpSpMkLst>
            <pc:docMk/>
            <pc:sldMk cId="2939381871" sldId="684"/>
            <ac:grpSpMk id="24" creationId="{6C764EBD-5F6E-7347-A007-8A9749AA683A}"/>
          </ac:grpSpMkLst>
        </pc:grpChg>
        <pc:grpChg chg="del mod">
          <ac:chgData name="Sinan Kalkan" userId="6c97b2d2-1092-497b-8c76-002b8d208c49" providerId="ADAL" clId="{E9FFDDDC-962E-5249-BDD8-6FDA0CC12FB1}" dt="2021-04-16T05:55:34.009" v="96"/>
          <ac:grpSpMkLst>
            <pc:docMk/>
            <pc:sldMk cId="2939381871" sldId="684"/>
            <ac:grpSpMk id="26" creationId="{26A84645-67F2-2B44-9758-7392A4115B37}"/>
          </ac:grpSpMkLst>
        </pc:grpChg>
        <pc:grpChg chg="del mod">
          <ac:chgData name="Sinan Kalkan" userId="6c97b2d2-1092-497b-8c76-002b8d208c49" providerId="ADAL" clId="{E9FFDDDC-962E-5249-BDD8-6FDA0CC12FB1}" dt="2021-04-16T05:55:54.506" v="105"/>
          <ac:grpSpMkLst>
            <pc:docMk/>
            <pc:sldMk cId="2939381871" sldId="684"/>
            <ac:grpSpMk id="28" creationId="{40F60571-56A9-AC47-9512-1275C99B5F9E}"/>
          </ac:grpSpMkLst>
        </pc:grpChg>
        <pc:grpChg chg="del mod">
          <ac:chgData name="Sinan Kalkan" userId="6c97b2d2-1092-497b-8c76-002b8d208c49" providerId="ADAL" clId="{E9FFDDDC-962E-5249-BDD8-6FDA0CC12FB1}" dt="2021-04-21T10:28:48.946" v="761" actId="478"/>
          <ac:grpSpMkLst>
            <pc:docMk/>
            <pc:sldMk cId="2939381871" sldId="684"/>
            <ac:grpSpMk id="31" creationId="{36E52241-647C-544D-83D6-B1A1E6641F08}"/>
          </ac:grpSpMkLst>
        </pc:grpChg>
        <pc:grpChg chg="del mod">
          <ac:chgData name="Sinan Kalkan" userId="6c97b2d2-1092-497b-8c76-002b8d208c49" providerId="ADAL" clId="{E9FFDDDC-962E-5249-BDD8-6FDA0CC12FB1}" dt="2021-04-16T05:56:00.905" v="116"/>
          <ac:grpSpMkLst>
            <pc:docMk/>
            <pc:sldMk cId="2939381871" sldId="684"/>
            <ac:grpSpMk id="34" creationId="{02C97AA9-7A68-0049-98AB-8FB6F506D858}"/>
          </ac:grpSpMkLst>
        </pc:grpChg>
        <pc:grpChg chg="del mod">
          <ac:chgData name="Sinan Kalkan" userId="6c97b2d2-1092-497b-8c76-002b8d208c49" providerId="ADAL" clId="{E9FFDDDC-962E-5249-BDD8-6FDA0CC12FB1}" dt="2021-04-21T10:28:44.165" v="758" actId="478"/>
          <ac:grpSpMkLst>
            <pc:docMk/>
            <pc:sldMk cId="2939381871" sldId="684"/>
            <ac:grpSpMk id="37" creationId="{5B6FCB6D-F051-5848-9E30-1259C1A49087}"/>
          </ac:grpSpMkLst>
        </pc:grpChg>
        <pc:grpChg chg="del mod">
          <ac:chgData name="Sinan Kalkan" userId="6c97b2d2-1092-497b-8c76-002b8d208c49" providerId="ADAL" clId="{E9FFDDDC-962E-5249-BDD8-6FDA0CC12FB1}" dt="2021-04-21T10:28:44.914" v="759" actId="478"/>
          <ac:grpSpMkLst>
            <pc:docMk/>
            <pc:sldMk cId="2939381871" sldId="684"/>
            <ac:grpSpMk id="42" creationId="{2D6A0759-4EF6-F048-BF4C-245896FB8FF6}"/>
          </ac:grpSpMkLst>
        </pc:grpChg>
        <pc:grpChg chg="del mod">
          <ac:chgData name="Sinan Kalkan" userId="6c97b2d2-1092-497b-8c76-002b8d208c49" providerId="ADAL" clId="{E9FFDDDC-962E-5249-BDD8-6FDA0CC12FB1}" dt="2021-04-21T10:28:45.834" v="760" actId="478"/>
          <ac:grpSpMkLst>
            <pc:docMk/>
            <pc:sldMk cId="2939381871" sldId="684"/>
            <ac:grpSpMk id="48" creationId="{4FC16995-9272-E74F-BCF7-219538C0BCBF}"/>
          </ac:grpSpMkLst>
        </pc:grpChg>
        <pc:grpChg chg="del mod">
          <ac:chgData name="Sinan Kalkan" userId="6c97b2d2-1092-497b-8c76-002b8d208c49" providerId="ADAL" clId="{E9FFDDDC-962E-5249-BDD8-6FDA0CC12FB1}" dt="2021-04-21T10:28:48.946" v="761" actId="478"/>
          <ac:grpSpMkLst>
            <pc:docMk/>
            <pc:sldMk cId="2939381871" sldId="684"/>
            <ac:grpSpMk id="51" creationId="{181DBB77-1D32-834A-9537-546C0693CA24}"/>
          </ac:grpSpMkLst>
        </pc:grpChg>
        <pc:inkChg chg="add del">
          <ac:chgData name="Sinan Kalkan" userId="6c97b2d2-1092-497b-8c76-002b8d208c49" providerId="ADAL" clId="{E9FFDDDC-962E-5249-BDD8-6FDA0CC12FB1}" dt="2021-04-21T10:28:48.946" v="761" actId="478"/>
          <ac:inkMkLst>
            <pc:docMk/>
            <pc:sldMk cId="2939381871" sldId="684"/>
            <ac:inkMk id="5" creationId="{751CA604-075A-834C-A7E2-999DEF89119B}"/>
          </ac:inkMkLst>
        </pc:inkChg>
        <pc:inkChg chg="add mod">
          <ac:chgData name="Sinan Kalkan" userId="6c97b2d2-1092-497b-8c76-002b8d208c49" providerId="ADAL" clId="{E9FFDDDC-962E-5249-BDD8-6FDA0CC12FB1}" dt="2021-04-16T05:54:40.731" v="76"/>
          <ac:inkMkLst>
            <pc:docMk/>
            <pc:sldMk cId="2939381871" sldId="684"/>
            <ac:inkMk id="6" creationId="{D5797915-69B8-1F42-9365-EA128571EA47}"/>
          </ac:inkMkLst>
        </pc:inkChg>
        <pc:inkChg chg="add mod">
          <ac:chgData name="Sinan Kalkan" userId="6c97b2d2-1092-497b-8c76-002b8d208c49" providerId="ADAL" clId="{E9FFDDDC-962E-5249-BDD8-6FDA0CC12FB1}" dt="2021-04-16T05:54:40.731" v="76"/>
          <ac:inkMkLst>
            <pc:docMk/>
            <pc:sldMk cId="2939381871" sldId="684"/>
            <ac:inkMk id="7" creationId="{41B042A8-153F-674D-8598-3FE4784CB10B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9" creationId="{0BC9636D-4C7D-EB49-816E-76BFBC55ED47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0" creationId="{6C77A19A-2425-3544-82A7-0A2F95088328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1" creationId="{C8425A88-7208-7F41-A705-94BBED1FEEC4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2" creationId="{5D58F6AA-B6FC-7542-AAAF-C9082AC0A9E2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3" creationId="{26859628-8003-E348-B27D-87B5686B212A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5" creationId="{86095512-DC7E-ED4B-A44D-2D286971C35B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6" creationId="{F3C956AF-9D16-D54D-91E0-3A4E161CA47B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7" creationId="{AF5D72CF-5D07-9C48-A524-461912E09A8A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8" creationId="{9FA6F1B7-E557-F84A-9ED0-440924177508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9" creationId="{E4A5D454-A71B-3E4C-A4E9-53B0F0CA2964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20" creationId="{674EDE6D-EB76-F341-8D33-A9D6AE1D5BC6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2" creationId="{AA9F9BCF-6F77-A247-A2C4-A2F712EE4239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3" creationId="{1CB21EDE-5B63-9F44-8C4B-4B5BC5003849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5" creationId="{6EDEFB5D-1391-5C47-8F60-72272E1E011A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7" creationId="{337A2106-1A16-C24A-ADEF-EED1B8FBD3CC}"/>
          </ac:inkMkLst>
        </pc:inkChg>
        <pc:inkChg chg="add mod">
          <ac:chgData name="Sinan Kalkan" userId="6c97b2d2-1092-497b-8c76-002b8d208c49" providerId="ADAL" clId="{E9FFDDDC-962E-5249-BDD8-6FDA0CC12FB1}" dt="2021-04-16T05:55:38.159" v="99"/>
          <ac:inkMkLst>
            <pc:docMk/>
            <pc:sldMk cId="2939381871" sldId="684"/>
            <ac:inkMk id="29" creationId="{23F527EA-48A1-2E4A-AD67-FD88C05F0B9B}"/>
          </ac:inkMkLst>
        </pc:inkChg>
        <pc:inkChg chg="add mod">
          <ac:chgData name="Sinan Kalkan" userId="6c97b2d2-1092-497b-8c76-002b8d208c49" providerId="ADAL" clId="{E9FFDDDC-962E-5249-BDD8-6FDA0CC12FB1}" dt="2021-04-16T05:55:38.159" v="99"/>
          <ac:inkMkLst>
            <pc:docMk/>
            <pc:sldMk cId="2939381871" sldId="684"/>
            <ac:inkMk id="30" creationId="{7FF7A6CB-61F7-5E40-9660-87938E641362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32" creationId="{42140D45-B1C5-944A-8260-3CE93518D34B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33" creationId="{19A529F2-1DE8-5643-8C95-8A198C8976F4}"/>
          </ac:inkMkLst>
        </pc:inkChg>
        <pc:inkChg chg="add del">
          <ac:chgData name="Sinan Kalkan" userId="6c97b2d2-1092-497b-8c76-002b8d208c49" providerId="ADAL" clId="{E9FFDDDC-962E-5249-BDD8-6FDA0CC12FB1}" dt="2021-04-21T10:28:48.946" v="761" actId="478"/>
          <ac:inkMkLst>
            <pc:docMk/>
            <pc:sldMk cId="2939381871" sldId="684"/>
            <ac:inkMk id="35" creationId="{E9E8F1B2-91AA-8A45-AA42-66D4041742CE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36" creationId="{132963E3-C4C9-9647-9C67-4B7E18316D04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38" creationId="{FD928E42-8510-0449-A5AA-201342269278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39" creationId="{7BAE1562-5997-AB44-87D2-4F5DDFA60E9E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40" creationId="{BD748A24-489E-514C-9F98-F718F7C5A679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41" creationId="{AA162024-EECD-D24E-810F-3A3422F872A2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3" creationId="{7EDCEA9E-0189-9548-9B67-B2E099317B8F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4" creationId="{98A4E4B8-46C2-7B4B-9D9E-25183188C630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5" creationId="{DDC761AA-89C5-F544-8292-9ACB55B80CC0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6" creationId="{E20F40E6-06D3-C74E-BD38-3958E9FA7C32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7" creationId="{16261BCB-5890-8646-806F-AFAE4D2B1B21}"/>
          </ac:inkMkLst>
        </pc:inkChg>
        <pc:inkChg chg="add mod">
          <ac:chgData name="Sinan Kalkan" userId="6c97b2d2-1092-497b-8c76-002b8d208c49" providerId="ADAL" clId="{E9FFDDDC-962E-5249-BDD8-6FDA0CC12FB1}" dt="2021-04-16T05:56:09.387" v="119"/>
          <ac:inkMkLst>
            <pc:docMk/>
            <pc:sldMk cId="2939381871" sldId="684"/>
            <ac:inkMk id="49" creationId="{40C3AD78-89A9-6446-B34B-E1BDF8798B94}"/>
          </ac:inkMkLst>
        </pc:inkChg>
        <pc:inkChg chg="add mod">
          <ac:chgData name="Sinan Kalkan" userId="6c97b2d2-1092-497b-8c76-002b8d208c49" providerId="ADAL" clId="{E9FFDDDC-962E-5249-BDD8-6FDA0CC12FB1}" dt="2021-04-16T05:56:09.387" v="119"/>
          <ac:inkMkLst>
            <pc:docMk/>
            <pc:sldMk cId="2939381871" sldId="684"/>
            <ac:inkMk id="50" creationId="{66843D1E-8157-4744-8502-26390B294D9A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8:56.257" v="763" actId="478"/>
        <pc:sldMkLst>
          <pc:docMk/>
          <pc:sldMk cId="1305045395" sldId="685"/>
        </pc:sldMkLst>
        <pc:grpChg chg="del mod">
          <ac:chgData name="Sinan Kalkan" userId="6c97b2d2-1092-497b-8c76-002b8d208c49" providerId="ADAL" clId="{E9FFDDDC-962E-5249-BDD8-6FDA0CC12FB1}" dt="2021-04-16T06:01:42.165" v="143"/>
          <ac:grpSpMkLst>
            <pc:docMk/>
            <pc:sldMk cId="1305045395" sldId="685"/>
            <ac:grpSpMk id="17" creationId="{27DE5318-0476-A948-AD20-740107A770BD}"/>
          </ac:grpSpMkLst>
        </pc:grpChg>
        <pc:grpChg chg="del mod">
          <ac:chgData name="Sinan Kalkan" userId="6c97b2d2-1092-497b-8c76-002b8d208c49" providerId="ADAL" clId="{E9FFDDDC-962E-5249-BDD8-6FDA0CC12FB1}" dt="2021-04-21T10:28:54.384" v="762" actId="478"/>
          <ac:grpSpMkLst>
            <pc:docMk/>
            <pc:sldMk cId="1305045395" sldId="685"/>
            <ac:grpSpMk id="25" creationId="{49C76B11-C9C1-8140-A8D0-4A8EC5EE50A5}"/>
          </ac:grpSpMkLst>
        </pc:grpChg>
        <pc:grpChg chg="del mod">
          <ac:chgData name="Sinan Kalkan" userId="6c97b2d2-1092-497b-8c76-002b8d208c49" providerId="ADAL" clId="{E9FFDDDC-962E-5249-BDD8-6FDA0CC12FB1}" dt="2021-04-21T10:28:54.384" v="762" actId="478"/>
          <ac:grpSpMkLst>
            <pc:docMk/>
            <pc:sldMk cId="1305045395" sldId="685"/>
            <ac:grpSpMk id="29" creationId="{EC132FFC-34F6-454B-86A8-E39CF1268312}"/>
          </ac:grpSpMkLst>
        </pc:grpChg>
        <pc:grpChg chg="del mod">
          <ac:chgData name="Sinan Kalkan" userId="6c97b2d2-1092-497b-8c76-002b8d208c49" providerId="ADAL" clId="{E9FFDDDC-962E-5249-BDD8-6FDA0CC12FB1}" dt="2021-04-21T10:28:54.384" v="762" actId="478"/>
          <ac:grpSpMkLst>
            <pc:docMk/>
            <pc:sldMk cId="1305045395" sldId="685"/>
            <ac:grpSpMk id="33" creationId="{96F5DC38-B24A-A84B-91CA-EC611B4A99E1}"/>
          </ac:grpSpMkLst>
        </pc:grpChg>
        <pc:grpChg chg="del mod">
          <ac:chgData name="Sinan Kalkan" userId="6c97b2d2-1092-497b-8c76-002b8d208c49" providerId="ADAL" clId="{E9FFDDDC-962E-5249-BDD8-6FDA0CC12FB1}" dt="2021-04-21T10:28:56.257" v="763" actId="478"/>
          <ac:grpSpMkLst>
            <pc:docMk/>
            <pc:sldMk cId="1305045395" sldId="685"/>
            <ac:grpSpMk id="36" creationId="{56F2CFBA-3105-0640-9A82-E8F7C55D4B2F}"/>
          </ac:grpSpMkLst>
        </pc:grp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6" creationId="{F54AFD42-EFF2-AD44-B0B6-6AC539D3FD0C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7" creationId="{3AB80E43-A631-8B43-A03E-8F4C8D72D205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8" creationId="{FE589416-FD4D-9D43-B21A-31CCE02815C9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9" creationId="{554EDBD5-53EB-E441-8472-8CB9D37CA382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10" creationId="{863C81EA-0704-2643-8C6C-DD801E0DF465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1" creationId="{6E49A08B-C737-1A4D-A855-7452F4DA9D98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2" creationId="{799D9B61-D8F3-DE4B-81BF-1130518AB845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3" creationId="{BA117657-5D50-6740-9B90-6E8D45F8B1B2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4" creationId="{F448187E-E6DB-AB49-97EF-5EDF2E91EF71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5" creationId="{811A543D-3BA6-124A-844E-80204FF0410B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16" creationId="{B680D0FA-39EE-1D4A-80AC-AD92D00336C5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18" creationId="{CC31034D-57B1-4846-91AE-EBD8F51E388A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19" creationId="{754F359C-93DD-0647-919E-78C57F0C8177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0" creationId="{97FE733C-E113-B545-8CDD-C53AE20B55D7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1" creationId="{F21A9FF1-7C58-9B4C-926B-1B42A2934270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2" creationId="{04DAEB8C-FD76-0C4E-A549-69BB4C30863F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3" creationId="{F994A58D-B994-3D42-B5C2-D24CC7FB48B0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4" creationId="{8E126D40-5F09-384F-A084-6CCBF2C4A788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26" creationId="{400169F4-14D4-8149-951D-8E4230D1CC2A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27" creationId="{072DD83F-B427-B949-8745-0D2FFBE91A99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28" creationId="{74558B3E-DF73-064E-967F-1849B4FEE148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30" creationId="{BF23ECF8-C561-2F4E-9E34-60F282BA2D0D}"/>
          </ac:inkMkLst>
        </pc:inkChg>
        <pc:inkChg chg="add mod">
          <ac:chgData name="Sinan Kalkan" userId="6c97b2d2-1092-497b-8c76-002b8d208c49" providerId="ADAL" clId="{E9FFDDDC-962E-5249-BDD8-6FDA0CC12FB1}" dt="2021-04-16T06:01:47.552" v="147"/>
          <ac:inkMkLst>
            <pc:docMk/>
            <pc:sldMk cId="1305045395" sldId="685"/>
            <ac:inkMk id="31" creationId="{BD97D270-1C8B-574F-8C2E-D01526F058D9}"/>
          </ac:inkMkLst>
        </pc:inkChg>
        <pc:inkChg chg="add mod">
          <ac:chgData name="Sinan Kalkan" userId="6c97b2d2-1092-497b-8c76-002b8d208c49" providerId="ADAL" clId="{E9FFDDDC-962E-5249-BDD8-6FDA0CC12FB1}" dt="2021-04-16T06:01:47.552" v="147"/>
          <ac:inkMkLst>
            <pc:docMk/>
            <pc:sldMk cId="1305045395" sldId="685"/>
            <ac:inkMk id="32" creationId="{94DC8208-9827-F444-ADC2-5CD71675756B}"/>
          </ac:inkMkLst>
        </pc:inkChg>
        <pc:inkChg chg="add mod">
          <ac:chgData name="Sinan Kalkan" userId="6c97b2d2-1092-497b-8c76-002b8d208c49" providerId="ADAL" clId="{E9FFDDDC-962E-5249-BDD8-6FDA0CC12FB1}" dt="2021-04-16T06:02:17.850" v="150"/>
          <ac:inkMkLst>
            <pc:docMk/>
            <pc:sldMk cId="1305045395" sldId="685"/>
            <ac:inkMk id="34" creationId="{8D78F81B-84E7-C741-B8B3-C1ADDBA54696}"/>
          </ac:inkMkLst>
        </pc:inkChg>
        <pc:inkChg chg="add mod">
          <ac:chgData name="Sinan Kalkan" userId="6c97b2d2-1092-497b-8c76-002b8d208c49" providerId="ADAL" clId="{E9FFDDDC-962E-5249-BDD8-6FDA0CC12FB1}" dt="2021-04-16T06:02:17.850" v="150"/>
          <ac:inkMkLst>
            <pc:docMk/>
            <pc:sldMk cId="1305045395" sldId="685"/>
            <ac:inkMk id="35" creationId="{08E7BDB2-F5D3-B444-BFAE-D9667EA7B09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20.104" v="768" actId="478"/>
        <pc:sldMkLst>
          <pc:docMk/>
          <pc:sldMk cId="3603617948" sldId="686"/>
        </pc:sldMkLst>
        <pc:grpChg chg="del mod">
          <ac:chgData name="Sinan Kalkan" userId="6c97b2d2-1092-497b-8c76-002b8d208c49" providerId="ADAL" clId="{E9FFDDDC-962E-5249-BDD8-6FDA0CC12FB1}" dt="2021-04-21T10:29:20.104" v="768" actId="478"/>
          <ac:grpSpMkLst>
            <pc:docMk/>
            <pc:sldMk cId="3603617948" sldId="686"/>
            <ac:grpSpMk id="12" creationId="{52B1FE0A-FEDB-BE41-A503-EABAC319635E}"/>
          </ac:grpSpMkLst>
        </pc:grpChg>
        <pc:inkChg chg="add del">
          <ac:chgData name="Sinan Kalkan" userId="6c97b2d2-1092-497b-8c76-002b8d208c49" providerId="ADAL" clId="{E9FFDDDC-962E-5249-BDD8-6FDA0CC12FB1}" dt="2021-04-21T10:29:19.076" v="767" actId="478"/>
          <ac:inkMkLst>
            <pc:docMk/>
            <pc:sldMk cId="3603617948" sldId="686"/>
            <ac:inkMk id="6" creationId="{9E6B79EC-A44B-9948-808A-821C49348976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7" creationId="{265F6B5B-4627-1049-A3F4-F26A30794E69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8" creationId="{07DCDCD1-21E9-D441-8352-576CFE1AC3FE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9" creationId="{62DB483A-7CFC-AC4E-8A39-CBCF695FD1A9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10" creationId="{B075CA4F-63DA-F949-AE73-6A0966D57CCF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11" creationId="{DF48834F-6B19-884A-8E7A-87D380D3A6DD}"/>
          </ac:inkMkLst>
        </pc:inkChg>
      </pc:sldChg>
      <pc:sldChg chg="del">
        <pc:chgData name="Sinan Kalkan" userId="6c97b2d2-1092-497b-8c76-002b8d208c49" providerId="ADAL" clId="{E9FFDDDC-962E-5249-BDD8-6FDA0CC12FB1}" dt="2021-04-21T10:28:23.170" v="750" actId="2696"/>
        <pc:sldMkLst>
          <pc:docMk/>
          <pc:sldMk cId="2954657405" sldId="694"/>
        </pc:sldMkLst>
      </pc:sldChg>
      <pc:sldChg chg="addSp delSp mod">
        <pc:chgData name="Sinan Kalkan" userId="6c97b2d2-1092-497b-8c76-002b8d208c49" providerId="ADAL" clId="{E9FFDDDC-962E-5249-BDD8-6FDA0CC12FB1}" dt="2021-04-21T10:28:34.830" v="755" actId="478"/>
        <pc:sldMkLst>
          <pc:docMk/>
          <pc:sldMk cId="1751189708" sldId="699"/>
        </pc:sldMkLst>
        <pc:inkChg chg="add del">
          <ac:chgData name="Sinan Kalkan" userId="6c97b2d2-1092-497b-8c76-002b8d208c49" providerId="ADAL" clId="{E9FFDDDC-962E-5249-BDD8-6FDA0CC12FB1}" dt="2021-04-21T10:28:34.830" v="755" actId="478"/>
          <ac:inkMkLst>
            <pc:docMk/>
            <pc:sldMk cId="1751189708" sldId="699"/>
            <ac:inkMk id="7" creationId="{045890B5-03DC-E844-A49D-71283F055A2E}"/>
          </ac:inkMkLst>
        </pc:inkChg>
        <pc:inkChg chg="add del">
          <ac:chgData name="Sinan Kalkan" userId="6c97b2d2-1092-497b-8c76-002b8d208c49" providerId="ADAL" clId="{E9FFDDDC-962E-5249-BDD8-6FDA0CC12FB1}" dt="2021-04-21T10:28:34.830" v="755" actId="478"/>
          <ac:inkMkLst>
            <pc:docMk/>
            <pc:sldMk cId="1751189708" sldId="699"/>
            <ac:inkMk id="8" creationId="{31E1227E-3394-9C40-89A2-755A83C48CC4}"/>
          </ac:inkMkLst>
        </pc:inkChg>
        <pc:inkChg chg="add del">
          <ac:chgData name="Sinan Kalkan" userId="6c97b2d2-1092-497b-8c76-002b8d208c49" providerId="ADAL" clId="{E9FFDDDC-962E-5249-BDD8-6FDA0CC12FB1}" dt="2021-04-21T10:28:34.830" v="755" actId="478"/>
          <ac:inkMkLst>
            <pc:docMk/>
            <pc:sldMk cId="1751189708" sldId="699"/>
            <ac:inkMk id="9" creationId="{27123556-5856-004A-8E3F-C8CE57C0B3E3}"/>
          </ac:inkMkLst>
        </pc:inkChg>
      </pc:sldChg>
      <pc:sldChg chg="addSp delSp mod">
        <pc:chgData name="Sinan Kalkan" userId="6c97b2d2-1092-497b-8c76-002b8d208c49" providerId="ADAL" clId="{E9FFDDDC-962E-5249-BDD8-6FDA0CC12FB1}" dt="2021-04-21T10:28:29.750" v="754" actId="478"/>
        <pc:sldMkLst>
          <pc:docMk/>
          <pc:sldMk cId="3164347613" sldId="700"/>
        </pc:sldMkLst>
        <pc:inkChg chg="add del">
          <ac:chgData name="Sinan Kalkan" userId="6c97b2d2-1092-497b-8c76-002b8d208c49" providerId="ADAL" clId="{E9FFDDDC-962E-5249-BDD8-6FDA0CC12FB1}" dt="2021-04-21T10:28:27.023" v="752" actId="478"/>
          <ac:inkMkLst>
            <pc:docMk/>
            <pc:sldMk cId="3164347613" sldId="700"/>
            <ac:inkMk id="7" creationId="{CF244520-1CD3-2245-AB1F-0D7BD3C22161}"/>
          </ac:inkMkLst>
        </pc:inkChg>
        <pc:inkChg chg="add del">
          <ac:chgData name="Sinan Kalkan" userId="6c97b2d2-1092-497b-8c76-002b8d208c49" providerId="ADAL" clId="{E9FFDDDC-962E-5249-BDD8-6FDA0CC12FB1}" dt="2021-04-21T10:28:29.750" v="754" actId="478"/>
          <ac:inkMkLst>
            <pc:docMk/>
            <pc:sldMk cId="3164347613" sldId="700"/>
            <ac:inkMk id="8" creationId="{81AD68AE-3D01-0741-B5F0-9721E82CE832}"/>
          </ac:inkMkLst>
        </pc:inkChg>
        <pc:inkChg chg="add del">
          <ac:chgData name="Sinan Kalkan" userId="6c97b2d2-1092-497b-8c76-002b8d208c49" providerId="ADAL" clId="{E9FFDDDC-962E-5249-BDD8-6FDA0CC12FB1}" dt="2021-04-21T10:28:26.271" v="751" actId="478"/>
          <ac:inkMkLst>
            <pc:docMk/>
            <pc:sldMk cId="3164347613" sldId="700"/>
            <ac:inkMk id="9" creationId="{8076FFB6-02DA-A34C-80A3-B1E3E92060A6}"/>
          </ac:inkMkLst>
        </pc:inkChg>
        <pc:inkChg chg="add del">
          <ac:chgData name="Sinan Kalkan" userId="6c97b2d2-1092-497b-8c76-002b8d208c49" providerId="ADAL" clId="{E9FFDDDC-962E-5249-BDD8-6FDA0CC12FB1}" dt="2021-04-21T10:28:28.590" v="753" actId="478"/>
          <ac:inkMkLst>
            <pc:docMk/>
            <pc:sldMk cId="3164347613" sldId="700"/>
            <ac:inkMk id="10" creationId="{702ADB9B-9D90-474E-A405-F0D051E50A0D}"/>
          </ac:inkMkLst>
        </pc:inkChg>
      </pc:sldChg>
      <pc:sldChg chg="del">
        <pc:chgData name="Sinan Kalkan" userId="6c97b2d2-1092-497b-8c76-002b8d208c49" providerId="ADAL" clId="{E9FFDDDC-962E-5249-BDD8-6FDA0CC12FB1}" dt="2021-04-21T10:28:23.170" v="750" actId="2696"/>
        <pc:sldMkLst>
          <pc:docMk/>
          <pc:sldMk cId="191249513" sldId="732"/>
        </pc:sldMkLst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712418809" sldId="733"/>
        </pc:sldMkLst>
        <pc:inkChg chg="add">
          <ac:chgData name="Sinan Kalkan" userId="6c97b2d2-1092-497b-8c76-002b8d208c49" providerId="ADAL" clId="{E9FFDDDC-962E-5249-BDD8-6FDA0CC12FB1}" dt="2021-04-16T05:49:00.007" v="15" actId="9405"/>
          <ac:inkMkLst>
            <pc:docMk/>
            <pc:sldMk cId="712418809" sldId="733"/>
            <ac:inkMk id="10" creationId="{F23A48E4-1BC3-D349-B1E6-D9368B744F58}"/>
          </ac:inkMkLst>
        </pc:inkChg>
        <pc:inkChg chg="add">
          <ac:chgData name="Sinan Kalkan" userId="6c97b2d2-1092-497b-8c76-002b8d208c49" providerId="ADAL" clId="{E9FFDDDC-962E-5249-BDD8-6FDA0CC12FB1}" dt="2021-04-16T05:49:04.456" v="16" actId="9405"/>
          <ac:inkMkLst>
            <pc:docMk/>
            <pc:sldMk cId="712418809" sldId="733"/>
            <ac:inkMk id="11" creationId="{3940C3E3-9C68-4C4C-8C78-CF302B6ED47C}"/>
          </ac:inkMkLst>
        </pc:inkChg>
        <pc:inkChg chg="add">
          <ac:chgData name="Sinan Kalkan" userId="6c97b2d2-1092-497b-8c76-002b8d208c49" providerId="ADAL" clId="{E9FFDDDC-962E-5249-BDD8-6FDA0CC12FB1}" dt="2021-04-16T05:49:05.591" v="17" actId="9405"/>
          <ac:inkMkLst>
            <pc:docMk/>
            <pc:sldMk cId="712418809" sldId="733"/>
            <ac:inkMk id="12" creationId="{27C468D8-E4CE-BA49-9F0E-BB7C9FB66B21}"/>
          </ac:inkMkLst>
        </pc:inkChg>
        <pc:inkChg chg="add">
          <ac:chgData name="Sinan Kalkan" userId="6c97b2d2-1092-497b-8c76-002b8d208c49" providerId="ADAL" clId="{E9FFDDDC-962E-5249-BDD8-6FDA0CC12FB1}" dt="2021-04-16T05:49:07.279" v="18" actId="9405"/>
          <ac:inkMkLst>
            <pc:docMk/>
            <pc:sldMk cId="712418809" sldId="733"/>
            <ac:inkMk id="13" creationId="{230BC65A-6607-A24D-BBE4-12C7E37B327F}"/>
          </ac:inkMkLst>
        </pc:inkChg>
      </pc:sldChg>
      <pc:sldChg chg="addSp delSp mo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375080301" sldId="734"/>
        </pc:sldMkLst>
        <pc:grpChg chg="mod">
          <ac:chgData name="Sinan Kalkan" userId="6c97b2d2-1092-497b-8c76-002b8d208c49" providerId="ADAL" clId="{E9FFDDDC-962E-5249-BDD8-6FDA0CC12FB1}" dt="2021-04-16T05:50:05.998" v="37"/>
          <ac:grpSpMkLst>
            <pc:docMk/>
            <pc:sldMk cId="2375080301" sldId="734"/>
            <ac:grpSpMk id="23" creationId="{248FACA4-B6E5-6C4E-B8E5-297AAC87BF8C}"/>
          </ac:grpSpMkLst>
        </pc:grpChg>
        <pc:grpChg chg="del mod">
          <ac:chgData name="Sinan Kalkan" userId="6c97b2d2-1092-497b-8c76-002b8d208c49" providerId="ADAL" clId="{E9FFDDDC-962E-5249-BDD8-6FDA0CC12FB1}" dt="2021-04-16T05:50:14.604" v="54"/>
          <ac:grpSpMkLst>
            <pc:docMk/>
            <pc:sldMk cId="2375080301" sldId="734"/>
            <ac:grpSpMk id="37" creationId="{3CE0D8A6-9B94-9247-95EF-E9990F31A6C6}"/>
          </ac:grpSpMkLst>
        </pc:grpChg>
        <pc:grpChg chg="mod">
          <ac:chgData name="Sinan Kalkan" userId="6c97b2d2-1092-497b-8c76-002b8d208c49" providerId="ADAL" clId="{E9FFDDDC-962E-5249-BDD8-6FDA0CC12FB1}" dt="2021-04-16T05:50:14.604" v="54"/>
          <ac:grpSpMkLst>
            <pc:docMk/>
            <pc:sldMk cId="2375080301" sldId="734"/>
            <ac:grpSpMk id="40" creationId="{4C941F83-A88B-AD4A-9AC9-65C1BC94DF1C}"/>
          </ac:grpSpMkLst>
        </pc:grpChg>
        <pc:inkChg chg="add">
          <ac:chgData name="Sinan Kalkan" userId="6c97b2d2-1092-497b-8c76-002b8d208c49" providerId="ADAL" clId="{E9FFDDDC-962E-5249-BDD8-6FDA0CC12FB1}" dt="2021-04-16T05:49:33.650" v="24" actId="9405"/>
          <ac:inkMkLst>
            <pc:docMk/>
            <pc:sldMk cId="2375080301" sldId="734"/>
            <ac:inkMk id="10" creationId="{0FECB0E3-BF10-5841-9BA6-519E0DCD1D16}"/>
          </ac:inkMkLst>
        </pc:inkChg>
        <pc:inkChg chg="add">
          <ac:chgData name="Sinan Kalkan" userId="6c97b2d2-1092-497b-8c76-002b8d208c49" providerId="ADAL" clId="{E9FFDDDC-962E-5249-BDD8-6FDA0CC12FB1}" dt="2021-04-16T05:49:34.965" v="25" actId="9405"/>
          <ac:inkMkLst>
            <pc:docMk/>
            <pc:sldMk cId="2375080301" sldId="734"/>
            <ac:inkMk id="11" creationId="{BA8A578A-67A3-CE49-8DC1-1CE51C799448}"/>
          </ac:inkMkLst>
        </pc:inkChg>
        <pc:inkChg chg="add">
          <ac:chgData name="Sinan Kalkan" userId="6c97b2d2-1092-497b-8c76-002b8d208c49" providerId="ADAL" clId="{E9FFDDDC-962E-5249-BDD8-6FDA0CC12FB1}" dt="2021-04-16T05:49:36.170" v="26" actId="9405"/>
          <ac:inkMkLst>
            <pc:docMk/>
            <pc:sldMk cId="2375080301" sldId="734"/>
            <ac:inkMk id="12" creationId="{7D64B4CC-DB6D-2342-8ED3-3E7545ABAF61}"/>
          </ac:inkMkLst>
        </pc:inkChg>
        <pc:inkChg chg="add">
          <ac:chgData name="Sinan Kalkan" userId="6c97b2d2-1092-497b-8c76-002b8d208c49" providerId="ADAL" clId="{E9FFDDDC-962E-5249-BDD8-6FDA0CC12FB1}" dt="2021-04-16T05:49:37.369" v="27" actId="9405"/>
          <ac:inkMkLst>
            <pc:docMk/>
            <pc:sldMk cId="2375080301" sldId="734"/>
            <ac:inkMk id="13" creationId="{24F8F95F-72D6-1148-815F-6EA6AD242F61}"/>
          </ac:inkMkLst>
        </pc:inkChg>
        <pc:inkChg chg="add">
          <ac:chgData name="Sinan Kalkan" userId="6c97b2d2-1092-497b-8c76-002b8d208c49" providerId="ADAL" clId="{E9FFDDDC-962E-5249-BDD8-6FDA0CC12FB1}" dt="2021-04-16T05:49:38.731" v="28" actId="9405"/>
          <ac:inkMkLst>
            <pc:docMk/>
            <pc:sldMk cId="2375080301" sldId="734"/>
            <ac:inkMk id="14" creationId="{5252FBCB-3638-B44D-9D61-75E587CE8C7A}"/>
          </ac:inkMkLst>
        </pc:inkChg>
        <pc:inkChg chg="add">
          <ac:chgData name="Sinan Kalkan" userId="6c97b2d2-1092-497b-8c76-002b8d208c49" providerId="ADAL" clId="{E9FFDDDC-962E-5249-BDD8-6FDA0CC12FB1}" dt="2021-04-16T05:49:40.923" v="29" actId="9405"/>
          <ac:inkMkLst>
            <pc:docMk/>
            <pc:sldMk cId="2375080301" sldId="734"/>
            <ac:inkMk id="15" creationId="{64B50DF1-273D-A14F-B105-A6C9CA6B960D}"/>
          </ac:inkMkLst>
        </pc:inkChg>
        <pc:inkChg chg="add">
          <ac:chgData name="Sinan Kalkan" userId="6c97b2d2-1092-497b-8c76-002b8d208c49" providerId="ADAL" clId="{E9FFDDDC-962E-5249-BDD8-6FDA0CC12FB1}" dt="2021-04-16T05:49:42.782" v="30" actId="9405"/>
          <ac:inkMkLst>
            <pc:docMk/>
            <pc:sldMk cId="2375080301" sldId="734"/>
            <ac:inkMk id="16" creationId="{9EE44709-A836-6E49-B795-3E8EC1079FC6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17" creationId="{9C8AFFCD-C68C-6A44-BD3D-976F27FB679B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18" creationId="{E972E941-F8D9-7843-960E-EEAFA1AA186E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19" creationId="{1EE78357-CA53-4348-BF8B-499C2905EE45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20" creationId="{D1E5E6AF-292C-804D-95AD-79CFCDF3CBEF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21" creationId="{AE00BBF5-4A0C-B94B-A9E4-B958049D77E2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22" creationId="{8DBD0E71-8056-5B48-A2EC-6D94EA941C9E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4" creationId="{0E375025-EA2E-AC41-8714-E7964DFB97AD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5" creationId="{426F6712-0CFA-4644-8CA5-CA346D4E5025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6" creationId="{D080671B-C3C7-3345-8497-1D56C258C046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7" creationId="{1458D283-9A24-494F-8140-C1151474E0B5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8" creationId="{1223BF92-8736-204E-9688-63A364063AEF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9" creationId="{84E03A34-3ABA-5A40-9195-74CEDCC61253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0" creationId="{57959271-8CD5-A64F-B12C-27DFA7E7ADF7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1" creationId="{F39E785D-3232-0940-AFDB-0F1A4B017288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2" creationId="{72BFAFC3-49C2-B346-A8CD-2366A3EB7EE6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3" creationId="{DDEB4C68-97D4-E943-86FC-5CE469D971F5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4" creationId="{F3DF6C9B-10DF-9D4A-BA6D-34D13ED93959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5" creationId="{7FC74EAB-3EA2-C041-8C6D-BCB18F135376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6" creationId="{C83C5505-F250-4C4E-8EB2-5C5971AEBBBF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8" creationId="{1FCB5ADC-5B20-DA44-93F3-05F38174532A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9" creationId="{AFF901AA-4DD2-1545-9723-17C67F26230B}"/>
          </ac:inkMkLst>
        </pc:inkChg>
        <pc:inkChg chg="add">
          <ac:chgData name="Sinan Kalkan" userId="6c97b2d2-1092-497b-8c76-002b8d208c49" providerId="ADAL" clId="{E9FFDDDC-962E-5249-BDD8-6FDA0CC12FB1}" dt="2021-04-16T05:50:19.790" v="55" actId="9405"/>
          <ac:inkMkLst>
            <pc:docMk/>
            <pc:sldMk cId="2375080301" sldId="734"/>
            <ac:inkMk id="41" creationId="{437E9B1E-AED5-F844-B088-F67B39E4A445}"/>
          </ac:inkMkLst>
        </pc:inkChg>
        <pc:inkChg chg="add">
          <ac:chgData name="Sinan Kalkan" userId="6c97b2d2-1092-497b-8c76-002b8d208c49" providerId="ADAL" clId="{E9FFDDDC-962E-5249-BDD8-6FDA0CC12FB1}" dt="2021-04-16T05:50:20.422" v="56" actId="9405"/>
          <ac:inkMkLst>
            <pc:docMk/>
            <pc:sldMk cId="2375080301" sldId="734"/>
            <ac:inkMk id="42" creationId="{BFB68F7C-E0FC-AA4E-A8FC-192EAAF1DC92}"/>
          </ac:inkMkLst>
        </pc:inkChg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743897849" sldId="735"/>
        </pc:sldMkLst>
        <pc:inkChg chg="add">
          <ac:chgData name="Sinan Kalkan" userId="6c97b2d2-1092-497b-8c76-002b8d208c49" providerId="ADAL" clId="{E9FFDDDC-962E-5249-BDD8-6FDA0CC12FB1}" dt="2021-04-16T05:50:36.720" v="57" actId="9405"/>
          <ac:inkMkLst>
            <pc:docMk/>
            <pc:sldMk cId="2743897849" sldId="735"/>
            <ac:inkMk id="9" creationId="{74918498-02BF-7843-AA1C-C410243544F0}"/>
          </ac:inkMkLst>
        </pc:inkChg>
        <pc:inkChg chg="add">
          <ac:chgData name="Sinan Kalkan" userId="6c97b2d2-1092-497b-8c76-002b8d208c49" providerId="ADAL" clId="{E9FFDDDC-962E-5249-BDD8-6FDA0CC12FB1}" dt="2021-04-16T05:50:37.637" v="58" actId="9405"/>
          <ac:inkMkLst>
            <pc:docMk/>
            <pc:sldMk cId="2743897849" sldId="735"/>
            <ac:inkMk id="10" creationId="{6C0EF3B8-7342-7245-A1D9-6328F0AF245A}"/>
          </ac:inkMkLst>
        </pc:inkChg>
      </pc:sldChg>
      <pc:sldChg chg="addSp del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58766444" sldId="736"/>
        </pc:sldMkLst>
        <pc:inkChg chg="add del">
          <ac:chgData name="Sinan Kalkan" userId="6c97b2d2-1092-497b-8c76-002b8d208c49" providerId="ADAL" clId="{E9FFDDDC-962E-5249-BDD8-6FDA0CC12FB1}" dt="2021-04-21T10:28:10.503" v="749" actId="478"/>
          <ac:inkMkLst>
            <pc:docMk/>
            <pc:sldMk cId="258766444" sldId="736"/>
            <ac:inkMk id="3" creationId="{E909EC3E-4064-4D43-BC60-51C36262F3D9}"/>
          </ac:inkMkLst>
        </pc:inkChg>
        <pc:inkChg chg="add del">
          <ac:chgData name="Sinan Kalkan" userId="6c97b2d2-1092-497b-8c76-002b8d208c49" providerId="ADAL" clId="{E9FFDDDC-962E-5249-BDD8-6FDA0CC12FB1}" dt="2021-04-21T10:28:10.503" v="749" actId="478"/>
          <ac:inkMkLst>
            <pc:docMk/>
            <pc:sldMk cId="258766444" sldId="736"/>
            <ac:inkMk id="7" creationId="{033A8166-7DB3-B24C-B2B6-5CB12725AEFD}"/>
          </ac:inkMkLst>
        </pc:inkChg>
        <pc:inkChg chg="add del">
          <ac:chgData name="Sinan Kalkan" userId="6c97b2d2-1092-497b-8c76-002b8d208c49" providerId="ADAL" clId="{E9FFDDDC-962E-5249-BDD8-6FDA0CC12FB1}" dt="2021-04-21T10:28:10.503" v="749" actId="478"/>
          <ac:inkMkLst>
            <pc:docMk/>
            <pc:sldMk cId="258766444" sldId="736"/>
            <ac:inkMk id="8" creationId="{BE1C8491-D91A-9449-AE90-6CA8B37E9C48}"/>
          </ac:inkMkLst>
        </pc:inkChg>
      </pc:sldChg>
      <pc:sldChg chg="addSp mo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3500440893" sldId="737"/>
        </pc:sldMkLst>
        <pc:grpChg chg="mod">
          <ac:chgData name="Sinan Kalkan" userId="6c97b2d2-1092-497b-8c76-002b8d208c49" providerId="ADAL" clId="{E9FFDDDC-962E-5249-BDD8-6FDA0CC12FB1}" dt="2021-04-16T05:49:13.737" v="21"/>
          <ac:grpSpMkLst>
            <pc:docMk/>
            <pc:sldMk cId="3500440893" sldId="737"/>
            <ac:grpSpMk id="11" creationId="{F82716DF-EBFA-734E-8380-DFCD9FA8233E}"/>
          </ac:grpSpMkLst>
        </pc:grpChg>
        <pc:inkChg chg="add mod">
          <ac:chgData name="Sinan Kalkan" userId="6c97b2d2-1092-497b-8c76-002b8d208c49" providerId="ADAL" clId="{E9FFDDDC-962E-5249-BDD8-6FDA0CC12FB1}" dt="2021-04-16T05:49:13.737" v="21"/>
          <ac:inkMkLst>
            <pc:docMk/>
            <pc:sldMk cId="3500440893" sldId="737"/>
            <ac:inkMk id="7" creationId="{1091D91A-3C5A-404B-9899-EC10BC808FAA}"/>
          </ac:inkMkLst>
        </pc:inkChg>
        <pc:inkChg chg="add mod">
          <ac:chgData name="Sinan Kalkan" userId="6c97b2d2-1092-497b-8c76-002b8d208c49" providerId="ADAL" clId="{E9FFDDDC-962E-5249-BDD8-6FDA0CC12FB1}" dt="2021-04-16T05:49:13.737" v="21"/>
          <ac:inkMkLst>
            <pc:docMk/>
            <pc:sldMk cId="3500440893" sldId="737"/>
            <ac:inkMk id="9" creationId="{0B5D6E26-1850-7A4E-8FCE-E6C66F9B998E}"/>
          </ac:inkMkLst>
        </pc:inkChg>
        <pc:inkChg chg="add">
          <ac:chgData name="Sinan Kalkan" userId="6c97b2d2-1092-497b-8c76-002b8d208c49" providerId="ADAL" clId="{E9FFDDDC-962E-5249-BDD8-6FDA0CC12FB1}" dt="2021-04-16T05:49:15.505" v="22" actId="9405"/>
          <ac:inkMkLst>
            <pc:docMk/>
            <pc:sldMk cId="3500440893" sldId="737"/>
            <ac:inkMk id="12" creationId="{53538E84-E46B-A944-B127-2C576811B685}"/>
          </ac:inkMkLst>
        </pc:inkChg>
        <pc:inkChg chg="add">
          <ac:chgData name="Sinan Kalkan" userId="6c97b2d2-1092-497b-8c76-002b8d208c49" providerId="ADAL" clId="{E9FFDDDC-962E-5249-BDD8-6FDA0CC12FB1}" dt="2021-04-16T05:49:23.369" v="23" actId="9405"/>
          <ac:inkMkLst>
            <pc:docMk/>
            <pc:sldMk cId="3500440893" sldId="737"/>
            <ac:inkMk id="13" creationId="{583BB469-E7BD-654E-8D72-111689AA7279}"/>
          </ac:inkMkLst>
        </pc:inkChg>
      </pc:sldChg>
      <pc:sldChg chg="del">
        <pc:chgData name="Sinan Kalkan" userId="6c97b2d2-1092-497b-8c76-002b8d208c49" providerId="ADAL" clId="{E9FFDDDC-962E-5249-BDD8-6FDA0CC12FB1}" dt="2021-04-21T10:28:23.170" v="750" actId="2696"/>
        <pc:sldMkLst>
          <pc:docMk/>
          <pc:sldMk cId="2487067040" sldId="738"/>
        </pc:sldMkLst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941799606" sldId="739"/>
        </pc:sldMkLst>
        <pc:inkChg chg="add">
          <ac:chgData name="Sinan Kalkan" userId="6c97b2d2-1092-497b-8c76-002b8d208c49" providerId="ADAL" clId="{E9FFDDDC-962E-5249-BDD8-6FDA0CC12FB1}" dt="2021-04-16T05:50:43.911" v="59" actId="9405"/>
          <ac:inkMkLst>
            <pc:docMk/>
            <pc:sldMk cId="2941799606" sldId="739"/>
            <ac:inkMk id="3" creationId="{0D86DB8C-DB6A-EF4A-88FA-76FD3B415D03}"/>
          </ac:inkMkLst>
        </pc:inkChg>
        <pc:inkChg chg="add">
          <ac:chgData name="Sinan Kalkan" userId="6c97b2d2-1092-497b-8c76-002b8d208c49" providerId="ADAL" clId="{E9FFDDDC-962E-5249-BDD8-6FDA0CC12FB1}" dt="2021-04-16T05:50:49.221" v="60" actId="9405"/>
          <ac:inkMkLst>
            <pc:docMk/>
            <pc:sldMk cId="2941799606" sldId="739"/>
            <ac:inkMk id="8" creationId="{FF8E783F-F54F-C841-979E-6B485E31CC12}"/>
          </ac:inkMkLst>
        </pc:inkChg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893596713" sldId="740"/>
        </pc:sldMkLst>
        <pc:inkChg chg="add">
          <ac:chgData name="Sinan Kalkan" userId="6c97b2d2-1092-497b-8c76-002b8d208c49" providerId="ADAL" clId="{E9FFDDDC-962E-5249-BDD8-6FDA0CC12FB1}" dt="2021-04-16T05:51:04.070" v="61" actId="9405"/>
          <ac:inkMkLst>
            <pc:docMk/>
            <pc:sldMk cId="893596713" sldId="740"/>
            <ac:inkMk id="9" creationId="{6F27F5B3-8675-9F48-AA67-E6E2CADD36C1}"/>
          </ac:inkMkLst>
        </pc:inkChg>
      </pc:sldChg>
      <pc:sldChg chg="addSp modSp mod">
        <pc:chgData name="Sinan Kalkan" userId="6c97b2d2-1092-497b-8c76-002b8d208c49" providerId="ADAL" clId="{E9FFDDDC-962E-5249-BDD8-6FDA0CC12FB1}" dt="2021-04-16T05:51:18.293" v="65"/>
        <pc:sldMkLst>
          <pc:docMk/>
          <pc:sldMk cId="2079963200" sldId="741"/>
        </pc:sldMkLst>
        <pc:grpChg chg="mod">
          <ac:chgData name="Sinan Kalkan" userId="6c97b2d2-1092-497b-8c76-002b8d208c49" providerId="ADAL" clId="{E9FFDDDC-962E-5249-BDD8-6FDA0CC12FB1}" dt="2021-04-16T05:51:18.293" v="65"/>
          <ac:grpSpMkLst>
            <pc:docMk/>
            <pc:sldMk cId="2079963200" sldId="741"/>
            <ac:grpSpMk id="12" creationId="{3F6EA95C-36CB-4A44-9084-FAE90E2E56F8}"/>
          </ac:grpSpMkLst>
        </pc:grpChg>
        <pc:inkChg chg="add">
          <ac:chgData name="Sinan Kalkan" userId="6c97b2d2-1092-497b-8c76-002b8d208c49" providerId="ADAL" clId="{E9FFDDDC-962E-5249-BDD8-6FDA0CC12FB1}" dt="2021-04-16T05:51:14.187" v="62" actId="9405"/>
          <ac:inkMkLst>
            <pc:docMk/>
            <pc:sldMk cId="2079963200" sldId="741"/>
            <ac:inkMk id="9" creationId="{30DD6569-A5B3-EC4C-A29A-7FC35B460693}"/>
          </ac:inkMkLst>
        </pc:inkChg>
        <pc:inkChg chg="add mod">
          <ac:chgData name="Sinan Kalkan" userId="6c97b2d2-1092-497b-8c76-002b8d208c49" providerId="ADAL" clId="{E9FFDDDC-962E-5249-BDD8-6FDA0CC12FB1}" dt="2021-04-16T05:51:18.293" v="65"/>
          <ac:inkMkLst>
            <pc:docMk/>
            <pc:sldMk cId="2079963200" sldId="741"/>
            <ac:inkMk id="10" creationId="{9E928FE4-BCFA-1049-9204-BC0968096989}"/>
          </ac:inkMkLst>
        </pc:inkChg>
        <pc:inkChg chg="add mod">
          <ac:chgData name="Sinan Kalkan" userId="6c97b2d2-1092-497b-8c76-002b8d208c49" providerId="ADAL" clId="{E9FFDDDC-962E-5249-BDD8-6FDA0CC12FB1}" dt="2021-04-16T05:51:18.293" v="65"/>
          <ac:inkMkLst>
            <pc:docMk/>
            <pc:sldMk cId="2079963200" sldId="741"/>
            <ac:inkMk id="11" creationId="{B4E88B88-93D6-A647-B398-D22979424164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31.539" v="772" actId="478"/>
        <pc:sldMkLst>
          <pc:docMk/>
          <pc:sldMk cId="1006704226" sldId="742"/>
        </pc:sldMkLst>
        <pc:grpChg chg="del mod">
          <ac:chgData name="Sinan Kalkan" userId="6c97b2d2-1092-497b-8c76-002b8d208c49" providerId="ADAL" clId="{E9FFDDDC-962E-5249-BDD8-6FDA0CC12FB1}" dt="2021-04-16T06:04:26.121" v="192"/>
          <ac:grpSpMkLst>
            <pc:docMk/>
            <pc:sldMk cId="1006704226" sldId="742"/>
            <ac:grpSpMk id="11" creationId="{D7901D4E-6E76-0743-ACCE-F06C16D8218B}"/>
          </ac:grpSpMkLst>
        </pc:grpChg>
        <pc:grpChg chg="del mod">
          <ac:chgData name="Sinan Kalkan" userId="6c97b2d2-1092-497b-8c76-002b8d208c49" providerId="ADAL" clId="{E9FFDDDC-962E-5249-BDD8-6FDA0CC12FB1}" dt="2021-04-16T06:07:13.699" v="226"/>
          <ac:grpSpMkLst>
            <pc:docMk/>
            <pc:sldMk cId="1006704226" sldId="742"/>
            <ac:grpSpMk id="13" creationId="{2CC4698E-A44A-714B-B972-22EFDF091A7C}"/>
          </ac:grpSpMkLst>
        </pc:grpChg>
        <pc:grpChg chg="del mod">
          <ac:chgData name="Sinan Kalkan" userId="6c97b2d2-1092-497b-8c76-002b8d208c49" providerId="ADAL" clId="{E9FFDDDC-962E-5249-BDD8-6FDA0CC12FB1}" dt="2021-04-16T06:04:40.397" v="211"/>
          <ac:grpSpMkLst>
            <pc:docMk/>
            <pc:sldMk cId="1006704226" sldId="742"/>
            <ac:grpSpMk id="32" creationId="{DFA1611C-6C56-3942-AEAB-A130D86754F3}"/>
          </ac:grpSpMkLst>
        </pc:grpChg>
        <pc:grpChg chg="del mod">
          <ac:chgData name="Sinan Kalkan" userId="6c97b2d2-1092-497b-8c76-002b8d208c49" providerId="ADAL" clId="{E9FFDDDC-962E-5249-BDD8-6FDA0CC12FB1}" dt="2021-04-16T06:07:13.701" v="235"/>
          <ac:grpSpMkLst>
            <pc:docMk/>
            <pc:sldMk cId="1006704226" sldId="742"/>
            <ac:grpSpMk id="33" creationId="{FCBB9D7D-D299-5741-9A73-5C89E4A72429}"/>
          </ac:grpSpMkLst>
        </pc:grpChg>
        <pc:grpChg chg="del mod">
          <ac:chgData name="Sinan Kalkan" userId="6c97b2d2-1092-497b-8c76-002b8d208c49" providerId="ADAL" clId="{E9FFDDDC-962E-5249-BDD8-6FDA0CC12FB1}" dt="2021-04-16T06:08:43.689" v="250"/>
          <ac:grpSpMkLst>
            <pc:docMk/>
            <pc:sldMk cId="1006704226" sldId="742"/>
            <ac:grpSpMk id="46" creationId="{58831A55-09C8-DB40-9E86-DF9E8F751B00}"/>
          </ac:grpSpMkLst>
        </pc:grpChg>
        <pc:grpChg chg="del mod">
          <ac:chgData name="Sinan Kalkan" userId="6c97b2d2-1092-497b-8c76-002b8d208c49" providerId="ADAL" clId="{E9FFDDDC-962E-5249-BDD8-6FDA0CC12FB1}" dt="2021-04-16T06:08:49.293" v="254"/>
          <ac:grpSpMkLst>
            <pc:docMk/>
            <pc:sldMk cId="1006704226" sldId="742"/>
            <ac:grpSpMk id="47" creationId="{2B7B09DA-3998-4848-B3C2-5EB8A041F49A}"/>
          </ac:grpSpMkLst>
        </pc:grpChg>
        <pc:grpChg chg="del mod">
          <ac:chgData name="Sinan Kalkan" userId="6c97b2d2-1092-497b-8c76-002b8d208c49" providerId="ADAL" clId="{E9FFDDDC-962E-5249-BDD8-6FDA0CC12FB1}" dt="2021-04-16T06:09:26.982" v="280"/>
          <ac:grpSpMkLst>
            <pc:docMk/>
            <pc:sldMk cId="1006704226" sldId="742"/>
            <ac:grpSpMk id="49" creationId="{79E1A5CC-B35D-9944-BF23-B3C77580BC3D}"/>
          </ac:grpSpMkLst>
        </pc:grpChg>
        <pc:grpChg chg="del mod">
          <ac:chgData name="Sinan Kalkan" userId="6c97b2d2-1092-497b-8c76-002b8d208c49" providerId="ADAL" clId="{E9FFDDDC-962E-5249-BDD8-6FDA0CC12FB1}" dt="2021-04-16T06:09:20.553" v="270"/>
          <ac:grpSpMkLst>
            <pc:docMk/>
            <pc:sldMk cId="1006704226" sldId="742"/>
            <ac:grpSpMk id="53" creationId="{3400322A-F561-E74D-A11B-4B3DC0C8AB29}"/>
          </ac:grpSpMkLst>
        </pc:grpChg>
        <pc:grpChg chg="del mod">
          <ac:chgData name="Sinan Kalkan" userId="6c97b2d2-1092-497b-8c76-002b8d208c49" providerId="ADAL" clId="{E9FFDDDC-962E-5249-BDD8-6FDA0CC12FB1}" dt="2021-04-21T10:29:24.553" v="769" actId="478"/>
          <ac:grpSpMkLst>
            <pc:docMk/>
            <pc:sldMk cId="1006704226" sldId="742"/>
            <ac:grpSpMk id="59" creationId="{B0F3FA26-26E0-AF47-BF98-488E07316338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62" creationId="{724CD325-1FB2-6E4C-9B44-D4F747A9D284}"/>
          </ac:grpSpMkLst>
        </pc:grpChg>
        <pc:grpChg chg="del mod">
          <ac:chgData name="Sinan Kalkan" userId="6c97b2d2-1092-497b-8c76-002b8d208c49" providerId="ADAL" clId="{E9FFDDDC-962E-5249-BDD8-6FDA0CC12FB1}" dt="2021-04-16T06:09:56" v="309"/>
          <ac:grpSpMkLst>
            <pc:docMk/>
            <pc:sldMk cId="1006704226" sldId="742"/>
            <ac:grpSpMk id="66" creationId="{9B49B8D8-E5E9-1B4A-BD86-FBCA342A682D}"/>
          </ac:grpSpMkLst>
        </pc:grpChg>
        <pc:grpChg chg="del mod">
          <ac:chgData name="Sinan Kalkan" userId="6c97b2d2-1092-497b-8c76-002b8d208c49" providerId="ADAL" clId="{E9FFDDDC-962E-5249-BDD8-6FDA0CC12FB1}" dt="2021-04-16T06:09:26.982" v="280"/>
          <ac:grpSpMkLst>
            <pc:docMk/>
            <pc:sldMk cId="1006704226" sldId="742"/>
            <ac:grpSpMk id="69" creationId="{42131841-9939-C248-857D-C08324F347C8}"/>
          </ac:grpSpMkLst>
        </pc:grpChg>
        <pc:grpChg chg="del mod">
          <ac:chgData name="Sinan Kalkan" userId="6c97b2d2-1092-497b-8c76-002b8d208c49" providerId="ADAL" clId="{E9FFDDDC-962E-5249-BDD8-6FDA0CC12FB1}" dt="2021-04-16T06:09:30.117" v="286"/>
          <ac:grpSpMkLst>
            <pc:docMk/>
            <pc:sldMk cId="1006704226" sldId="742"/>
            <ac:grpSpMk id="79" creationId="{7DAAD6A2-F65B-B64D-AA02-4E12343C3E7D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80" creationId="{E2C34C21-CDE6-5D43-B56D-9F5318DBF408}"/>
          </ac:grpSpMkLst>
        </pc:grpChg>
        <pc:grpChg chg="del mod">
          <ac:chgData name="Sinan Kalkan" userId="6c97b2d2-1092-497b-8c76-002b8d208c49" providerId="ADAL" clId="{E9FFDDDC-962E-5249-BDD8-6FDA0CC12FB1}" dt="2021-04-16T06:10:26.412" v="318"/>
          <ac:grpSpMkLst>
            <pc:docMk/>
            <pc:sldMk cId="1006704226" sldId="742"/>
            <ac:grpSpMk id="86" creationId="{FC93CEFE-D276-2949-990D-3B61CDDBA6E7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91" creationId="{2CC03BE7-1BAB-7244-B34A-D9A55801EC0C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99" creationId="{EB5C5103-CF47-0047-A8BC-76E85219E295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00" creationId="{9BFAF3B8-E415-A849-9F12-F67B94E6E171}"/>
          </ac:grpSpMkLst>
        </pc:grpChg>
        <pc:grpChg chg="del mod">
          <ac:chgData name="Sinan Kalkan" userId="6c97b2d2-1092-497b-8c76-002b8d208c49" providerId="ADAL" clId="{E9FFDDDC-962E-5249-BDD8-6FDA0CC12FB1}" dt="2021-04-16T06:09:56" v="309"/>
          <ac:grpSpMkLst>
            <pc:docMk/>
            <pc:sldMk cId="1006704226" sldId="742"/>
            <ac:grpSpMk id="103" creationId="{41AF4238-96F8-E947-B921-09A0BEACE747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10" creationId="{ABC072CE-03CE-284F-8616-85608C06610E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17" creationId="{DC6600F0-A079-984C-870C-22228BDF6858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19" creationId="{B381A818-413B-3849-813C-A92495D5D96C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22" creationId="{CA00C902-945B-0F43-A2CF-01B519178B4C}"/>
          </ac:grpSpMkLst>
        </pc:grpChg>
        <pc:grpChg chg="del mod">
          <ac:chgData name="Sinan Kalkan" userId="6c97b2d2-1092-497b-8c76-002b8d208c49" providerId="ADAL" clId="{E9FFDDDC-962E-5249-BDD8-6FDA0CC12FB1}" dt="2021-04-16T06:10:49.023" v="342"/>
          <ac:grpSpMkLst>
            <pc:docMk/>
            <pc:sldMk cId="1006704226" sldId="742"/>
            <ac:grpSpMk id="125" creationId="{AE9AED25-0BEB-C744-83CF-8D42AA29F6A0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29" creationId="{4E04003A-7466-E244-8D7A-7623720515AD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43" creationId="{0DCECCDE-EBCB-764B-8A99-DDCA0A1C390E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44" creationId="{C7B730B7-BBE9-814C-820A-644E901BB311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55" creationId="{2070DA87-D2C0-0C44-9E4D-30B132C0D693}"/>
          </ac:grpSpMkLst>
        </pc:grpChg>
        <pc:grpChg chg="del mod">
          <ac:chgData name="Sinan Kalkan" userId="6c97b2d2-1092-497b-8c76-002b8d208c49" providerId="ADAL" clId="{E9FFDDDC-962E-5249-BDD8-6FDA0CC12FB1}" dt="2021-04-16T06:13:12.905" v="380"/>
          <ac:grpSpMkLst>
            <pc:docMk/>
            <pc:sldMk cId="1006704226" sldId="742"/>
            <ac:grpSpMk id="158" creationId="{4968A6CF-2052-6540-8E50-0B679C9077AD}"/>
          </ac:grpSpMkLst>
        </pc:grpChg>
        <pc:grpChg chg="del mod">
          <ac:chgData name="Sinan Kalkan" userId="6c97b2d2-1092-497b-8c76-002b8d208c49" providerId="ADAL" clId="{E9FFDDDC-962E-5249-BDD8-6FDA0CC12FB1}" dt="2021-04-16T06:13:12.905" v="380"/>
          <ac:grpSpMkLst>
            <pc:docMk/>
            <pc:sldMk cId="1006704226" sldId="742"/>
            <ac:grpSpMk id="165" creationId="{5B8DC5F8-6CFE-4C4B-B355-640839586D3D}"/>
          </ac:grpSpMkLst>
        </pc:grpChg>
        <pc:grpChg chg="del mod">
          <ac:chgData name="Sinan Kalkan" userId="6c97b2d2-1092-497b-8c76-002b8d208c49" providerId="ADAL" clId="{E9FFDDDC-962E-5249-BDD8-6FDA0CC12FB1}" dt="2021-04-21T10:29:30.357" v="771" actId="478"/>
          <ac:grpSpMkLst>
            <pc:docMk/>
            <pc:sldMk cId="1006704226" sldId="742"/>
            <ac:grpSpMk id="168" creationId="{9413729A-6137-CC4A-B263-2A14DC3433DD}"/>
          </ac:grpSpMkLst>
        </pc:grpChg>
        <pc:grpChg chg="del mod">
          <ac:chgData name="Sinan Kalkan" userId="6c97b2d2-1092-497b-8c76-002b8d208c49" providerId="ADAL" clId="{E9FFDDDC-962E-5249-BDD8-6FDA0CC12FB1}" dt="2021-04-21T10:29:31.539" v="772" actId="478"/>
          <ac:grpSpMkLst>
            <pc:docMk/>
            <pc:sldMk cId="1006704226" sldId="742"/>
            <ac:grpSpMk id="173" creationId="{C55D3D4B-F708-1448-82AE-03A161ADA9BB}"/>
          </ac:grpSpMkLst>
        </pc:grpChg>
        <pc:inkChg chg="add del">
          <ac:chgData name="Sinan Kalkan" userId="6c97b2d2-1092-497b-8c76-002b8d208c49" providerId="ADAL" clId="{E9FFDDDC-962E-5249-BDD8-6FDA0CC12FB1}" dt="2021-04-16T06:07:13.696" v="217"/>
          <ac:inkMkLst>
            <pc:docMk/>
            <pc:sldMk cId="1006704226" sldId="742"/>
            <ac:inkMk id="7" creationId="{FEE1EBF6-70D9-ED46-8246-2A43CB2E608A}"/>
          </ac:inkMkLst>
        </pc:inkChg>
        <pc:inkChg chg="add del mod">
          <ac:chgData name="Sinan Kalkan" userId="6c97b2d2-1092-497b-8c76-002b8d208c49" providerId="ADAL" clId="{E9FFDDDC-962E-5249-BDD8-6FDA0CC12FB1}" dt="2021-04-16T06:07:13.699" v="226"/>
          <ac:inkMkLst>
            <pc:docMk/>
            <pc:sldMk cId="1006704226" sldId="742"/>
            <ac:inkMk id="8" creationId="{101545F2-B981-8C4A-95C5-0642D0F5DF0C}"/>
          </ac:inkMkLst>
        </pc:inkChg>
        <pc:inkChg chg="add del mod">
          <ac:chgData name="Sinan Kalkan" userId="6c97b2d2-1092-497b-8c76-002b8d208c49" providerId="ADAL" clId="{E9FFDDDC-962E-5249-BDD8-6FDA0CC12FB1}" dt="2021-04-16T06:07:13.697" v="220"/>
          <ac:inkMkLst>
            <pc:docMk/>
            <pc:sldMk cId="1006704226" sldId="742"/>
            <ac:inkMk id="9" creationId="{11CC72DB-E1DA-F546-B6CF-C21C3646F696}"/>
          </ac:inkMkLst>
        </pc:inkChg>
        <pc:inkChg chg="add del mod">
          <ac:chgData name="Sinan Kalkan" userId="6c97b2d2-1092-497b-8c76-002b8d208c49" providerId="ADAL" clId="{E9FFDDDC-962E-5249-BDD8-6FDA0CC12FB1}" dt="2021-04-16T06:07:13.697" v="219"/>
          <ac:inkMkLst>
            <pc:docMk/>
            <pc:sldMk cId="1006704226" sldId="742"/>
            <ac:inkMk id="10" creationId="{64396F23-BC04-5F4B-8131-37D8EC5FB2D5}"/>
          </ac:inkMkLst>
        </pc:inkChg>
        <pc:inkChg chg="add del mod">
          <ac:chgData name="Sinan Kalkan" userId="6c97b2d2-1092-497b-8c76-002b8d208c49" providerId="ADAL" clId="{E9FFDDDC-962E-5249-BDD8-6FDA0CC12FB1}" dt="2021-04-16T06:07:13.701" v="234"/>
          <ac:inkMkLst>
            <pc:docMk/>
            <pc:sldMk cId="1006704226" sldId="742"/>
            <ac:inkMk id="12" creationId="{9373F35E-86A9-0C43-983C-715080F0F71B}"/>
          </ac:inkMkLst>
        </pc:inkChg>
        <pc:inkChg chg="add del mod">
          <ac:chgData name="Sinan Kalkan" userId="6c97b2d2-1092-497b-8c76-002b8d208c49" providerId="ADAL" clId="{E9FFDDDC-962E-5249-BDD8-6FDA0CC12FB1}" dt="2021-04-16T06:07:13.698" v="224"/>
          <ac:inkMkLst>
            <pc:docMk/>
            <pc:sldMk cId="1006704226" sldId="742"/>
            <ac:inkMk id="14" creationId="{506C63AD-8B44-6A44-A1C6-1801845EFC5B}"/>
          </ac:inkMkLst>
        </pc:inkChg>
        <pc:inkChg chg="add del mod">
          <ac:chgData name="Sinan Kalkan" userId="6c97b2d2-1092-497b-8c76-002b8d208c49" providerId="ADAL" clId="{E9FFDDDC-962E-5249-BDD8-6FDA0CC12FB1}" dt="2021-04-16T06:07:13.699" v="227"/>
          <ac:inkMkLst>
            <pc:docMk/>
            <pc:sldMk cId="1006704226" sldId="742"/>
            <ac:inkMk id="15" creationId="{E2A0E279-EDD3-5048-A053-ED000E766218}"/>
          </ac:inkMkLst>
        </pc:inkChg>
        <pc:inkChg chg="add del mod">
          <ac:chgData name="Sinan Kalkan" userId="6c97b2d2-1092-497b-8c76-002b8d208c49" providerId="ADAL" clId="{E9FFDDDC-962E-5249-BDD8-6FDA0CC12FB1}" dt="2021-04-16T06:07:13.701" v="236"/>
          <ac:inkMkLst>
            <pc:docMk/>
            <pc:sldMk cId="1006704226" sldId="742"/>
            <ac:inkMk id="16" creationId="{34D523DA-F14D-204B-AA32-B9D6F72D000D}"/>
          </ac:inkMkLst>
        </pc:inkChg>
        <pc:inkChg chg="add del mod">
          <ac:chgData name="Sinan Kalkan" userId="6c97b2d2-1092-497b-8c76-002b8d208c49" providerId="ADAL" clId="{E9FFDDDC-962E-5249-BDD8-6FDA0CC12FB1}" dt="2021-04-16T06:07:13.700" v="231"/>
          <ac:inkMkLst>
            <pc:docMk/>
            <pc:sldMk cId="1006704226" sldId="742"/>
            <ac:inkMk id="17" creationId="{7FDB5C9B-1D82-F846-95C1-D70632C39E1C}"/>
          </ac:inkMkLst>
        </pc:inkChg>
        <pc:inkChg chg="add del mod">
          <ac:chgData name="Sinan Kalkan" userId="6c97b2d2-1092-497b-8c76-002b8d208c49" providerId="ADAL" clId="{E9FFDDDC-962E-5249-BDD8-6FDA0CC12FB1}" dt="2021-04-16T06:07:13.699" v="225"/>
          <ac:inkMkLst>
            <pc:docMk/>
            <pc:sldMk cId="1006704226" sldId="742"/>
            <ac:inkMk id="18" creationId="{A1E7B6BD-E07A-7647-8E6D-35EE09E48109}"/>
          </ac:inkMkLst>
        </pc:inkChg>
        <pc:inkChg chg="add del mod">
          <ac:chgData name="Sinan Kalkan" userId="6c97b2d2-1092-497b-8c76-002b8d208c49" providerId="ADAL" clId="{E9FFDDDC-962E-5249-BDD8-6FDA0CC12FB1}" dt="2021-04-16T06:07:13.697" v="218"/>
          <ac:inkMkLst>
            <pc:docMk/>
            <pc:sldMk cId="1006704226" sldId="742"/>
            <ac:inkMk id="19" creationId="{19CE6830-56F2-994D-9092-2AF52303488F}"/>
          </ac:inkMkLst>
        </pc:inkChg>
        <pc:inkChg chg="add del mod">
          <ac:chgData name="Sinan Kalkan" userId="6c97b2d2-1092-497b-8c76-002b8d208c49" providerId="ADAL" clId="{E9FFDDDC-962E-5249-BDD8-6FDA0CC12FB1}" dt="2021-04-16T06:07:13.701" v="233"/>
          <ac:inkMkLst>
            <pc:docMk/>
            <pc:sldMk cId="1006704226" sldId="742"/>
            <ac:inkMk id="20" creationId="{B337791D-5169-3A46-AF11-95798C302D9C}"/>
          </ac:inkMkLst>
        </pc:inkChg>
        <pc:inkChg chg="add del mod">
          <ac:chgData name="Sinan Kalkan" userId="6c97b2d2-1092-497b-8c76-002b8d208c49" providerId="ADAL" clId="{E9FFDDDC-962E-5249-BDD8-6FDA0CC12FB1}" dt="2021-04-16T06:07:13.697" v="221"/>
          <ac:inkMkLst>
            <pc:docMk/>
            <pc:sldMk cId="1006704226" sldId="742"/>
            <ac:inkMk id="21" creationId="{BAD1DD48-34AB-134A-8A48-7D3274DD53E0}"/>
          </ac:inkMkLst>
        </pc:inkChg>
        <pc:inkChg chg="add del mod">
          <ac:chgData name="Sinan Kalkan" userId="6c97b2d2-1092-497b-8c76-002b8d208c49" providerId="ADAL" clId="{E9FFDDDC-962E-5249-BDD8-6FDA0CC12FB1}" dt="2021-04-16T06:07:13.695" v="214"/>
          <ac:inkMkLst>
            <pc:docMk/>
            <pc:sldMk cId="1006704226" sldId="742"/>
            <ac:inkMk id="22" creationId="{EDE913AB-57B0-0A47-BA72-1929E4CAAAA7}"/>
          </ac:inkMkLst>
        </pc:inkChg>
        <pc:inkChg chg="add del mod">
          <ac:chgData name="Sinan Kalkan" userId="6c97b2d2-1092-497b-8c76-002b8d208c49" providerId="ADAL" clId="{E9FFDDDC-962E-5249-BDD8-6FDA0CC12FB1}" dt="2021-04-16T06:07:13.701" v="235"/>
          <ac:inkMkLst>
            <pc:docMk/>
            <pc:sldMk cId="1006704226" sldId="742"/>
            <ac:inkMk id="23" creationId="{B09A5A8D-5DEA-624D-B9BF-DC98463E8AB4}"/>
          </ac:inkMkLst>
        </pc:inkChg>
        <pc:inkChg chg="add del mod">
          <ac:chgData name="Sinan Kalkan" userId="6c97b2d2-1092-497b-8c76-002b8d208c49" providerId="ADAL" clId="{E9FFDDDC-962E-5249-BDD8-6FDA0CC12FB1}" dt="2021-04-16T06:07:13.700" v="230"/>
          <ac:inkMkLst>
            <pc:docMk/>
            <pc:sldMk cId="1006704226" sldId="742"/>
            <ac:inkMk id="24" creationId="{DB5B7D9A-0A3D-5B4B-87C5-51C7C54C155B}"/>
          </ac:inkMkLst>
        </pc:inkChg>
        <pc:inkChg chg="add del mod">
          <ac:chgData name="Sinan Kalkan" userId="6c97b2d2-1092-497b-8c76-002b8d208c49" providerId="ADAL" clId="{E9FFDDDC-962E-5249-BDD8-6FDA0CC12FB1}" dt="2021-04-16T06:07:13.698" v="223"/>
          <ac:inkMkLst>
            <pc:docMk/>
            <pc:sldMk cId="1006704226" sldId="742"/>
            <ac:inkMk id="25" creationId="{FE02F72D-650B-6845-B096-5F7F6CE044E2}"/>
          </ac:inkMkLst>
        </pc:inkChg>
        <pc:inkChg chg="add del mod">
          <ac:chgData name="Sinan Kalkan" userId="6c97b2d2-1092-497b-8c76-002b8d208c49" providerId="ADAL" clId="{E9FFDDDC-962E-5249-BDD8-6FDA0CC12FB1}" dt="2021-04-16T06:07:13.696" v="216"/>
          <ac:inkMkLst>
            <pc:docMk/>
            <pc:sldMk cId="1006704226" sldId="742"/>
            <ac:inkMk id="26" creationId="{BE603AE9-0E95-194A-A9A4-4C1215CD55DF}"/>
          </ac:inkMkLst>
        </pc:inkChg>
        <pc:inkChg chg="add del mod">
          <ac:chgData name="Sinan Kalkan" userId="6c97b2d2-1092-497b-8c76-002b8d208c49" providerId="ADAL" clId="{E9FFDDDC-962E-5249-BDD8-6FDA0CC12FB1}" dt="2021-04-16T06:07:13.700" v="232"/>
          <ac:inkMkLst>
            <pc:docMk/>
            <pc:sldMk cId="1006704226" sldId="742"/>
            <ac:inkMk id="27" creationId="{494EB345-CE2D-D841-8599-85972C3CC51D}"/>
          </ac:inkMkLst>
        </pc:inkChg>
        <pc:inkChg chg="add del mod">
          <ac:chgData name="Sinan Kalkan" userId="6c97b2d2-1092-497b-8c76-002b8d208c49" providerId="ADAL" clId="{E9FFDDDC-962E-5249-BDD8-6FDA0CC12FB1}" dt="2021-04-16T06:07:13.699" v="228"/>
          <ac:inkMkLst>
            <pc:docMk/>
            <pc:sldMk cId="1006704226" sldId="742"/>
            <ac:inkMk id="28" creationId="{E5844FDC-7BDA-A94C-9B32-6D341CE492F7}"/>
          </ac:inkMkLst>
        </pc:inkChg>
        <pc:inkChg chg="add del mod">
          <ac:chgData name="Sinan Kalkan" userId="6c97b2d2-1092-497b-8c76-002b8d208c49" providerId="ADAL" clId="{E9FFDDDC-962E-5249-BDD8-6FDA0CC12FB1}" dt="2021-04-16T06:07:13.698" v="222"/>
          <ac:inkMkLst>
            <pc:docMk/>
            <pc:sldMk cId="1006704226" sldId="742"/>
            <ac:inkMk id="29" creationId="{B1566495-1120-2248-AE88-C51BC8F6D489}"/>
          </ac:inkMkLst>
        </pc:inkChg>
        <pc:inkChg chg="add del mod">
          <ac:chgData name="Sinan Kalkan" userId="6c97b2d2-1092-497b-8c76-002b8d208c49" providerId="ADAL" clId="{E9FFDDDC-962E-5249-BDD8-6FDA0CC12FB1}" dt="2021-04-16T06:07:13.696" v="215"/>
          <ac:inkMkLst>
            <pc:docMk/>
            <pc:sldMk cId="1006704226" sldId="742"/>
            <ac:inkMk id="30" creationId="{C7E0458A-CC02-A64E-8D4D-F6E4FEAB4D18}"/>
          </ac:inkMkLst>
        </pc:inkChg>
        <pc:inkChg chg="add del mod">
          <ac:chgData name="Sinan Kalkan" userId="6c97b2d2-1092-497b-8c76-002b8d208c49" providerId="ADAL" clId="{E9FFDDDC-962E-5249-BDD8-6FDA0CC12FB1}" dt="2021-04-16T06:07:13.700" v="229"/>
          <ac:inkMkLst>
            <pc:docMk/>
            <pc:sldMk cId="1006704226" sldId="742"/>
            <ac:inkMk id="31" creationId="{FBE44AE6-473F-EB46-B701-D4F90EB7D0E6}"/>
          </ac:inkMkLst>
        </pc:inkChg>
        <pc:inkChg chg="add del">
          <ac:chgData name="Sinan Kalkan" userId="6c97b2d2-1092-497b-8c76-002b8d208c49" providerId="ADAL" clId="{E9FFDDDC-962E-5249-BDD8-6FDA0CC12FB1}" dt="2021-04-16T06:07:13.695" v="213"/>
          <ac:inkMkLst>
            <pc:docMk/>
            <pc:sldMk cId="1006704226" sldId="742"/>
            <ac:inkMk id="34" creationId="{B7A6F5A7-8A04-AC42-806B-DAFF4142580E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35" creationId="{69B81B99-7715-F046-937F-CC3A9250DDB3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36" creationId="{6A1A6E50-311B-C046-BDFD-D6B93A8AE35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37" creationId="{1E36B75C-9F25-434A-B02C-8F621DF6021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38" creationId="{A8305869-52B4-C442-9580-B71403BEEEAA}"/>
          </ac:inkMkLst>
        </pc:inkChg>
        <pc:inkChg chg="add del mod">
          <ac:chgData name="Sinan Kalkan" userId="6c97b2d2-1092-497b-8c76-002b8d208c49" providerId="ADAL" clId="{E9FFDDDC-962E-5249-BDD8-6FDA0CC12FB1}" dt="2021-04-16T06:10:34.660" v="323"/>
          <ac:inkMkLst>
            <pc:docMk/>
            <pc:sldMk cId="1006704226" sldId="742"/>
            <ac:inkMk id="39" creationId="{68074685-106E-E84B-81F2-C62A3F315287}"/>
          </ac:inkMkLst>
        </pc:inkChg>
        <pc:inkChg chg="add del mod">
          <ac:chgData name="Sinan Kalkan" userId="6c97b2d2-1092-497b-8c76-002b8d208c49" providerId="ADAL" clId="{E9FFDDDC-962E-5249-BDD8-6FDA0CC12FB1}" dt="2021-04-16T06:10:34.659" v="322"/>
          <ac:inkMkLst>
            <pc:docMk/>
            <pc:sldMk cId="1006704226" sldId="742"/>
            <ac:inkMk id="40" creationId="{D0FF3D07-C200-554F-9F78-B691EEDA9A17}"/>
          </ac:inkMkLst>
        </pc:inkChg>
        <pc:inkChg chg="add del mod">
          <ac:chgData name="Sinan Kalkan" userId="6c97b2d2-1092-497b-8c76-002b8d208c49" providerId="ADAL" clId="{E9FFDDDC-962E-5249-BDD8-6FDA0CC12FB1}" dt="2021-04-16T06:10:34.663" v="329"/>
          <ac:inkMkLst>
            <pc:docMk/>
            <pc:sldMk cId="1006704226" sldId="742"/>
            <ac:inkMk id="41" creationId="{604C975E-E07E-E94E-AACC-01A3AAA2D6D4}"/>
          </ac:inkMkLst>
        </pc:inkChg>
        <pc:inkChg chg="add del mod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42" creationId="{C7BAE694-6D70-8C4D-9F2F-79BD830BD96E}"/>
          </ac:inkMkLst>
        </pc:inkChg>
        <pc:inkChg chg="add del mod">
          <ac:chgData name="Sinan Kalkan" userId="6c97b2d2-1092-497b-8c76-002b8d208c49" providerId="ADAL" clId="{E9FFDDDC-962E-5249-BDD8-6FDA0CC12FB1}" dt="2021-04-16T06:10:36.608" v="332"/>
          <ac:inkMkLst>
            <pc:docMk/>
            <pc:sldMk cId="1006704226" sldId="742"/>
            <ac:inkMk id="43" creationId="{DDC68E8F-716D-6648-8B73-988A4D5D9CAA}"/>
          </ac:inkMkLst>
        </pc:inkChg>
        <pc:inkChg chg="add del mod">
          <ac:chgData name="Sinan Kalkan" userId="6c97b2d2-1092-497b-8c76-002b8d208c49" providerId="ADAL" clId="{E9FFDDDC-962E-5249-BDD8-6FDA0CC12FB1}" dt="2021-04-16T06:10:36.608" v="331"/>
          <ac:inkMkLst>
            <pc:docMk/>
            <pc:sldMk cId="1006704226" sldId="742"/>
            <ac:inkMk id="44" creationId="{D06B5ADD-E187-F949-824C-93D6584C3D1D}"/>
          </ac:inkMkLst>
        </pc:inkChg>
        <pc:inkChg chg="add del mod">
          <ac:chgData name="Sinan Kalkan" userId="6c97b2d2-1092-497b-8c76-002b8d208c49" providerId="ADAL" clId="{E9FFDDDC-962E-5249-BDD8-6FDA0CC12FB1}" dt="2021-04-16T06:10:36.610" v="335"/>
          <ac:inkMkLst>
            <pc:docMk/>
            <pc:sldMk cId="1006704226" sldId="742"/>
            <ac:inkMk id="45" creationId="{CFBDC927-4718-FB4E-8AB1-552B16BF4642}"/>
          </ac:inkMkLst>
        </pc:inkChg>
        <pc:inkChg chg="add del mod">
          <ac:chgData name="Sinan Kalkan" userId="6c97b2d2-1092-497b-8c76-002b8d208c49" providerId="ADAL" clId="{E9FFDDDC-962E-5249-BDD8-6FDA0CC12FB1}" dt="2021-04-16T06:10:36.609" v="333"/>
          <ac:inkMkLst>
            <pc:docMk/>
            <pc:sldMk cId="1006704226" sldId="742"/>
            <ac:inkMk id="48" creationId="{3A7F480D-8B0A-554D-861A-16554CB528C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50" creationId="{B3942FE6-101A-CB4A-8764-6AAC7A5EC05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51" creationId="{B5A5CFBA-7D86-F04F-AD87-D430E4FDF542}"/>
          </ac:inkMkLst>
        </pc:inkChg>
        <pc:inkChg chg="add del mod">
          <ac:chgData name="Sinan Kalkan" userId="6c97b2d2-1092-497b-8c76-002b8d208c49" providerId="ADAL" clId="{E9FFDDDC-962E-5249-BDD8-6FDA0CC12FB1}" dt="2021-04-16T06:10:34.663" v="330"/>
          <ac:inkMkLst>
            <pc:docMk/>
            <pc:sldMk cId="1006704226" sldId="742"/>
            <ac:inkMk id="52" creationId="{F92B700E-FC79-1D43-9903-5EBFB7F6E580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4" creationId="{0A4C055C-94F3-014F-B0C7-EFE1D9845E4A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5" creationId="{8655149F-A242-AB41-ACD2-A28F84EFF29A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6" creationId="{5BDEE6A8-AC96-014B-8675-D0321DBB51FD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7" creationId="{484AEE25-5770-B648-9663-488319924A95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8" creationId="{7E79BAD0-717D-414E-92BE-417266359A7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0" creationId="{13EE1787-49F3-3745-BB11-F61B704FE8C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1" creationId="{F6D13360-C299-B147-A8A9-A6CB6CDF1D1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3" creationId="{0DF4BE4F-976C-6445-8760-C633BAA2BA5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4" creationId="{A7118E85-66A4-9D4A-92A5-ABAC0E013B6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5" creationId="{570C5281-AA68-0049-AA5B-F024CDCB5288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67" creationId="{31470AA9-4987-3146-97BF-B07B7EE752FB}"/>
          </ac:inkMkLst>
        </pc:inkChg>
        <pc:inkChg chg="add del mod">
          <ac:chgData name="Sinan Kalkan" userId="6c97b2d2-1092-497b-8c76-002b8d208c49" providerId="ADAL" clId="{E9FFDDDC-962E-5249-BDD8-6FDA0CC12FB1}" dt="2021-04-16T06:10:34.661" v="326"/>
          <ac:inkMkLst>
            <pc:docMk/>
            <pc:sldMk cId="1006704226" sldId="742"/>
            <ac:inkMk id="68" creationId="{D872796E-7F9C-3649-B4D7-524E02A01E91}"/>
          </ac:inkMkLst>
        </pc:inkChg>
        <pc:inkChg chg="add del mod">
          <ac:chgData name="Sinan Kalkan" userId="6c97b2d2-1092-497b-8c76-002b8d208c49" providerId="ADAL" clId="{E9FFDDDC-962E-5249-BDD8-6FDA0CC12FB1}" dt="2021-04-16T06:10:34.661" v="325"/>
          <ac:inkMkLst>
            <pc:docMk/>
            <pc:sldMk cId="1006704226" sldId="742"/>
            <ac:inkMk id="70" creationId="{0E3009D1-5CCA-E348-9C5A-E4388D9490EB}"/>
          </ac:inkMkLst>
        </pc:inkChg>
        <pc:inkChg chg="add del mod">
          <ac:chgData name="Sinan Kalkan" userId="6c97b2d2-1092-497b-8c76-002b8d208c49" providerId="ADAL" clId="{E9FFDDDC-962E-5249-BDD8-6FDA0CC12FB1}" dt="2021-04-16T06:10:34.662" v="327"/>
          <ac:inkMkLst>
            <pc:docMk/>
            <pc:sldMk cId="1006704226" sldId="742"/>
            <ac:inkMk id="71" creationId="{EBFB67CD-C068-1646-A629-3DE2F963AE9A}"/>
          </ac:inkMkLst>
        </pc:inkChg>
        <pc:inkChg chg="add del mod">
          <ac:chgData name="Sinan Kalkan" userId="6c97b2d2-1092-497b-8c76-002b8d208c49" providerId="ADAL" clId="{E9FFDDDC-962E-5249-BDD8-6FDA0CC12FB1}" dt="2021-04-16T06:10:34.660" v="324"/>
          <ac:inkMkLst>
            <pc:docMk/>
            <pc:sldMk cId="1006704226" sldId="742"/>
            <ac:inkMk id="72" creationId="{946133EC-FC56-3C40-B97E-DD505CAD083E}"/>
          </ac:inkMkLst>
        </pc:inkChg>
        <pc:inkChg chg="add del mod">
          <ac:chgData name="Sinan Kalkan" userId="6c97b2d2-1092-497b-8c76-002b8d208c49" providerId="ADAL" clId="{E9FFDDDC-962E-5249-BDD8-6FDA0CC12FB1}" dt="2021-04-16T06:10:34.662" v="328"/>
          <ac:inkMkLst>
            <pc:docMk/>
            <pc:sldMk cId="1006704226" sldId="742"/>
            <ac:inkMk id="73" creationId="{90BD3E70-8E41-8442-8F7C-9D3CAD2447B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4" creationId="{D886B2DF-E8E5-714B-9645-3377DF6936F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5" creationId="{730D1471-C72A-6E46-AD87-FF58123FCC9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6" creationId="{BB35CCAF-0E8F-BB4D-A5AD-08F4A8EF9AA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7" creationId="{E8B9A02F-0CAE-6C4F-9674-EE02292CBA91}"/>
          </ac:inkMkLst>
        </pc:inkChg>
        <pc:inkChg chg="add del mod">
          <ac:chgData name="Sinan Kalkan" userId="6c97b2d2-1092-497b-8c76-002b8d208c49" providerId="ADAL" clId="{E9FFDDDC-962E-5249-BDD8-6FDA0CC12FB1}" dt="2021-04-16T06:10:36.609" v="334"/>
          <ac:inkMkLst>
            <pc:docMk/>
            <pc:sldMk cId="1006704226" sldId="742"/>
            <ac:inkMk id="78" creationId="{CDE6BDD5-1601-1040-B5D9-8A82EFD2B8EE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1" creationId="{A3104983-1EF1-C648-BCBB-F9182E89BED0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2" creationId="{47EB5F66-4D63-494D-9F2E-9CBEE793DA4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3" creationId="{DC5B40D5-13DD-AE4B-8304-AEBD2CEE93B0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4" creationId="{82252FD2-6BB2-B04F-A8F3-66DBFDBB4F1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5" creationId="{24FF0881-D843-5843-A50B-F02E5C5EEE5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7" creationId="{18A7AAE1-F658-2B4E-B452-56317964A91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8" creationId="{1F6F86BB-B8E4-0649-B6B3-0E13809F6B6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9" creationId="{9804ED07-A9F6-7144-8A82-F2AEB956382E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0" creationId="{2BD1191C-4F27-664A-9417-3D026F0E4D2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2" creationId="{F2E6FC2E-E4F3-0E4D-8DB7-7EDCC3C9C9B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3" creationId="{4A7AA30A-0A9E-5B4F-BC57-9198AF8CB82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4" creationId="{D41E71B8-2D48-E149-9648-602F3E6ADBA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5" creationId="{E7204EDA-FF1B-3041-B211-9582EFC873E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6" creationId="{5EAA67EE-5268-E442-A1DE-375937EFF73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7" creationId="{B02A525F-A421-5B4C-856A-94B4C707F89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8" creationId="{D83E007E-2ADD-F346-B558-18F4735B0F2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1" creationId="{880D24C2-F7D7-6F4B-B099-D891E2B0F13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2" creationId="{77AC162D-EB11-094F-B944-13FB29D7C9E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4" creationId="{563704FE-20B7-CA48-A444-3243531C7393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5" creationId="{79750E3D-7A3E-3E48-8252-4CD2640774EB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6" creationId="{1F8777E3-E2A0-6341-BBAE-DB2E288306B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7" creationId="{E9EF8454-5584-F146-A919-B3AD22A0959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8" creationId="{FA87262A-B149-C745-BA13-C2386AE8287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9" creationId="{6EA4AE13-7CC3-4B49-BFCF-C9E0E21C9A4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1" creationId="{74D41EAB-B46F-C747-8BD4-ABDE307DBBC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2" creationId="{A6807614-B4D1-564B-886D-3D83AD10F91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3" creationId="{FB6AFE87-9CB8-1340-81B5-B8E0BC1DC84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4" creationId="{8ABB5808-1F42-8443-B024-92B8D5D58C6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5" creationId="{42B0BAB7-857E-B74B-9774-ED8350E54D6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6" creationId="{74B18B2B-1822-2442-A23F-3E75720E412E}"/>
          </ac:inkMkLst>
        </pc:inkChg>
        <pc:inkChg chg="add del mod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118" creationId="{71A14CC3-763A-944B-9AC2-76AC018843E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0" creationId="{F69F316D-E26D-1544-B759-A811E421C40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1" creationId="{190848BB-9A2D-7A49-B507-1A32A0407F0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3" creationId="{930DC4E2-86AA-644F-AC2C-AE061B69135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4" creationId="{9FBB5A6D-59CE-324E-822C-A8377A9D8D8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6" creationId="{41855284-F874-344D-B4F4-D98D46FB6A0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7" creationId="{D4CC875D-3304-D646-84A1-CAC9E1202DF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8" creationId="{847C3451-5E00-9D43-8E62-CF9DA12372C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0" creationId="{064FBC37-C6EE-1B4C-8DB0-C90B1C7322E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1" creationId="{B0F03CA1-E20D-AE45-8F12-247D02097E1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2" creationId="{5BFC10D9-7A22-8E47-BEDF-CCDD6C69C6E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3" creationId="{900E88E9-7A23-5C4D-8AAB-31D5BBF9E64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4" creationId="{ACFB2CDF-065B-DF4B-992C-94783566354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5" creationId="{96D79375-48D5-DB44-877A-1486676DA0B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6" creationId="{73CFB622-C2A2-9649-9688-6D87B1FD99D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7" creationId="{24EFBDCD-6BC1-8947-B7F7-C572AE56360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8" creationId="{8F20C04E-0C18-E749-A265-7F892022D38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9" creationId="{A975759B-2BCE-A249-9FD0-98CE3987286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0" creationId="{8E14E309-56C2-EE4F-8F1A-D348DB9B508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1" creationId="{C9292B5A-F4AF-CD4A-9217-0776D345EB8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2" creationId="{8E1CE6F4-E1EB-A749-A79F-9ED40941BB2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5" creationId="{79713B29-D7B7-714D-BFF6-29944EE3E2E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6" creationId="{4E7F34A0-171F-A248-A2B6-0A49E4B90DF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7" creationId="{6D477303-7CEE-B044-938A-2C223EE8E62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8" creationId="{D076CBF1-B949-314B-8B5F-E040441CCF9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9" creationId="{3318E1E2-12CD-9F46-8FB7-BE9A8A360D03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0" creationId="{84E85FD0-6B38-674F-B93D-053F506F6C8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1" creationId="{E2CC4265-7B37-9D4A-8A9A-DF11A1F02D7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2" creationId="{E4AFB0C9-9BE8-5D49-8FAD-26089596E3DE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3" creationId="{41DD4AD2-82A5-C643-A132-F6A7EFE5AC0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4" creationId="{0D661FD0-4385-304C-AED6-C3D84CB7DBC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6" creationId="{CF0C67C8-7FB3-B84C-A50B-963D8964A50E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157" creationId="{185C754D-8C26-C043-968F-29B0252DC39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9" creationId="{3B3592E3-AB31-BE42-8E48-3D3694A4182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0" creationId="{F712DA16-A031-2344-A14A-B1CEC03E0F1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1" creationId="{06BCADB7-AABF-EA4E-94DC-73116B7F24E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2" creationId="{E7750703-C423-AC43-A86E-4663F15F37F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3" creationId="{8B398105-4E95-534B-9E2E-F795A6186E6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4" creationId="{495949DB-9793-0645-AC76-147D7CEBD36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6" creationId="{4AE4B72A-BEA6-AB4A-A96E-7A3AC6B6D763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7" creationId="{C8341BC7-E285-9744-84D1-59FC8B89D6AA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169" creationId="{A3AD1B2D-73A3-AA45-BBE1-3F1BBBA97F3F}"/>
          </ac:inkMkLst>
        </pc:inkChg>
        <pc:inkChg chg="add mod">
          <ac:chgData name="Sinan Kalkan" userId="6c97b2d2-1092-497b-8c76-002b8d208c49" providerId="ADAL" clId="{E9FFDDDC-962E-5249-BDD8-6FDA0CC12FB1}" dt="2021-04-16T06:13:34.102" v="385"/>
          <ac:inkMkLst>
            <pc:docMk/>
            <pc:sldMk cId="1006704226" sldId="742"/>
            <ac:inkMk id="170" creationId="{FA794B11-8693-3041-AB4F-BDC1E29826FD}"/>
          </ac:inkMkLst>
        </pc:inkChg>
        <pc:inkChg chg="add mod">
          <ac:chgData name="Sinan Kalkan" userId="6c97b2d2-1092-497b-8c76-002b8d208c49" providerId="ADAL" clId="{E9FFDDDC-962E-5249-BDD8-6FDA0CC12FB1}" dt="2021-04-16T06:13:34.102" v="385"/>
          <ac:inkMkLst>
            <pc:docMk/>
            <pc:sldMk cId="1006704226" sldId="742"/>
            <ac:inkMk id="171" creationId="{085C6028-2C77-A54C-A2F9-8637AE1C1141}"/>
          </ac:inkMkLst>
        </pc:inkChg>
        <pc:inkChg chg="add mod">
          <ac:chgData name="Sinan Kalkan" userId="6c97b2d2-1092-497b-8c76-002b8d208c49" providerId="ADAL" clId="{E9FFDDDC-962E-5249-BDD8-6FDA0CC12FB1}" dt="2021-04-16T06:13:34.102" v="385"/>
          <ac:inkMkLst>
            <pc:docMk/>
            <pc:sldMk cId="1006704226" sldId="742"/>
            <ac:inkMk id="172" creationId="{92DB9753-B7FC-BE42-A141-4CD367F30D6B}"/>
          </ac:inkMkLst>
        </pc:inkChg>
        <pc:inkChg chg="add del">
          <ac:chgData name="Sinan Kalkan" userId="6c97b2d2-1092-497b-8c76-002b8d208c49" providerId="ADAL" clId="{E9FFDDDC-962E-5249-BDD8-6FDA0CC12FB1}" dt="2021-04-21T10:29:25.715" v="770" actId="478"/>
          <ac:inkMkLst>
            <pc:docMk/>
            <pc:sldMk cId="1006704226" sldId="742"/>
            <ac:inkMk id="174" creationId="{5806101E-AC38-8042-A9B3-14B96E9FB9E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14.610" v="766" actId="478"/>
        <pc:sldMkLst>
          <pc:docMk/>
          <pc:sldMk cId="1111762812" sldId="744"/>
        </pc:sldMkLst>
        <pc:grpChg chg="del mod">
          <ac:chgData name="Sinan Kalkan" userId="6c97b2d2-1092-497b-8c76-002b8d208c49" providerId="ADAL" clId="{E9FFDDDC-962E-5249-BDD8-6FDA0CC12FB1}" dt="2021-04-16T06:03:17.294" v="164"/>
          <ac:grpSpMkLst>
            <pc:docMk/>
            <pc:sldMk cId="1111762812" sldId="744"/>
            <ac:grpSpMk id="12" creationId="{47413320-40FA-0646-89AE-5376E4A97EAE}"/>
          </ac:grpSpMkLst>
        </pc:grpChg>
        <pc:grpChg chg="del mod">
          <ac:chgData name="Sinan Kalkan" userId="6c97b2d2-1092-497b-8c76-002b8d208c49" providerId="ADAL" clId="{E9FFDDDC-962E-5249-BDD8-6FDA0CC12FB1}" dt="2021-04-16T06:03:17.294" v="164"/>
          <ac:grpSpMkLst>
            <pc:docMk/>
            <pc:sldMk cId="1111762812" sldId="744"/>
            <ac:grpSpMk id="16" creationId="{CEDA1BD1-7C01-2048-94B8-EA2B3D441981}"/>
          </ac:grpSpMkLst>
        </pc:grpChg>
        <pc:grpChg chg="del mod">
          <ac:chgData name="Sinan Kalkan" userId="6c97b2d2-1092-497b-8c76-002b8d208c49" providerId="ADAL" clId="{E9FFDDDC-962E-5249-BDD8-6FDA0CC12FB1}" dt="2021-04-16T06:03:17.294" v="164"/>
          <ac:grpSpMkLst>
            <pc:docMk/>
            <pc:sldMk cId="1111762812" sldId="744"/>
            <ac:grpSpMk id="19" creationId="{E83C2EF8-FE9D-3F4A-A2A9-6CFB38CCF4A8}"/>
          </ac:grpSpMkLst>
        </pc:grpChg>
        <pc:grpChg chg="del mod">
          <ac:chgData name="Sinan Kalkan" userId="6c97b2d2-1092-497b-8c76-002b8d208c49" providerId="ADAL" clId="{E9FFDDDC-962E-5249-BDD8-6FDA0CC12FB1}" dt="2021-04-16T06:03:24.707" v="168"/>
          <ac:grpSpMkLst>
            <pc:docMk/>
            <pc:sldMk cId="1111762812" sldId="744"/>
            <ac:grpSpMk id="22" creationId="{5A29083E-4C07-7240-B863-3570AA38BD65}"/>
          </ac:grpSpMkLst>
        </pc:grpChg>
        <pc:grpChg chg="del mod">
          <ac:chgData name="Sinan Kalkan" userId="6c97b2d2-1092-497b-8c76-002b8d208c49" providerId="ADAL" clId="{E9FFDDDC-962E-5249-BDD8-6FDA0CC12FB1}" dt="2021-04-16T06:03:30.630" v="171"/>
          <ac:grpSpMkLst>
            <pc:docMk/>
            <pc:sldMk cId="1111762812" sldId="744"/>
            <ac:grpSpMk id="26" creationId="{A531C296-E324-274D-91AA-C176F5EA62D1}"/>
          </ac:grpSpMkLst>
        </pc:grpChg>
        <pc:grpChg chg="del mod">
          <ac:chgData name="Sinan Kalkan" userId="6c97b2d2-1092-497b-8c76-002b8d208c49" providerId="ADAL" clId="{E9FFDDDC-962E-5249-BDD8-6FDA0CC12FB1}" dt="2021-04-16T06:03:47.996" v="178"/>
          <ac:grpSpMkLst>
            <pc:docMk/>
            <pc:sldMk cId="1111762812" sldId="744"/>
            <ac:grpSpMk id="29" creationId="{EAA06E42-6F3F-8E4B-8E27-774ACE84E95C}"/>
          </ac:grpSpMkLst>
        </pc:grpChg>
        <pc:grpChg chg="del mod">
          <ac:chgData name="Sinan Kalkan" userId="6c97b2d2-1092-497b-8c76-002b8d208c49" providerId="ADAL" clId="{E9FFDDDC-962E-5249-BDD8-6FDA0CC12FB1}" dt="2021-04-16T06:03:47.996" v="178"/>
          <ac:grpSpMkLst>
            <pc:docMk/>
            <pc:sldMk cId="1111762812" sldId="744"/>
            <ac:grpSpMk id="34" creationId="{BE3E0A79-09B6-114A-A030-EEACA9193190}"/>
          </ac:grpSpMkLst>
        </pc:grpChg>
        <pc:grpChg chg="add del mod">
          <ac:chgData name="Sinan Kalkan" userId="6c97b2d2-1092-497b-8c76-002b8d208c49" providerId="ADAL" clId="{E9FFDDDC-962E-5249-BDD8-6FDA0CC12FB1}" dt="2021-04-21T10:29:14.610" v="766" actId="478"/>
          <ac:grpSpMkLst>
            <pc:docMk/>
            <pc:sldMk cId="1111762812" sldId="744"/>
            <ac:grpSpMk id="36" creationId="{E872A485-4FD9-A94E-8415-0E5707CD8AB8}"/>
          </ac:grpSpMkLst>
        </pc:grpChg>
        <pc:picChg chg="add del">
          <ac:chgData name="Sinan Kalkan" userId="6c97b2d2-1092-497b-8c76-002b8d208c49" providerId="ADAL" clId="{E9FFDDDC-962E-5249-BDD8-6FDA0CC12FB1}" dt="2021-04-21T10:29:05.492" v="765" actId="478"/>
          <ac:picMkLst>
            <pc:docMk/>
            <pc:sldMk cId="1111762812" sldId="744"/>
            <ac:picMk id="7" creationId="{E3609E68-7095-4447-9B61-3D4199D2E167}"/>
          </ac:picMkLst>
        </pc:picChg>
        <pc:inkChg chg="add del">
          <ac:chgData name="Sinan Kalkan" userId="6c97b2d2-1092-497b-8c76-002b8d208c49" providerId="ADAL" clId="{E9FFDDDC-962E-5249-BDD8-6FDA0CC12FB1}" dt="2021-04-21T10:29:14.610" v="766" actId="478"/>
          <ac:inkMkLst>
            <pc:docMk/>
            <pc:sldMk cId="1111762812" sldId="744"/>
            <ac:inkMk id="9" creationId="{DCCE072C-26BD-2A49-B224-E510A154B0D6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0" creationId="{D592E658-BF1F-BC40-B6A1-A510AFD0FEC1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1" creationId="{37EDA607-29D3-7A48-A0A2-5DAB63BABFBC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3" creationId="{EFC34DF3-E3E6-C44B-B683-DFFAA5E72ADF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4" creationId="{446F841E-52A8-3F4D-BB7B-295C23AB6996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5" creationId="{8C3AFA5E-D842-D44D-85FB-B0D37C63902C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7" creationId="{1430489B-410C-764A-A4FD-7EE25ED3518B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8" creationId="{676AC187-313F-AF44-BCD7-5DA6BF73F917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0" creationId="{4AA61B5E-EE8A-144A-9880-F842C88FCD2A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1" creationId="{45EEA14F-D534-7E49-88D7-88E4BA86A17C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3" creationId="{449CEBC5-1F3F-3F41-9FA1-DD0AFAB34807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4" creationId="{6252F8F1-31B0-CA44-A47F-E5483BD9AD58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5" creationId="{6DD1B842-7340-C348-A183-739030D39549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7" creationId="{2CF60A13-C4D4-1D47-A317-DEA5B4861893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8" creationId="{2D4B82C7-FCED-A949-B3CD-7FD59D01818D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0" creationId="{E56A536A-FDAE-B145-A77F-BB277C61B8A8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1" creationId="{10E8465E-9365-8B43-85F3-6AD8492A5780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2" creationId="{CF42DB91-CC36-E142-84CC-65284BC994C8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3" creationId="{DA480467-A27F-464A-B126-7D57A6F2A08D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5" creationId="{0C27C876-6769-9746-82D8-3F21B751B9C2}"/>
          </ac:inkMkLst>
        </pc:inkChg>
      </pc:sldChg>
      <pc:sldChg chg="addSp delSp mod">
        <pc:chgData name="Sinan Kalkan" userId="6c97b2d2-1092-497b-8c76-002b8d208c49" providerId="ADAL" clId="{E9FFDDDC-962E-5249-BDD8-6FDA0CC12FB1}" dt="2021-04-21T10:29:36.461" v="773" actId="478"/>
        <pc:sldMkLst>
          <pc:docMk/>
          <pc:sldMk cId="959842971" sldId="745"/>
        </pc:sldMkLst>
        <pc:inkChg chg="add del">
          <ac:chgData name="Sinan Kalkan" userId="6c97b2d2-1092-497b-8c76-002b8d208c49" providerId="ADAL" clId="{E9FFDDDC-962E-5249-BDD8-6FDA0CC12FB1}" dt="2021-04-21T10:29:36.461" v="773" actId="478"/>
          <ac:inkMkLst>
            <pc:docMk/>
            <pc:sldMk cId="959842971" sldId="745"/>
            <ac:inkMk id="7" creationId="{366CDF72-67D2-0343-B470-6A3A5C06D53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52.017" v="782" actId="478"/>
        <pc:sldMkLst>
          <pc:docMk/>
          <pc:sldMk cId="1200475751" sldId="746"/>
        </pc:sldMkLst>
        <pc:grpChg chg="del mod">
          <ac:chgData name="Sinan Kalkan" userId="6c97b2d2-1092-497b-8c76-002b8d208c49" providerId="ADAL" clId="{E9FFDDDC-962E-5249-BDD8-6FDA0CC12FB1}" dt="2021-04-16T06:21:05.787" v="395"/>
          <ac:grpSpMkLst>
            <pc:docMk/>
            <pc:sldMk cId="1200475751" sldId="746"/>
            <ac:grpSpMk id="14" creationId="{8EE1A0C1-25C4-5445-9C74-859DCA528473}"/>
          </ac:grpSpMkLst>
        </pc:grpChg>
        <pc:grpChg chg="del mod">
          <ac:chgData name="Sinan Kalkan" userId="6c97b2d2-1092-497b-8c76-002b8d208c49" providerId="ADAL" clId="{E9FFDDDC-962E-5249-BDD8-6FDA0CC12FB1}" dt="2021-04-16T06:21:13.156" v="397"/>
          <ac:grpSpMkLst>
            <pc:docMk/>
            <pc:sldMk cId="1200475751" sldId="746"/>
            <ac:grpSpMk id="16" creationId="{390C7800-ABAD-5546-BF38-535A04183700}"/>
          </ac:grpSpMkLst>
        </pc:grpChg>
        <pc:grpChg chg="del mod">
          <ac:chgData name="Sinan Kalkan" userId="6c97b2d2-1092-497b-8c76-002b8d208c49" providerId="ADAL" clId="{E9FFDDDC-962E-5249-BDD8-6FDA0CC12FB1}" dt="2021-04-16T06:21:25.370" v="400"/>
          <ac:grpSpMkLst>
            <pc:docMk/>
            <pc:sldMk cId="1200475751" sldId="746"/>
            <ac:grpSpMk id="18" creationId="{9744B625-BFF8-DF4A-9639-8BB4279C2463}"/>
          </ac:grpSpMkLst>
        </pc:grpChg>
        <pc:grpChg chg="del mod">
          <ac:chgData name="Sinan Kalkan" userId="6c97b2d2-1092-497b-8c76-002b8d208c49" providerId="ADAL" clId="{E9FFDDDC-962E-5249-BDD8-6FDA0CC12FB1}" dt="2021-04-16T06:21:25.370" v="400"/>
          <ac:grpSpMkLst>
            <pc:docMk/>
            <pc:sldMk cId="1200475751" sldId="746"/>
            <ac:grpSpMk id="21" creationId="{F7A85F61-0B1E-604F-9663-1F9D5D4EE488}"/>
          </ac:grpSpMkLst>
        </pc:grpChg>
        <pc:grpChg chg="del mod">
          <ac:chgData name="Sinan Kalkan" userId="6c97b2d2-1092-497b-8c76-002b8d208c49" providerId="ADAL" clId="{E9FFDDDC-962E-5249-BDD8-6FDA0CC12FB1}" dt="2021-04-16T06:21:32.471" v="404"/>
          <ac:grpSpMkLst>
            <pc:docMk/>
            <pc:sldMk cId="1200475751" sldId="746"/>
            <ac:grpSpMk id="22" creationId="{49AA0B90-FBC5-3D41-8471-BD10F2C02D08}"/>
          </ac:grpSpMkLst>
        </pc:grpChg>
        <pc:grpChg chg="del mod">
          <ac:chgData name="Sinan Kalkan" userId="6c97b2d2-1092-497b-8c76-002b8d208c49" providerId="ADAL" clId="{E9FFDDDC-962E-5249-BDD8-6FDA0CC12FB1}" dt="2021-04-16T06:21:43.176" v="413"/>
          <ac:grpSpMkLst>
            <pc:docMk/>
            <pc:sldMk cId="1200475751" sldId="746"/>
            <ac:grpSpMk id="26" creationId="{7ECDAE51-30A5-5141-BBD0-786805085732}"/>
          </ac:grpSpMkLst>
        </pc:grpChg>
        <pc:grpChg chg="del mod">
          <ac:chgData name="Sinan Kalkan" userId="6c97b2d2-1092-497b-8c76-002b8d208c49" providerId="ADAL" clId="{E9FFDDDC-962E-5249-BDD8-6FDA0CC12FB1}" dt="2021-04-16T06:21:46.320" v="417"/>
          <ac:grpSpMkLst>
            <pc:docMk/>
            <pc:sldMk cId="1200475751" sldId="746"/>
            <ac:grpSpMk id="35" creationId="{0B550D33-1D68-6E44-93CE-87D1DE93FB6D}"/>
          </ac:grpSpMkLst>
        </pc:grpChg>
        <pc:grpChg chg="del mod">
          <ac:chgData name="Sinan Kalkan" userId="6c97b2d2-1092-497b-8c76-002b8d208c49" providerId="ADAL" clId="{E9FFDDDC-962E-5249-BDD8-6FDA0CC12FB1}" dt="2021-04-21T10:29:44.882" v="776" actId="478"/>
          <ac:grpSpMkLst>
            <pc:docMk/>
            <pc:sldMk cId="1200475751" sldId="746"/>
            <ac:grpSpMk id="39" creationId="{0A558A5A-E41D-B846-AE45-49D163C65E46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48" creationId="{768315EB-BFE9-1D41-9207-E785DFBCE3E5}"/>
          </ac:grpSpMkLst>
        </pc:grpChg>
        <pc:grpChg chg="del mod">
          <ac:chgData name="Sinan Kalkan" userId="6c97b2d2-1092-497b-8c76-002b8d208c49" providerId="ADAL" clId="{E9FFDDDC-962E-5249-BDD8-6FDA0CC12FB1}" dt="2021-04-16T06:24:53.664" v="431"/>
          <ac:grpSpMkLst>
            <pc:docMk/>
            <pc:sldMk cId="1200475751" sldId="746"/>
            <ac:grpSpMk id="49" creationId="{1FD1F4A0-F727-614E-9701-5E80A05D1D47}"/>
          </ac:grpSpMkLst>
        </pc:grpChg>
        <pc:grpChg chg="del mod">
          <ac:chgData name="Sinan Kalkan" userId="6c97b2d2-1092-497b-8c76-002b8d208c49" providerId="ADAL" clId="{E9FFDDDC-962E-5249-BDD8-6FDA0CC12FB1}" dt="2021-04-16T06:24:53.664" v="431"/>
          <ac:grpSpMkLst>
            <pc:docMk/>
            <pc:sldMk cId="1200475751" sldId="746"/>
            <ac:grpSpMk id="52" creationId="{B8E9EE90-B675-324B-945D-A40687F7C24D}"/>
          </ac:grpSpMkLst>
        </pc:grpChg>
        <pc:grpChg chg="del mod">
          <ac:chgData name="Sinan Kalkan" userId="6c97b2d2-1092-497b-8c76-002b8d208c49" providerId="ADAL" clId="{E9FFDDDC-962E-5249-BDD8-6FDA0CC12FB1}" dt="2021-04-16T06:25:00.696" v="438"/>
          <ac:grpSpMkLst>
            <pc:docMk/>
            <pc:sldMk cId="1200475751" sldId="746"/>
            <ac:grpSpMk id="54" creationId="{35DCAE53-6EC0-CC4E-A611-DA8EE3934680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61" creationId="{B31970AE-19B0-A44C-BB5B-9CBBDD0A7527}"/>
          </ac:grpSpMkLst>
        </pc:grpChg>
        <pc:grpChg chg="del mod">
          <ac:chgData name="Sinan Kalkan" userId="6c97b2d2-1092-497b-8c76-002b8d208c49" providerId="ADAL" clId="{E9FFDDDC-962E-5249-BDD8-6FDA0CC12FB1}" dt="2021-04-16T06:25:07.730" v="449"/>
          <ac:grpSpMkLst>
            <pc:docMk/>
            <pc:sldMk cId="1200475751" sldId="746"/>
            <ac:grpSpMk id="62" creationId="{6DEA37D0-09C3-6B46-96EA-622FD308E621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2055" creationId="{C189C106-A7F3-4143-A90A-32012828F849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2056" creationId="{5AA889CF-CFF2-EE41-A663-4D82761E4748}"/>
          </ac:grpSpMkLst>
        </pc:grpChg>
        <pc:grpChg chg="del mod">
          <ac:chgData name="Sinan Kalkan" userId="6c97b2d2-1092-497b-8c76-002b8d208c49" providerId="ADAL" clId="{E9FFDDDC-962E-5249-BDD8-6FDA0CC12FB1}" dt="2021-04-16T06:25:08.999" v="451"/>
          <ac:grpSpMkLst>
            <pc:docMk/>
            <pc:sldMk cId="1200475751" sldId="746"/>
            <ac:grpSpMk id="2059" creationId="{F8CA90A7-7E72-4B44-A21C-2302C4F00DED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2061" creationId="{DBAE9E75-4AE2-6345-B266-EDB8963BF70D}"/>
          </ac:grpSpMkLst>
        </pc:grpChg>
        <pc:inkChg chg="add del">
          <ac:chgData name="Sinan Kalkan" userId="6c97b2d2-1092-497b-8c76-002b8d208c49" providerId="ADAL" clId="{E9FFDDDC-962E-5249-BDD8-6FDA0CC12FB1}" dt="2021-04-21T10:29:41.393" v="775" actId="478"/>
          <ac:inkMkLst>
            <pc:docMk/>
            <pc:sldMk cId="1200475751" sldId="746"/>
            <ac:inkMk id="9" creationId="{AD3248A9-1DFF-FA43-9FBB-06E02140DECC}"/>
          </ac:inkMkLst>
        </pc:inkChg>
        <pc:inkChg chg="add del">
          <ac:chgData name="Sinan Kalkan" userId="6c97b2d2-1092-497b-8c76-002b8d208c49" providerId="ADAL" clId="{E9FFDDDC-962E-5249-BDD8-6FDA0CC12FB1}" dt="2021-04-21T10:29:49.905" v="780" actId="478"/>
          <ac:inkMkLst>
            <pc:docMk/>
            <pc:sldMk cId="1200475751" sldId="746"/>
            <ac:inkMk id="10" creationId="{92159CBC-825E-C64B-90C9-9B66E53180C4}"/>
          </ac:inkMkLst>
        </pc:inkChg>
        <pc:inkChg chg="add del">
          <ac:chgData name="Sinan Kalkan" userId="6c97b2d2-1092-497b-8c76-002b8d208c49" providerId="ADAL" clId="{E9FFDDDC-962E-5249-BDD8-6FDA0CC12FB1}" dt="2021-04-21T10:29:50.737" v="781" actId="478"/>
          <ac:inkMkLst>
            <pc:docMk/>
            <pc:sldMk cId="1200475751" sldId="746"/>
            <ac:inkMk id="11" creationId="{BC7F907D-2FC5-A24A-B6DB-2EC9E49040D5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12" creationId="{D72191DD-1F44-724A-92EF-2D768DC7E323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13" creationId="{4E57C33F-6926-F540-9E11-5FF3243A2E54}"/>
          </ac:inkMkLst>
        </pc:inkChg>
        <pc:inkChg chg="add del mod">
          <ac:chgData name="Sinan Kalkan" userId="6c97b2d2-1092-497b-8c76-002b8d208c49" providerId="ADAL" clId="{E9FFDDDC-962E-5249-BDD8-6FDA0CC12FB1}" dt="2021-04-21T10:29:52.017" v="782" actId="478"/>
          <ac:inkMkLst>
            <pc:docMk/>
            <pc:sldMk cId="1200475751" sldId="746"/>
            <ac:inkMk id="15" creationId="{E9CDE6F6-C11E-5247-BDF0-13FDC466B097}"/>
          </ac:inkMkLst>
        </pc:inkChg>
        <pc:inkChg chg="add del mod">
          <ac:chgData name="Sinan Kalkan" userId="6c97b2d2-1092-497b-8c76-002b8d208c49" providerId="ADAL" clId="{E9FFDDDC-962E-5249-BDD8-6FDA0CC12FB1}" dt="2021-04-21T10:29:47.538" v="778" actId="478"/>
          <ac:inkMkLst>
            <pc:docMk/>
            <pc:sldMk cId="1200475751" sldId="746"/>
            <ac:inkMk id="17" creationId="{EF51A434-9711-734C-8C73-2D0A5B4D57A4}"/>
          </ac:inkMkLst>
        </pc:inkChg>
        <pc:inkChg chg="add del mod">
          <ac:chgData name="Sinan Kalkan" userId="6c97b2d2-1092-497b-8c76-002b8d208c49" providerId="ADAL" clId="{E9FFDDDC-962E-5249-BDD8-6FDA0CC12FB1}" dt="2021-04-21T10:29:48.755" v="779" actId="478"/>
          <ac:inkMkLst>
            <pc:docMk/>
            <pc:sldMk cId="1200475751" sldId="746"/>
            <ac:inkMk id="19" creationId="{DC8B1D7A-1FB6-704B-92FF-4FBABEECB947}"/>
          </ac:inkMkLst>
        </pc:inkChg>
        <pc:inkChg chg="add del mod">
          <ac:chgData name="Sinan Kalkan" userId="6c97b2d2-1092-497b-8c76-002b8d208c49" providerId="ADAL" clId="{E9FFDDDC-962E-5249-BDD8-6FDA0CC12FB1}" dt="2021-04-21T10:29:46.218" v="777" actId="478"/>
          <ac:inkMkLst>
            <pc:docMk/>
            <pc:sldMk cId="1200475751" sldId="746"/>
            <ac:inkMk id="20" creationId="{C43F19DD-E29B-1A4A-B0F8-A1D6C4E8984D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3" creationId="{3AF5D9A3-92E3-C44B-AA2B-054F7B2635D0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4" creationId="{33748B79-8E44-AE47-88CD-1D97ABC9C5E4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5" creationId="{63EE40A2-B7D4-C245-9F03-65050513D9B4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7" creationId="{E330E6B0-9FC0-C74D-B025-565C467FE93C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8" creationId="{4AFEF917-7D1F-E948-9E40-35BA7BAA5AEA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9" creationId="{BDE7EAA5-A76B-9341-A831-12563D4E54B8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0" creationId="{F485D482-B048-384B-A03D-E76C56128B56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1" creationId="{9396DBF6-19C6-F04A-BCBC-BFFBDCD4A935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2" creationId="{4263DF81-D8A7-3047-B014-CCAB24D1B9A5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3" creationId="{F4D974B3-604D-CD44-96AC-FA20EDF4176F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4" creationId="{8B4BB62D-5BE1-5649-B91A-D8FBA5034C4F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6" creationId="{AE183B74-9DD7-B948-8A89-4F30ABB3A5C3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7" creationId="{815FA0B0-D99F-454E-A2BF-01E6F00B3F3C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8" creationId="{A2B9350C-A79E-E847-80C8-6AFEE3FE81FE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40" creationId="{C49B9230-A5AF-8940-A343-ED8B722449A3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41" creationId="{9935CC43-5100-264A-BE41-74EDF2A5EDE1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42" creationId="{06BD4D58-3819-3A43-BCD5-0366772322DC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43" creationId="{B5E765A4-FC5D-794E-A68C-1192AC6571D4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44" creationId="{D82F8B2F-EAD4-0148-9352-98C8788C64DD}"/>
          </ac:inkMkLst>
        </pc:inkChg>
        <pc:inkChg chg="add mod">
          <ac:chgData name="Sinan Kalkan" userId="6c97b2d2-1092-497b-8c76-002b8d208c49" providerId="ADAL" clId="{E9FFDDDC-962E-5249-BDD8-6FDA0CC12FB1}" dt="2021-04-16T06:24:47.891" v="426"/>
          <ac:inkMkLst>
            <pc:docMk/>
            <pc:sldMk cId="1200475751" sldId="746"/>
            <ac:inkMk id="45" creationId="{A914E7F0-8B9A-AF4A-95BD-DD7C112DCEEB}"/>
          </ac:inkMkLst>
        </pc:inkChg>
        <pc:inkChg chg="add mod">
          <ac:chgData name="Sinan Kalkan" userId="6c97b2d2-1092-497b-8c76-002b8d208c49" providerId="ADAL" clId="{E9FFDDDC-962E-5249-BDD8-6FDA0CC12FB1}" dt="2021-04-16T06:24:47.891" v="426"/>
          <ac:inkMkLst>
            <pc:docMk/>
            <pc:sldMk cId="1200475751" sldId="746"/>
            <ac:inkMk id="46" creationId="{12515F05-5543-2749-B3EB-3F62BE4BE6C2}"/>
          </ac:inkMkLst>
        </pc:inkChg>
        <pc:inkChg chg="add mod">
          <ac:chgData name="Sinan Kalkan" userId="6c97b2d2-1092-497b-8c76-002b8d208c49" providerId="ADAL" clId="{E9FFDDDC-962E-5249-BDD8-6FDA0CC12FB1}" dt="2021-04-16T06:24:47.891" v="426"/>
          <ac:inkMkLst>
            <pc:docMk/>
            <pc:sldMk cId="1200475751" sldId="746"/>
            <ac:inkMk id="47" creationId="{D5989088-4847-C14A-863A-779B396E131B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0" creationId="{6329BA3B-650C-B346-8064-AE0D93159A6D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1" creationId="{1EE8BB3B-1363-1B49-BF6E-0CC1EEF73401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3" creationId="{2EA52CF1-1551-E94F-96DB-58BF992BEE03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5" creationId="{00BFDE18-ED54-EA45-91F6-A4ECE3A4A474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6" creationId="{F5001B65-B180-0A4C-A00F-02F5C22D1F4E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7" creationId="{86A45D0D-F96C-D947-B2C7-A8DC0AE2F13A}"/>
          </ac:inkMkLst>
        </pc:inkChg>
        <pc:inkChg chg="add mod">
          <ac:chgData name="Sinan Kalkan" userId="6c97b2d2-1092-497b-8c76-002b8d208c49" providerId="ADAL" clId="{E9FFDDDC-962E-5249-BDD8-6FDA0CC12FB1}" dt="2021-04-16T06:25:00.696" v="438"/>
          <ac:inkMkLst>
            <pc:docMk/>
            <pc:sldMk cId="1200475751" sldId="746"/>
            <ac:inkMk id="58" creationId="{604EF0B7-5D61-B04E-9FCA-621AD3A70649}"/>
          </ac:inkMkLst>
        </pc:inkChg>
        <pc:inkChg chg="add mod">
          <ac:chgData name="Sinan Kalkan" userId="6c97b2d2-1092-497b-8c76-002b8d208c49" providerId="ADAL" clId="{E9FFDDDC-962E-5249-BDD8-6FDA0CC12FB1}" dt="2021-04-16T06:25:00.696" v="438"/>
          <ac:inkMkLst>
            <pc:docMk/>
            <pc:sldMk cId="1200475751" sldId="746"/>
            <ac:inkMk id="59" creationId="{BE0F7608-E33F-394F-92A3-4CF911EE14AA}"/>
          </ac:inkMkLst>
        </pc:inkChg>
        <pc:inkChg chg="add mod">
          <ac:chgData name="Sinan Kalkan" userId="6c97b2d2-1092-497b-8c76-002b8d208c49" providerId="ADAL" clId="{E9FFDDDC-962E-5249-BDD8-6FDA0CC12FB1}" dt="2021-04-16T06:25:00.696" v="438"/>
          <ac:inkMkLst>
            <pc:docMk/>
            <pc:sldMk cId="1200475751" sldId="746"/>
            <ac:inkMk id="60" creationId="{8CC71C97-4027-CA43-AFA9-DFA072A41A42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63" creationId="{808788E2-DADD-DF47-A9E7-14B48A166FD3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48" creationId="{B3A32783-B54F-4546-8EEC-B8C84F7CCF34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49" creationId="{CFC071A1-25EE-F444-94B5-04AEBC04FE30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1" creationId="{F3AFE0D0-2EF7-424A-AAC9-3ED4BB6B21AB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2" creationId="{C5EA5FB4-68EB-EF44-9918-E8989197D2DD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3" creationId="{D12B11A8-0313-5041-AEAA-9EE870CEC9B2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4" creationId="{A04EEDE8-0E44-2B47-A807-A08793037980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2057" creationId="{650B808E-690C-7047-BA19-3DCF86CA1CDC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2058" creationId="{CDD04683-07F2-804F-856A-8F8D75726926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2060" creationId="{D43ECCF5-50A4-CA4B-8A9E-D7732A4C525A}"/>
          </ac:inkMkLst>
        </pc:inkChg>
      </pc:sldChg>
      <pc:sldChg chg="addSp delSp mod">
        <pc:chgData name="Sinan Kalkan" userId="6c97b2d2-1092-497b-8c76-002b8d208c49" providerId="ADAL" clId="{E9FFDDDC-962E-5249-BDD8-6FDA0CC12FB1}" dt="2021-04-21T10:29:56.018" v="783" actId="478"/>
        <pc:sldMkLst>
          <pc:docMk/>
          <pc:sldMk cId="374023959" sldId="747"/>
        </pc:sldMkLst>
        <pc:inkChg chg="add del">
          <ac:chgData name="Sinan Kalkan" userId="6c97b2d2-1092-497b-8c76-002b8d208c49" providerId="ADAL" clId="{E9FFDDDC-962E-5249-BDD8-6FDA0CC12FB1}" dt="2021-04-21T10:29:56.018" v="783" actId="478"/>
          <ac:inkMkLst>
            <pc:docMk/>
            <pc:sldMk cId="374023959" sldId="747"/>
            <ac:inkMk id="8" creationId="{8314FA7E-635D-A14E-A9EA-AA79A10BACBD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08.506" v="792" actId="478"/>
        <pc:sldMkLst>
          <pc:docMk/>
          <pc:sldMk cId="3941509411" sldId="748"/>
        </pc:sldMkLst>
        <pc:grpChg chg="mod">
          <ac:chgData name="Sinan Kalkan" userId="6c97b2d2-1092-497b-8c76-002b8d208c49" providerId="ADAL" clId="{E9FFDDDC-962E-5249-BDD8-6FDA0CC12FB1}" dt="2021-04-16T06:47:35.421" v="456"/>
          <ac:grpSpMkLst>
            <pc:docMk/>
            <pc:sldMk cId="3941509411" sldId="748"/>
            <ac:grpSpMk id="10" creationId="{E6F18190-45E1-0640-9C79-F842F892DC5D}"/>
          </ac:grpSpMkLst>
        </pc:grpChg>
        <pc:grpChg chg="del mod">
          <ac:chgData name="Sinan Kalkan" userId="6c97b2d2-1092-497b-8c76-002b8d208c49" providerId="ADAL" clId="{E9FFDDDC-962E-5249-BDD8-6FDA0CC12FB1}" dt="2021-04-16T06:48:40.649" v="462"/>
          <ac:grpSpMkLst>
            <pc:docMk/>
            <pc:sldMk cId="3941509411" sldId="748"/>
            <ac:grpSpMk id="14" creationId="{09214F5F-9163-E54F-A8FD-B7EAF6BD38D2}"/>
          </ac:grpSpMkLst>
        </pc:grpChg>
        <pc:grpChg chg="del mod">
          <ac:chgData name="Sinan Kalkan" userId="6c97b2d2-1092-497b-8c76-002b8d208c49" providerId="ADAL" clId="{E9FFDDDC-962E-5249-BDD8-6FDA0CC12FB1}" dt="2021-04-16T06:48:45.795" v="467"/>
          <ac:grpSpMkLst>
            <pc:docMk/>
            <pc:sldMk cId="3941509411" sldId="748"/>
            <ac:grpSpMk id="16" creationId="{28D1E385-82FD-C147-9A1A-2308C3DF14BD}"/>
          </ac:grpSpMkLst>
        </pc:grpChg>
        <pc:grpChg chg="del mod">
          <ac:chgData name="Sinan Kalkan" userId="6c97b2d2-1092-497b-8c76-002b8d208c49" providerId="ADAL" clId="{E9FFDDDC-962E-5249-BDD8-6FDA0CC12FB1}" dt="2021-04-16T06:48:47.335" v="469"/>
          <ac:grpSpMkLst>
            <pc:docMk/>
            <pc:sldMk cId="3941509411" sldId="748"/>
            <ac:grpSpMk id="21" creationId="{5A38E438-0E2B-554A-B3ED-4D73D3A665CB}"/>
          </ac:grpSpMkLst>
        </pc:grpChg>
        <pc:grpChg chg="del mod">
          <ac:chgData name="Sinan Kalkan" userId="6c97b2d2-1092-497b-8c76-002b8d208c49" providerId="ADAL" clId="{E9FFDDDC-962E-5249-BDD8-6FDA0CC12FB1}" dt="2021-04-16T06:48:55.215" v="471"/>
          <ac:grpSpMkLst>
            <pc:docMk/>
            <pc:sldMk cId="3941509411" sldId="748"/>
            <ac:grpSpMk id="23" creationId="{0098678E-DE23-9049-825A-2388F64571F2}"/>
          </ac:grpSpMkLst>
        </pc:grpChg>
        <pc:grpChg chg="del mod">
          <ac:chgData name="Sinan Kalkan" userId="6c97b2d2-1092-497b-8c76-002b8d208c49" providerId="ADAL" clId="{E9FFDDDC-962E-5249-BDD8-6FDA0CC12FB1}" dt="2021-04-16T06:48:58.042" v="474"/>
          <ac:grpSpMkLst>
            <pc:docMk/>
            <pc:sldMk cId="3941509411" sldId="748"/>
            <ac:grpSpMk id="25" creationId="{39F90134-0FD5-BF4A-B42A-A6E020BA8CB0}"/>
          </ac:grpSpMkLst>
        </pc:grpChg>
        <pc:grpChg chg="del mod">
          <ac:chgData name="Sinan Kalkan" userId="6c97b2d2-1092-497b-8c76-002b8d208c49" providerId="ADAL" clId="{E9FFDDDC-962E-5249-BDD8-6FDA0CC12FB1}" dt="2021-04-16T06:49:15.570" v="485"/>
          <ac:grpSpMkLst>
            <pc:docMk/>
            <pc:sldMk cId="3941509411" sldId="748"/>
            <ac:grpSpMk id="28" creationId="{03524473-4DCD-0040-983D-3698E9E264DF}"/>
          </ac:grpSpMkLst>
        </pc:grpChg>
        <pc:grpChg chg="del mod">
          <ac:chgData name="Sinan Kalkan" userId="6c97b2d2-1092-497b-8c76-002b8d208c49" providerId="ADAL" clId="{E9FFDDDC-962E-5249-BDD8-6FDA0CC12FB1}" dt="2021-04-16T06:49:32.839" v="503"/>
          <ac:grpSpMkLst>
            <pc:docMk/>
            <pc:sldMk cId="3941509411" sldId="748"/>
            <ac:grpSpMk id="32" creationId="{A7999EA5-ECA5-9F4C-BC8D-70D4CDDE1B57}"/>
          </ac:grpSpMkLst>
        </pc:grpChg>
        <pc:grpChg chg="del mod">
          <ac:chgData name="Sinan Kalkan" userId="6c97b2d2-1092-497b-8c76-002b8d208c49" providerId="ADAL" clId="{E9FFDDDC-962E-5249-BDD8-6FDA0CC12FB1}" dt="2021-04-16T06:49:20.345" v="488"/>
          <ac:grpSpMkLst>
            <pc:docMk/>
            <pc:sldMk cId="3941509411" sldId="748"/>
            <ac:grpSpMk id="39" creationId="{51FAA438-BDEB-9F47-9D31-16DAA388FB15}"/>
          </ac:grpSpMkLst>
        </pc:grpChg>
        <pc:grpChg chg="del mod">
          <ac:chgData name="Sinan Kalkan" userId="6c97b2d2-1092-497b-8c76-002b8d208c49" providerId="ADAL" clId="{E9FFDDDC-962E-5249-BDD8-6FDA0CC12FB1}" dt="2021-04-16T06:49:28.087" v="495"/>
          <ac:grpSpMkLst>
            <pc:docMk/>
            <pc:sldMk cId="3941509411" sldId="748"/>
            <ac:grpSpMk id="42" creationId="{319106A8-F1A5-B04E-8303-1345E7F93B54}"/>
          </ac:grpSpMkLst>
        </pc:grpChg>
        <pc:grpChg chg="del mod">
          <ac:chgData name="Sinan Kalkan" userId="6c97b2d2-1092-497b-8c76-002b8d208c49" providerId="ADAL" clId="{E9FFDDDC-962E-5249-BDD8-6FDA0CC12FB1}" dt="2021-04-16T06:49:28.087" v="495"/>
          <ac:grpSpMkLst>
            <pc:docMk/>
            <pc:sldMk cId="3941509411" sldId="748"/>
            <ac:grpSpMk id="46" creationId="{AC16752F-BE58-134A-A25E-D83A0E97CCB1}"/>
          </ac:grpSpMkLst>
        </pc:grpChg>
        <pc:grpChg chg="del mod">
          <ac:chgData name="Sinan Kalkan" userId="6c97b2d2-1092-497b-8c76-002b8d208c49" providerId="ADAL" clId="{E9FFDDDC-962E-5249-BDD8-6FDA0CC12FB1}" dt="2021-04-16T06:49:37.951" v="506"/>
          <ac:grpSpMkLst>
            <pc:docMk/>
            <pc:sldMk cId="3941509411" sldId="748"/>
            <ac:grpSpMk id="49" creationId="{50D0354C-7CC1-6B4A-91AF-C08D6A3DE79C}"/>
          </ac:grpSpMkLst>
        </pc:grpChg>
        <pc:grpChg chg="del mod">
          <ac:chgData name="Sinan Kalkan" userId="6c97b2d2-1092-497b-8c76-002b8d208c49" providerId="ADAL" clId="{E9FFDDDC-962E-5249-BDD8-6FDA0CC12FB1}" dt="2021-04-16T06:49:37.951" v="506"/>
          <ac:grpSpMkLst>
            <pc:docMk/>
            <pc:sldMk cId="3941509411" sldId="748"/>
            <ac:grpSpMk id="57" creationId="{94F298F3-18AB-664E-9F81-9014F1F3376B}"/>
          </ac:grpSpMkLst>
        </pc:grpChg>
        <pc:grpChg chg="del mod">
          <ac:chgData name="Sinan Kalkan" userId="6c97b2d2-1092-497b-8c76-002b8d208c49" providerId="ADAL" clId="{E9FFDDDC-962E-5249-BDD8-6FDA0CC12FB1}" dt="2021-04-21T10:29:58.955" v="784" actId="478"/>
          <ac:grpSpMkLst>
            <pc:docMk/>
            <pc:sldMk cId="3941509411" sldId="748"/>
            <ac:grpSpMk id="58" creationId="{1F0CF0A0-7F8A-794B-9F46-0131B1326F33}"/>
          </ac:grpSpMkLst>
        </pc:grpChg>
        <pc:grpChg chg="del mod">
          <ac:chgData name="Sinan Kalkan" userId="6c97b2d2-1092-497b-8c76-002b8d208c49" providerId="ADAL" clId="{E9FFDDDC-962E-5249-BDD8-6FDA0CC12FB1}" dt="2021-04-16T06:49:42.115" v="509"/>
          <ac:grpSpMkLst>
            <pc:docMk/>
            <pc:sldMk cId="3941509411" sldId="748"/>
            <ac:grpSpMk id="61" creationId="{81D21953-3754-C244-91C0-8100F4DAF96F}"/>
          </ac:grpSpMkLst>
        </pc:grpChg>
        <pc:grpChg chg="del mod">
          <ac:chgData name="Sinan Kalkan" userId="6c97b2d2-1092-497b-8c76-002b8d208c49" providerId="ADAL" clId="{E9FFDDDC-962E-5249-BDD8-6FDA0CC12FB1}" dt="2021-04-16T06:49:43.897" v="511"/>
          <ac:grpSpMkLst>
            <pc:docMk/>
            <pc:sldMk cId="3941509411" sldId="748"/>
            <ac:grpSpMk id="64" creationId="{08E27C61-ECB3-D140-8B81-C229C507B887}"/>
          </ac:grpSpMkLst>
        </pc:grpChg>
        <pc:grpChg chg="del mod">
          <ac:chgData name="Sinan Kalkan" userId="6c97b2d2-1092-497b-8c76-002b8d208c49" providerId="ADAL" clId="{E9FFDDDC-962E-5249-BDD8-6FDA0CC12FB1}" dt="2021-04-16T06:49:46.451" v="513"/>
          <ac:grpSpMkLst>
            <pc:docMk/>
            <pc:sldMk cId="3941509411" sldId="748"/>
            <ac:grpSpMk id="66" creationId="{40439B9B-B442-1C42-8C3C-84DCBCD1D54E}"/>
          </ac:grpSpMkLst>
        </pc:grpChg>
        <pc:grpChg chg="del mod">
          <ac:chgData name="Sinan Kalkan" userId="6c97b2d2-1092-497b-8c76-002b8d208c49" providerId="ADAL" clId="{E9FFDDDC-962E-5249-BDD8-6FDA0CC12FB1}" dt="2021-04-16T06:49:47.904" v="515"/>
          <ac:grpSpMkLst>
            <pc:docMk/>
            <pc:sldMk cId="3941509411" sldId="748"/>
            <ac:grpSpMk id="68" creationId="{A2F2DF3C-E329-B544-83A5-C0B7E63B4093}"/>
          </ac:grpSpMkLst>
        </pc:grpChg>
        <pc:grpChg chg="del mod">
          <ac:chgData name="Sinan Kalkan" userId="6c97b2d2-1092-497b-8c76-002b8d208c49" providerId="ADAL" clId="{E9FFDDDC-962E-5249-BDD8-6FDA0CC12FB1}" dt="2021-04-16T06:49:50.078" v="522"/>
          <ac:grpSpMkLst>
            <pc:docMk/>
            <pc:sldMk cId="3941509411" sldId="748"/>
            <ac:grpSpMk id="70" creationId="{AFA319F3-597C-0B45-BB91-F84E1FA22824}"/>
          </ac:grpSpMkLst>
        </pc:grpChg>
        <pc:grpChg chg="del mod">
          <ac:chgData name="Sinan Kalkan" userId="6c97b2d2-1092-497b-8c76-002b8d208c49" providerId="ADAL" clId="{E9FFDDDC-962E-5249-BDD8-6FDA0CC12FB1}" dt="2021-04-21T10:30:03.144" v="788" actId="478"/>
          <ac:grpSpMkLst>
            <pc:docMk/>
            <pc:sldMk cId="3941509411" sldId="748"/>
            <ac:grpSpMk id="77" creationId="{6D06D775-FD5D-9543-BAD1-7845216D5DE6}"/>
          </ac:grpSpMkLst>
        </pc:grpChg>
        <pc:inkChg chg="add del">
          <ac:chgData name="Sinan Kalkan" userId="6c97b2d2-1092-497b-8c76-002b8d208c49" providerId="ADAL" clId="{E9FFDDDC-962E-5249-BDD8-6FDA0CC12FB1}" dt="2021-04-21T10:30:01.194" v="786" actId="478"/>
          <ac:inkMkLst>
            <pc:docMk/>
            <pc:sldMk cId="3941509411" sldId="748"/>
            <ac:inkMk id="7" creationId="{D796A053-380B-6E4F-87BD-25DF989A75EB}"/>
          </ac:inkMkLst>
        </pc:inkChg>
        <pc:inkChg chg="add mod">
          <ac:chgData name="Sinan Kalkan" userId="6c97b2d2-1092-497b-8c76-002b8d208c49" providerId="ADAL" clId="{E9FFDDDC-962E-5249-BDD8-6FDA0CC12FB1}" dt="2021-04-16T06:47:35.421" v="456"/>
          <ac:inkMkLst>
            <pc:docMk/>
            <pc:sldMk cId="3941509411" sldId="748"/>
            <ac:inkMk id="8" creationId="{A607D955-A86E-6046-91F9-D5BF7DE75C80}"/>
          </ac:inkMkLst>
        </pc:inkChg>
        <pc:inkChg chg="add mod">
          <ac:chgData name="Sinan Kalkan" userId="6c97b2d2-1092-497b-8c76-002b8d208c49" providerId="ADAL" clId="{E9FFDDDC-962E-5249-BDD8-6FDA0CC12FB1}" dt="2021-04-16T06:47:35.421" v="456"/>
          <ac:inkMkLst>
            <pc:docMk/>
            <pc:sldMk cId="3941509411" sldId="748"/>
            <ac:inkMk id="9" creationId="{CF7602C7-7265-1F42-9A11-ECA6B0F9ABD1}"/>
          </ac:inkMkLst>
        </pc:inkChg>
        <pc:inkChg chg="add del">
          <ac:chgData name="Sinan Kalkan" userId="6c97b2d2-1092-497b-8c76-002b8d208c49" providerId="ADAL" clId="{E9FFDDDC-962E-5249-BDD8-6FDA0CC12FB1}" dt="2021-04-21T10:30:00.191" v="785" actId="478"/>
          <ac:inkMkLst>
            <pc:docMk/>
            <pc:sldMk cId="3941509411" sldId="748"/>
            <ac:inkMk id="11" creationId="{52F7C348-8B52-B544-815B-C4355F81CCF2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2" creationId="{30E9F61B-4493-1348-9918-021921137C6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3" creationId="{589AC641-F9D1-8242-B3B0-7CAE0621D9E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5" creationId="{340B685F-A562-F348-9079-243111B8FCF4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7" creationId="{5E3C5EB6-85C3-4741-A998-40C05EF9E2CA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8" creationId="{623B2518-73CA-5B46-89F0-BEFCCCC17171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9" creationId="{3941FBE6-5D93-8C4B-8C62-0704E20CC78A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0" creationId="{E1CF5D3A-B7AA-0740-B9D9-A97DFEBA77F4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2" creationId="{CD32F62B-F9AB-E749-A4E1-24CE6FAA827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4" creationId="{88A5801E-BE4C-CF47-A4F0-6A961D23EB48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6" creationId="{3580612A-519F-9343-96BF-F2A606DBFEA8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7" creationId="{0A3F2291-F527-894C-8666-D90108547D98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29" creationId="{3ECA1615-64F6-A040-B6FB-CB73561B7361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30" creationId="{39B5EFAA-C905-8E4C-B82B-472FB769DD56}"/>
          </ac:inkMkLst>
        </pc:inkChg>
        <pc:inkChg chg="add del">
          <ac:chgData name="Sinan Kalkan" userId="6c97b2d2-1092-497b-8c76-002b8d208c49" providerId="ADAL" clId="{E9FFDDDC-962E-5249-BDD8-6FDA0CC12FB1}" dt="2021-04-21T10:30:02.151" v="787" actId="478"/>
          <ac:inkMkLst>
            <pc:docMk/>
            <pc:sldMk cId="3941509411" sldId="748"/>
            <ac:inkMk id="31" creationId="{87B80A4A-1695-3C42-9E15-8C7405281C63}"/>
          </ac:inkMkLst>
        </pc:inkChg>
        <pc:inkChg chg="add del mod">
          <ac:chgData name="Sinan Kalkan" userId="6c97b2d2-1092-497b-8c76-002b8d208c49" providerId="ADAL" clId="{E9FFDDDC-962E-5249-BDD8-6FDA0CC12FB1}" dt="2021-04-21T10:30:04.941" v="790" actId="478"/>
          <ac:inkMkLst>
            <pc:docMk/>
            <pc:sldMk cId="3941509411" sldId="748"/>
            <ac:inkMk id="33" creationId="{A3796F0F-7E7C-8D4B-B8A5-B35E328342AE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34" creationId="{D3175512-4369-D64A-9E14-C27628F778E1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35" creationId="{AAC270D8-8318-ED4A-A707-67CBFF84B4DA}"/>
          </ac:inkMkLst>
        </pc:inkChg>
        <pc:inkChg chg="add del mod">
          <ac:chgData name="Sinan Kalkan" userId="6c97b2d2-1092-497b-8c76-002b8d208c49" providerId="ADAL" clId="{E9FFDDDC-962E-5249-BDD8-6FDA0CC12FB1}" dt="2021-04-21T10:30:05.698" v="791" actId="478"/>
          <ac:inkMkLst>
            <pc:docMk/>
            <pc:sldMk cId="3941509411" sldId="748"/>
            <ac:inkMk id="36" creationId="{8470963D-C6E3-A44B-8C48-DA71FAC494CE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37" creationId="{62871D3D-A93A-DC4D-9993-3BA6E7E4985A}"/>
          </ac:inkMkLst>
        </pc:inkChg>
        <pc:inkChg chg="add del mod">
          <ac:chgData name="Sinan Kalkan" userId="6c97b2d2-1092-497b-8c76-002b8d208c49" providerId="ADAL" clId="{E9FFDDDC-962E-5249-BDD8-6FDA0CC12FB1}" dt="2021-04-21T10:30:04.257" v="789" actId="478"/>
          <ac:inkMkLst>
            <pc:docMk/>
            <pc:sldMk cId="3941509411" sldId="748"/>
            <ac:inkMk id="38" creationId="{90D86058-4E10-B84E-921E-3A3674AC373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0" creationId="{34A83DF6-E8E1-4E4A-9816-B3E4FB55583B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1" creationId="{F5F862BE-4352-2748-BB1D-AF94EA148FA3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3" creationId="{B6B3FE21-70C4-1A48-A9AF-44AAAF58C9AD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4" creationId="{FCAF8668-A116-6D4D-B8B1-DC795D302FF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5" creationId="{780B60C1-5F45-AB44-BA80-5681C032B3A8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7" creationId="{0D843B49-2E64-414D-B65C-A290E1A82682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8" creationId="{E9796ED8-7743-764F-BABD-0CD3333FFDF3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0" creationId="{B66AF254-0D20-4349-9865-EA48046D9F75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1" creationId="{66E28617-BF41-4341-A005-C069BA0970B6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2" creationId="{BABB3960-8497-3B44-8DF7-6C2909491FB5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3" creationId="{87DABAE7-F938-674F-BD96-1BCEAB3303D9}"/>
          </ac:inkMkLst>
        </pc:inkChg>
        <pc:inkChg chg="add">
          <ac:chgData name="Sinan Kalkan" userId="6c97b2d2-1092-497b-8c76-002b8d208c49" providerId="ADAL" clId="{E9FFDDDC-962E-5249-BDD8-6FDA0CC12FB1}" dt="2021-04-16T06:49:30.418" v="500" actId="9405"/>
          <ac:inkMkLst>
            <pc:docMk/>
            <pc:sldMk cId="3941509411" sldId="748"/>
            <ac:inkMk id="54" creationId="{39A9A3F9-E135-7643-84CD-FE5A0E2AE6DD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55" creationId="{0B10ED93-F231-6F48-B21A-46EB342B52B1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56" creationId="{7826D97B-61EB-1444-A3ED-B14D925DB489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59" creationId="{961E2DB1-5205-5D4B-B1BE-735F7815A08A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60" creationId="{8428629C-067C-A449-B9DC-449C095A0A3C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2" creationId="{D30513A8-A63B-7D4E-8E68-F227AF62955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3" creationId="{B47E31A2-C62A-5445-A760-3F710038EE92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5" creationId="{F61C38AB-314C-A54D-95BD-B2293AD267E6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7" creationId="{DEB4C205-036D-D343-A787-71F6470898A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9" creationId="{03A5857A-F1B3-E941-B38F-82224A6A944C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1" creationId="{344A7168-C182-414A-9BCA-CB579C44217B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2" creationId="{023B65D4-CCC5-9540-82BD-330883801D4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3" creationId="{1BD6ACEC-B18E-204B-87B4-16C821487BCB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4" creationId="{C1DB3F92-985F-9949-8A4A-73DFBFEA1907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5" creationId="{48F302A9-56BD-6C4E-ADBE-E1A9999EBFF1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6" creationId="{C7DB33E4-D65C-6C43-AA47-7B2E0E36C5DC}"/>
          </ac:inkMkLst>
        </pc:inkChg>
      </pc:sldChg>
      <pc:sldChg chg="addSp delSp modSp mod ord">
        <pc:chgData name="Sinan Kalkan" userId="6c97b2d2-1092-497b-8c76-002b8d208c49" providerId="ADAL" clId="{E9FFDDDC-962E-5249-BDD8-6FDA0CC12FB1}" dt="2021-04-21T10:31:14.072" v="814" actId="478"/>
        <pc:sldMkLst>
          <pc:docMk/>
          <pc:sldMk cId="825076379" sldId="749"/>
        </pc:sldMkLst>
        <pc:spChg chg="del">
          <ac:chgData name="Sinan Kalkan" userId="6c97b2d2-1092-497b-8c76-002b8d208c49" providerId="ADAL" clId="{E9FFDDDC-962E-5249-BDD8-6FDA0CC12FB1}" dt="2021-04-16T07:24:32.759" v="670" actId="478"/>
          <ac:spMkLst>
            <pc:docMk/>
            <pc:sldMk cId="825076379" sldId="749"/>
            <ac:spMk id="3" creationId="{C24F66B9-7561-E144-B90F-768F2067BBD0}"/>
          </ac:spMkLst>
        </pc:spChg>
        <pc:grpChg chg="del mod">
          <ac:chgData name="Sinan Kalkan" userId="6c97b2d2-1092-497b-8c76-002b8d208c49" providerId="ADAL" clId="{E9FFDDDC-962E-5249-BDD8-6FDA0CC12FB1}" dt="2021-04-21T10:31:14.072" v="814" actId="478"/>
          <ac:grpSpMkLst>
            <pc:docMk/>
            <pc:sldMk cId="825076379" sldId="749"/>
            <ac:grpSpMk id="9" creationId="{811F0E0F-09C5-9247-9131-EEAC5C18CFDC}"/>
          </ac:grpSpMkLst>
        </pc:grpChg>
        <pc:grpChg chg="del mod">
          <ac:chgData name="Sinan Kalkan" userId="6c97b2d2-1092-497b-8c76-002b8d208c49" providerId="ADAL" clId="{E9FFDDDC-962E-5249-BDD8-6FDA0CC12FB1}" dt="2021-04-16T07:25:25.892" v="708"/>
          <ac:grpSpMkLst>
            <pc:docMk/>
            <pc:sldMk cId="825076379" sldId="749"/>
            <ac:grpSpMk id="18" creationId="{5F71A49E-5BA0-854B-85A8-6A2939C3A49C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25" creationId="{FB98AAF3-1BC9-E544-BAD1-2DFCBA4D12A5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39" creationId="{D9DAC85A-E2F3-CC46-802A-D17A97F7A4AD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40" creationId="{5CB8F8B1-7F98-6542-AB03-7E4B3D85B418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41" creationId="{8107EBCD-71BC-A746-8484-784BDC2FABED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44" creationId="{4558B207-EA3E-EF43-8500-48A0ABF4F018}"/>
          </ac:grpSpMkLst>
        </pc:grpChg>
        <pc:grpChg chg="del mod">
          <ac:chgData name="Sinan Kalkan" userId="6c97b2d2-1092-497b-8c76-002b8d208c49" providerId="ADAL" clId="{E9FFDDDC-962E-5249-BDD8-6FDA0CC12FB1}" dt="2021-04-16T07:25:27.204" v="710"/>
          <ac:grpSpMkLst>
            <pc:docMk/>
            <pc:sldMk cId="825076379" sldId="749"/>
            <ac:grpSpMk id="46" creationId="{30B1DB5A-A7E6-8349-8D3F-4D25C1962F7D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48" creationId="{0E4EFDA9-6A3F-1847-884C-1AA4DD806177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51" creationId="{13B17347-8577-6446-9505-5F8B1B99F5B7}"/>
          </ac:grpSpMkLst>
        </pc:grpChg>
        <pc:grpChg chg="del mod">
          <ac:chgData name="Sinan Kalkan" userId="6c97b2d2-1092-497b-8c76-002b8d208c49" providerId="ADAL" clId="{E9FFDDDC-962E-5249-BDD8-6FDA0CC12FB1}" dt="2021-04-21T10:31:14.072" v="814" actId="478"/>
          <ac:grpSpMkLst>
            <pc:docMk/>
            <pc:sldMk cId="825076379" sldId="749"/>
            <ac:grpSpMk id="56" creationId="{F19F2A60-0604-1141-88C2-09A9E58F7905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69" creationId="{69F8EDE7-B6FD-EF49-86F1-B08D0F130FB1}"/>
          </ac:grpSpMkLst>
        </pc:grpChg>
        <pc:grpChg chg="del mod">
          <ac:chgData name="Sinan Kalkan" userId="6c97b2d2-1092-497b-8c76-002b8d208c49" providerId="ADAL" clId="{E9FFDDDC-962E-5249-BDD8-6FDA0CC12FB1}" dt="2021-04-16T07:26:00.542" v="738"/>
          <ac:grpSpMkLst>
            <pc:docMk/>
            <pc:sldMk cId="825076379" sldId="749"/>
            <ac:grpSpMk id="74" creationId="{4CACBFAC-B4B9-FE45-ABB3-D5E9D96D745B}"/>
          </ac:grpSpMkLst>
        </pc:grpChg>
        <pc:grpChg chg="del mod">
          <ac:chgData name="Sinan Kalkan" userId="6c97b2d2-1092-497b-8c76-002b8d208c49" providerId="ADAL" clId="{E9FFDDDC-962E-5249-BDD8-6FDA0CC12FB1}" dt="2021-04-16T07:26:02.882" v="741"/>
          <ac:grpSpMkLst>
            <pc:docMk/>
            <pc:sldMk cId="825076379" sldId="749"/>
            <ac:grpSpMk id="76" creationId="{DD2B534F-5969-9E45-9DEC-073F5846F3A4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79" creationId="{F8BC4D98-D857-574F-8361-E30CF76E9A35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82" creationId="{E63C9862-0F42-3447-BBA2-328394C4D9A0}"/>
          </ac:grpSpMkLst>
        </pc:grpChg>
        <pc:inkChg chg="add mod">
          <ac:chgData name="Sinan Kalkan" userId="6c97b2d2-1092-497b-8c76-002b8d208c49" providerId="ADAL" clId="{E9FFDDDC-962E-5249-BDD8-6FDA0CC12FB1}" dt="2021-04-16T07:24:49.245" v="673"/>
          <ac:inkMkLst>
            <pc:docMk/>
            <pc:sldMk cId="825076379" sldId="749"/>
            <ac:inkMk id="7" creationId="{F81C9B1F-DE3D-FD49-9C59-29A7D32CCF06}"/>
          </ac:inkMkLst>
        </pc:inkChg>
        <pc:inkChg chg="add mod">
          <ac:chgData name="Sinan Kalkan" userId="6c97b2d2-1092-497b-8c76-002b8d208c49" providerId="ADAL" clId="{E9FFDDDC-962E-5249-BDD8-6FDA0CC12FB1}" dt="2021-04-16T07:24:49.245" v="673"/>
          <ac:inkMkLst>
            <pc:docMk/>
            <pc:sldMk cId="825076379" sldId="749"/>
            <ac:inkMk id="8" creationId="{233969FD-8285-124B-9CF6-006DCC59A06A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10" creationId="{5EAD0C0C-D563-CE4A-A3FD-171DFD3E62F8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1" creationId="{DED24D21-102D-C64F-964F-AB1C865FDA65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2" creationId="{A6B8CE39-5A04-1841-8F80-47E9BBB3077A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3" creationId="{49D68D90-2815-BA45-9101-5105D5F88A4D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4" creationId="{3010D3F9-120F-D943-98B0-BA84DC600A19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5" creationId="{151F8FEF-759E-1644-AE6A-40F988A14FBA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16" creationId="{FE4BDDA8-C694-DF46-841C-BBEB1346E3D2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17" creationId="{D331C958-CA87-A947-9DE4-90E52B3DEBFE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19" creationId="{5953E6F3-7263-F042-8C9A-A3D6B077246D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0" creationId="{717B2630-3155-C742-ACFE-8D23DE1F2FE8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1" creationId="{6FA42D7F-22E1-664F-A3B8-718B9C76AD6C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2" creationId="{6B100A9E-58B8-A946-B581-5340411FB1C7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3" creationId="{7BA1FD35-2353-A549-9512-8D3EC98373B3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4" creationId="{A44DDDF5-CF4B-DC41-A28C-70ED324D062D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6" creationId="{30087684-A247-C347-9125-44C4D0E4A06C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7" creationId="{75401508-F8E8-4A42-9B2D-55ECF1060373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8" creationId="{CA30A14E-9769-D345-A87A-A4802955D7DD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9" creationId="{C5BE771A-BEF4-9B4A-9FF5-E4AE4ED88C36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0" creationId="{82DDE59B-9241-3B40-BFDF-F67853EDBB2D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1" creationId="{06A71B94-FD3A-CC43-9CEB-101AD00D7AFF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2" creationId="{DF2D8E6C-862B-F945-A609-5EB8545E5802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33" creationId="{563F63CA-4672-E443-8E21-20398CF53BF6}"/>
          </ac:inkMkLst>
        </pc:inkChg>
        <pc:inkChg chg="add mod">
          <ac:chgData name="Sinan Kalkan" userId="6c97b2d2-1092-497b-8c76-002b8d208c49" providerId="ADAL" clId="{E9FFDDDC-962E-5249-BDD8-6FDA0CC12FB1}" dt="2021-04-16T07:25:18.967" v="703"/>
          <ac:inkMkLst>
            <pc:docMk/>
            <pc:sldMk cId="825076379" sldId="749"/>
            <ac:inkMk id="34" creationId="{A31B9F7F-043B-A84F-9D9E-7F13B753E145}"/>
          </ac:inkMkLst>
        </pc:inkChg>
        <pc:inkChg chg="add mod">
          <ac:chgData name="Sinan Kalkan" userId="6c97b2d2-1092-497b-8c76-002b8d208c49" providerId="ADAL" clId="{E9FFDDDC-962E-5249-BDD8-6FDA0CC12FB1}" dt="2021-04-16T07:25:18.967" v="703"/>
          <ac:inkMkLst>
            <pc:docMk/>
            <pc:sldMk cId="825076379" sldId="749"/>
            <ac:inkMk id="35" creationId="{A59D0FC1-E66B-1D4C-91DC-42443CCA171B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6" creationId="{046CDB06-6744-0D41-846C-0BBFB8316908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7" creationId="{C86C7ADB-DACF-0E4A-9FC6-517F4C05C36E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8" creationId="{78FB2095-1D33-D942-9F29-0B47266808FE}"/>
          </ac:inkMkLst>
        </pc:inkChg>
        <pc:inkChg chg="add mod">
          <ac:chgData name="Sinan Kalkan" userId="6c97b2d2-1092-497b-8c76-002b8d208c49" providerId="ADAL" clId="{E9FFDDDC-962E-5249-BDD8-6FDA0CC12FB1}" dt="2021-04-16T07:25:23.648" v="706"/>
          <ac:inkMkLst>
            <pc:docMk/>
            <pc:sldMk cId="825076379" sldId="749"/>
            <ac:inkMk id="42" creationId="{9BEE972F-FF4F-DC46-823C-B9498CF62DB5}"/>
          </ac:inkMkLst>
        </pc:inkChg>
        <pc:inkChg chg="add mod">
          <ac:chgData name="Sinan Kalkan" userId="6c97b2d2-1092-497b-8c76-002b8d208c49" providerId="ADAL" clId="{E9FFDDDC-962E-5249-BDD8-6FDA0CC12FB1}" dt="2021-04-16T07:25:23.648" v="706"/>
          <ac:inkMkLst>
            <pc:docMk/>
            <pc:sldMk cId="825076379" sldId="749"/>
            <ac:inkMk id="43" creationId="{00D7E413-175B-D449-B794-84874B538F79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45" creationId="{5FDB5A2C-2084-A04A-9E30-29DDF4F3B276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47" creationId="{B22CF58C-83CD-DD4F-895D-2221F3455507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49" creationId="{76D8916A-11AA-1445-9B36-D8442AF1D2D1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50" creationId="{47D6880F-2134-8040-B1D5-BB74157372D0}"/>
          </ac:inkMkLst>
        </pc:inkChg>
        <pc:inkChg chg="add mod">
          <ac:chgData name="Sinan Kalkan" userId="6c97b2d2-1092-497b-8c76-002b8d208c49" providerId="ADAL" clId="{E9FFDDDC-962E-5249-BDD8-6FDA0CC12FB1}" dt="2021-04-16T07:25:33.421" v="718"/>
          <ac:inkMkLst>
            <pc:docMk/>
            <pc:sldMk cId="825076379" sldId="749"/>
            <ac:inkMk id="52" creationId="{1091E940-0622-FF40-B50B-1462A9A45262}"/>
          </ac:inkMkLst>
        </pc:inkChg>
        <pc:inkChg chg="add mod">
          <ac:chgData name="Sinan Kalkan" userId="6c97b2d2-1092-497b-8c76-002b8d208c49" providerId="ADAL" clId="{E9FFDDDC-962E-5249-BDD8-6FDA0CC12FB1}" dt="2021-04-16T07:25:33.421" v="718"/>
          <ac:inkMkLst>
            <pc:docMk/>
            <pc:sldMk cId="825076379" sldId="749"/>
            <ac:inkMk id="53" creationId="{F593D5A8-7C2C-BF40-A24C-1B1897CBCCDD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54" creationId="{CA1B3BD9-D7AB-124B-B42C-37EF98F4E503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5" creationId="{F70146B3-0527-B043-89DE-CB6478E6FA26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7" creationId="{D5C42E84-7F4E-7A42-875B-C1E9CE0B9E2B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8" creationId="{74B5B2D4-4D9B-524D-B9A1-5E4B4E485E7F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9" creationId="{722A6922-CF6D-C344-B65C-A97CC74C8851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0" creationId="{DEBE4E32-D677-FD40-9706-FD26797BAC87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61" creationId="{AF93B0C3-CDB3-E14B-8559-D8D9B380C54F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62" creationId="{7BD6C1FF-9CF1-3541-AA22-2D9DACD3564D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3" creationId="{40A984E7-353F-0349-AC36-211475B11EAC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4" creationId="{BF752430-6C25-4B45-A2F8-7B243BCBC81B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5" creationId="{AC98139C-16EA-D847-85E0-4F8AA07A7D86}"/>
          </ac:inkMkLst>
        </pc:inkChg>
        <pc:inkChg chg="add mod">
          <ac:chgData name="Sinan Kalkan" userId="6c97b2d2-1092-497b-8c76-002b8d208c49" providerId="ADAL" clId="{E9FFDDDC-962E-5249-BDD8-6FDA0CC12FB1}" dt="2021-04-16T07:25:55.770" v="731"/>
          <ac:inkMkLst>
            <pc:docMk/>
            <pc:sldMk cId="825076379" sldId="749"/>
            <ac:inkMk id="66" creationId="{9ADFC88C-7E2F-AD41-BF24-1573A58EF60F}"/>
          </ac:inkMkLst>
        </pc:inkChg>
        <pc:inkChg chg="add mod">
          <ac:chgData name="Sinan Kalkan" userId="6c97b2d2-1092-497b-8c76-002b8d208c49" providerId="ADAL" clId="{E9FFDDDC-962E-5249-BDD8-6FDA0CC12FB1}" dt="2021-04-16T07:25:55.770" v="731"/>
          <ac:inkMkLst>
            <pc:docMk/>
            <pc:sldMk cId="825076379" sldId="749"/>
            <ac:inkMk id="67" creationId="{B6D23788-851F-3D49-A4E1-9BD437CA5AD5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8" creationId="{ED27E067-36CA-F948-965A-DF0F1B5B9136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0" creationId="{7AA1C799-16EA-BD4C-93BC-9F9538D387B3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1" creationId="{283A1F70-70DA-9144-A450-65B55BE9B2A2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2" creationId="{0EC02D46-DE37-6B42-8F71-6C0CB7D24548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3" creationId="{7510A056-F959-4945-9121-B117FF787763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5" creationId="{D4135664-2B5C-6647-8F35-9098126EB84E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7" creationId="{FD01CEC8-A08F-4343-A133-E3344A729589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8" creationId="{B2E82395-76AB-824B-95DB-DDC61F48C7A1}"/>
          </ac:inkMkLst>
        </pc:inkChg>
        <pc:inkChg chg="add mod">
          <ac:chgData name="Sinan Kalkan" userId="6c97b2d2-1092-497b-8c76-002b8d208c49" providerId="ADAL" clId="{E9FFDDDC-962E-5249-BDD8-6FDA0CC12FB1}" dt="2021-04-16T07:26:05.534" v="744"/>
          <ac:inkMkLst>
            <pc:docMk/>
            <pc:sldMk cId="825076379" sldId="749"/>
            <ac:inkMk id="80" creationId="{DD32BD26-60DE-1C4C-8F9B-DC0057721133}"/>
          </ac:inkMkLst>
        </pc:inkChg>
        <pc:inkChg chg="add mod">
          <ac:chgData name="Sinan Kalkan" userId="6c97b2d2-1092-497b-8c76-002b8d208c49" providerId="ADAL" clId="{E9FFDDDC-962E-5249-BDD8-6FDA0CC12FB1}" dt="2021-04-16T07:26:05.534" v="744"/>
          <ac:inkMkLst>
            <pc:docMk/>
            <pc:sldMk cId="825076379" sldId="749"/>
            <ac:inkMk id="81" creationId="{5E6B8D9F-9E8A-7548-982A-0DA18D6A7F87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21.530" v="798" actId="478"/>
        <pc:sldMkLst>
          <pc:docMk/>
          <pc:sldMk cId="4091031636" sldId="753"/>
        </pc:sldMkLst>
        <pc:grpChg chg="del mod">
          <ac:chgData name="Sinan Kalkan" userId="6c97b2d2-1092-497b-8c76-002b8d208c49" providerId="ADAL" clId="{E9FFDDDC-962E-5249-BDD8-6FDA0CC12FB1}" dt="2021-04-16T07:04:56.387" v="534"/>
          <ac:grpSpMkLst>
            <pc:docMk/>
            <pc:sldMk cId="4091031636" sldId="753"/>
            <ac:grpSpMk id="10" creationId="{BA190C6E-0CFC-E14E-8CDB-1BEFB17A0DC5}"/>
          </ac:grpSpMkLst>
        </pc:grpChg>
        <pc:grpChg chg="del mod">
          <ac:chgData name="Sinan Kalkan" userId="6c97b2d2-1092-497b-8c76-002b8d208c49" providerId="ADAL" clId="{E9FFDDDC-962E-5249-BDD8-6FDA0CC12FB1}" dt="2021-04-16T07:05:05.370" v="540"/>
          <ac:grpSpMkLst>
            <pc:docMk/>
            <pc:sldMk cId="4091031636" sldId="753"/>
            <ac:grpSpMk id="16" creationId="{55E4CADC-DD7A-3E4A-8A9B-03C26040F88B}"/>
          </ac:grpSpMkLst>
        </pc:grpChg>
        <pc:grpChg chg="del mod">
          <ac:chgData name="Sinan Kalkan" userId="6c97b2d2-1092-497b-8c76-002b8d208c49" providerId="ADAL" clId="{E9FFDDDC-962E-5249-BDD8-6FDA0CC12FB1}" dt="2021-04-16T07:05:12.819" v="545"/>
          <ac:grpSpMkLst>
            <pc:docMk/>
            <pc:sldMk cId="4091031636" sldId="753"/>
            <ac:grpSpMk id="22" creationId="{36C8CA5B-5CEF-9A48-AC5A-82D376CE4A99}"/>
          </ac:grpSpMkLst>
        </pc:grpChg>
        <pc:grpChg chg="del mod">
          <ac:chgData name="Sinan Kalkan" userId="6c97b2d2-1092-497b-8c76-002b8d208c49" providerId="ADAL" clId="{E9FFDDDC-962E-5249-BDD8-6FDA0CC12FB1}" dt="2021-04-16T07:05:24.151" v="551"/>
          <ac:grpSpMkLst>
            <pc:docMk/>
            <pc:sldMk cId="4091031636" sldId="753"/>
            <ac:grpSpMk id="27" creationId="{211E4FF0-7D43-3A42-8865-487B2CA476CD}"/>
          </ac:grpSpMkLst>
        </pc:grpChg>
        <pc:grpChg chg="del mod">
          <ac:chgData name="Sinan Kalkan" userId="6c97b2d2-1092-497b-8c76-002b8d208c49" providerId="ADAL" clId="{E9FFDDDC-962E-5249-BDD8-6FDA0CC12FB1}" dt="2021-04-21T10:30:17.019" v="795" actId="478"/>
          <ac:grpSpMkLst>
            <pc:docMk/>
            <pc:sldMk cId="4091031636" sldId="753"/>
            <ac:grpSpMk id="33" creationId="{080C5CA1-11CC-3A47-8665-392D733AAD52}"/>
          </ac:grpSpMkLst>
        </pc:grpChg>
        <pc:grpChg chg="del mod">
          <ac:chgData name="Sinan Kalkan" userId="6c97b2d2-1092-497b-8c76-002b8d208c49" providerId="ADAL" clId="{E9FFDDDC-962E-5249-BDD8-6FDA0CC12FB1}" dt="2021-04-21T10:30:15.769" v="794" actId="478"/>
          <ac:grpSpMkLst>
            <pc:docMk/>
            <pc:sldMk cId="4091031636" sldId="753"/>
            <ac:grpSpMk id="34" creationId="{E67CE067-3CC1-8A42-A0BC-F0288A289AF5}"/>
          </ac:grpSpMkLst>
        </pc:grpChg>
        <pc:grpChg chg="del mod">
          <ac:chgData name="Sinan Kalkan" userId="6c97b2d2-1092-497b-8c76-002b8d208c49" providerId="ADAL" clId="{E9FFDDDC-962E-5249-BDD8-6FDA0CC12FB1}" dt="2021-04-21T10:30:18.801" v="796" actId="478"/>
          <ac:grpSpMkLst>
            <pc:docMk/>
            <pc:sldMk cId="4091031636" sldId="753"/>
            <ac:grpSpMk id="37" creationId="{74620996-FBDB-8F40-A6F7-C5769EFFF661}"/>
          </ac:grpSpMkLst>
        </pc:grpChg>
        <pc:grpChg chg="del mod">
          <ac:chgData name="Sinan Kalkan" userId="6c97b2d2-1092-497b-8c76-002b8d208c49" providerId="ADAL" clId="{E9FFDDDC-962E-5249-BDD8-6FDA0CC12FB1}" dt="2021-04-21T10:30:20.155" v="797" actId="478"/>
          <ac:grpSpMkLst>
            <pc:docMk/>
            <pc:sldMk cId="4091031636" sldId="753"/>
            <ac:grpSpMk id="42" creationId="{CCDBD412-AD10-7340-B669-0CAC9BE00FA5}"/>
          </ac:grpSpMkLst>
        </pc:grpChg>
        <pc:grpChg chg="del mod">
          <ac:chgData name="Sinan Kalkan" userId="6c97b2d2-1092-497b-8c76-002b8d208c49" providerId="ADAL" clId="{E9FFDDDC-962E-5249-BDD8-6FDA0CC12FB1}" dt="2021-04-16T07:06:00.915" v="570"/>
          <ac:grpSpMkLst>
            <pc:docMk/>
            <pc:sldMk cId="4091031636" sldId="753"/>
            <ac:grpSpMk id="48" creationId="{3ECCD5FF-9C0A-CD45-926B-A60AE69ED8F7}"/>
          </ac:grpSpMkLst>
        </pc:grpChg>
        <pc:grpChg chg="del mod">
          <ac:chgData name="Sinan Kalkan" userId="6c97b2d2-1092-497b-8c76-002b8d208c49" providerId="ADAL" clId="{E9FFDDDC-962E-5249-BDD8-6FDA0CC12FB1}" dt="2021-04-16T07:06:02.468" v="572"/>
          <ac:grpSpMkLst>
            <pc:docMk/>
            <pc:sldMk cId="4091031636" sldId="753"/>
            <ac:grpSpMk id="53" creationId="{F8BAB45A-6DB5-B04E-8682-9796EDB4EFF4}"/>
          </ac:grpSpMkLst>
        </pc:grpChg>
        <pc:grpChg chg="del mod">
          <ac:chgData name="Sinan Kalkan" userId="6c97b2d2-1092-497b-8c76-002b8d208c49" providerId="ADAL" clId="{E9FFDDDC-962E-5249-BDD8-6FDA0CC12FB1}" dt="2021-04-16T07:06:06.767" v="577"/>
          <ac:grpSpMkLst>
            <pc:docMk/>
            <pc:sldMk cId="4091031636" sldId="753"/>
            <ac:grpSpMk id="55" creationId="{B25CD984-AE3F-5446-B39C-A01B2F8944D9}"/>
          </ac:grpSpMkLst>
        </pc:grpChg>
        <pc:grpChg chg="del mod">
          <ac:chgData name="Sinan Kalkan" userId="6c97b2d2-1092-497b-8c76-002b8d208c49" providerId="ADAL" clId="{E9FFDDDC-962E-5249-BDD8-6FDA0CC12FB1}" dt="2021-04-16T07:06:13.405" v="580"/>
          <ac:grpSpMkLst>
            <pc:docMk/>
            <pc:sldMk cId="4091031636" sldId="753"/>
            <ac:grpSpMk id="60" creationId="{FB32AA45-6945-9A45-918F-5CD51171A82D}"/>
          </ac:grpSpMkLst>
        </pc:grpChg>
        <pc:grpChg chg="del mod">
          <ac:chgData name="Sinan Kalkan" userId="6c97b2d2-1092-497b-8c76-002b8d208c49" providerId="ADAL" clId="{E9FFDDDC-962E-5249-BDD8-6FDA0CC12FB1}" dt="2021-04-16T07:06:22.351" v="585"/>
          <ac:grpSpMkLst>
            <pc:docMk/>
            <pc:sldMk cId="4091031636" sldId="753"/>
            <ac:grpSpMk id="63" creationId="{4BBE810A-557B-8447-9896-20182A832550}"/>
          </ac:grpSpMkLst>
        </pc:grpChg>
        <pc:grpChg chg="del mod">
          <ac:chgData name="Sinan Kalkan" userId="6c97b2d2-1092-497b-8c76-002b8d208c49" providerId="ADAL" clId="{E9FFDDDC-962E-5249-BDD8-6FDA0CC12FB1}" dt="2021-04-16T07:06:25.264" v="587"/>
          <ac:grpSpMkLst>
            <pc:docMk/>
            <pc:sldMk cId="4091031636" sldId="753"/>
            <ac:grpSpMk id="32773" creationId="{50F280BF-744C-A049-8AA8-75B88F98921B}"/>
          </ac:grpSpMkLst>
        </pc:grpChg>
        <pc:grpChg chg="del mod">
          <ac:chgData name="Sinan Kalkan" userId="6c97b2d2-1092-497b-8c76-002b8d208c49" providerId="ADAL" clId="{E9FFDDDC-962E-5249-BDD8-6FDA0CC12FB1}" dt="2021-04-21T10:30:12.976" v="793" actId="478"/>
          <ac:grpSpMkLst>
            <pc:docMk/>
            <pc:sldMk cId="4091031636" sldId="753"/>
            <ac:grpSpMk id="32777" creationId="{CE8EF1A9-25D7-A04B-93D4-CC44FB769018}"/>
          </ac:grpSpMkLst>
        </pc:grpChg>
        <pc:grpChg chg="del mod">
          <ac:chgData name="Sinan Kalkan" userId="6c97b2d2-1092-497b-8c76-002b8d208c49" providerId="ADAL" clId="{E9FFDDDC-962E-5249-BDD8-6FDA0CC12FB1}" dt="2021-04-21T10:30:12.976" v="793" actId="478"/>
          <ac:grpSpMkLst>
            <pc:docMk/>
            <pc:sldMk cId="4091031636" sldId="753"/>
            <ac:grpSpMk id="32780" creationId="{C7C5B89E-9D9A-7548-B85A-36A800714FC5}"/>
          </ac:grpSpMkLst>
        </pc:grpChg>
        <pc:inkChg chg="add del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2" creationId="{244B1642-32E5-9C4B-AFC1-2CBA81876290}"/>
          </ac:inkMkLst>
        </pc:inkChg>
        <pc:inkChg chg="add del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3" creationId="{58B7F3BB-6613-0C4F-AD37-26E6DC6C67CE}"/>
          </ac:inkMkLst>
        </pc:inkChg>
        <pc:inkChg chg="add del">
          <ac:chgData name="Sinan Kalkan" userId="6c97b2d2-1092-497b-8c76-002b8d208c49" providerId="ADAL" clId="{E9FFDDDC-962E-5249-BDD8-6FDA0CC12FB1}" dt="2021-04-21T10:30:15.769" v="794" actId="478"/>
          <ac:inkMkLst>
            <pc:docMk/>
            <pc:sldMk cId="4091031636" sldId="753"/>
            <ac:inkMk id="7" creationId="{A3BA0F99-D0ED-EB44-883F-BBC35B5B99DF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8" creationId="{4278E6DB-E96B-BA41-986A-4FBDB03A8CA1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9" creationId="{DDCB1D1E-FEFD-5E49-8271-F7C2CAD7891B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1" creationId="{B4A69E24-268F-1B4C-9AC1-D786ACF348BB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2" creationId="{DE7EE337-7332-5B45-B438-C9CB98EC7EED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3" creationId="{E2389106-5326-B047-BF5E-C00473E633B7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4" creationId="{4B68C138-737C-9046-9548-5D136A19D21A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5" creationId="{99689666-B3F1-6D45-9508-FB53529129F6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7" creationId="{C87DF461-33B2-8D40-8380-1502BDD726B8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8" creationId="{BFEC5F13-2C81-FE42-A412-DF4C7A7B9BBC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9" creationId="{60D0F38F-A49F-BD49-B743-EC76843B58FF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0" creationId="{68D533F7-2538-FB48-A8CC-F3D59612F72E}"/>
          </ac:inkMkLst>
        </pc:inkChg>
        <pc:inkChg chg="add del">
          <ac:chgData name="Sinan Kalkan" userId="6c97b2d2-1092-497b-8c76-002b8d208c49" providerId="ADAL" clId="{E9FFDDDC-962E-5249-BDD8-6FDA0CC12FB1}" dt="2021-04-21T10:30:15.769" v="794" actId="478"/>
          <ac:inkMkLst>
            <pc:docMk/>
            <pc:sldMk cId="4091031636" sldId="753"/>
            <ac:inkMk id="21" creationId="{56337E85-F8F3-6244-9E1F-3358C900364F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3" creationId="{446400C5-C1A9-324D-86E2-725210BAE33D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4" creationId="{46E2EEB2-4F11-C24E-A0B6-5F7261B39468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5" creationId="{4B1B6018-1532-BE47-9FD5-0BB7C4522435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6" creationId="{CEB1E2F5-2F3C-274D-804E-8C0548018BDA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8" creationId="{2823CBEA-8DCF-1043-A793-7D4B85EAF3A8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9" creationId="{631E73CC-09BD-8940-8EBF-82A718C8D9CD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30" creationId="{0074AB75-29AF-B34F-A00B-9A23F6177C71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31" creationId="{CE123517-DEAD-3448-B881-2A34285C01EA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32" creationId="{F8CD1184-A20D-664E-86E7-4AA576D873FB}"/>
          </ac:inkMkLst>
        </pc:inkChg>
        <pc:inkChg chg="add mod">
          <ac:chgData name="Sinan Kalkan" userId="6c97b2d2-1092-497b-8c76-002b8d208c49" providerId="ADAL" clId="{E9FFDDDC-962E-5249-BDD8-6FDA0CC12FB1}" dt="2021-04-16T07:05:32.258" v="554"/>
          <ac:inkMkLst>
            <pc:docMk/>
            <pc:sldMk cId="4091031636" sldId="753"/>
            <ac:inkMk id="35" creationId="{B5D4A59F-C214-E849-82DB-7AC11CA1C8BE}"/>
          </ac:inkMkLst>
        </pc:inkChg>
        <pc:inkChg chg="add mod">
          <ac:chgData name="Sinan Kalkan" userId="6c97b2d2-1092-497b-8c76-002b8d208c49" providerId="ADAL" clId="{E9FFDDDC-962E-5249-BDD8-6FDA0CC12FB1}" dt="2021-04-16T07:05:32.258" v="554"/>
          <ac:inkMkLst>
            <pc:docMk/>
            <pc:sldMk cId="4091031636" sldId="753"/>
            <ac:inkMk id="36" creationId="{E5674FD7-45D7-D94D-8717-5C28EB4DE47A}"/>
          </ac:inkMkLst>
        </pc:inkChg>
        <pc:inkChg chg="add del">
          <ac:chgData name="Sinan Kalkan" userId="6c97b2d2-1092-497b-8c76-002b8d208c49" providerId="ADAL" clId="{E9FFDDDC-962E-5249-BDD8-6FDA0CC12FB1}" dt="2021-04-21T10:30:21.530" v="798" actId="478"/>
          <ac:inkMkLst>
            <pc:docMk/>
            <pc:sldMk cId="4091031636" sldId="753"/>
            <ac:inkMk id="38" creationId="{79B57348-7895-E84C-95E7-93D6AF8C2D16}"/>
          </ac:inkMkLst>
        </pc:inkChg>
        <pc:inkChg chg="add mod">
          <ac:chgData name="Sinan Kalkan" userId="6c97b2d2-1092-497b-8c76-002b8d208c49" providerId="ADAL" clId="{E9FFDDDC-962E-5249-BDD8-6FDA0CC12FB1}" dt="2021-04-16T07:05:42.793" v="559"/>
          <ac:inkMkLst>
            <pc:docMk/>
            <pc:sldMk cId="4091031636" sldId="753"/>
            <ac:inkMk id="39" creationId="{05D84977-021F-534C-8E9F-982F6C206578}"/>
          </ac:inkMkLst>
        </pc:inkChg>
        <pc:inkChg chg="add mod">
          <ac:chgData name="Sinan Kalkan" userId="6c97b2d2-1092-497b-8c76-002b8d208c49" providerId="ADAL" clId="{E9FFDDDC-962E-5249-BDD8-6FDA0CC12FB1}" dt="2021-04-16T07:05:42.793" v="559"/>
          <ac:inkMkLst>
            <pc:docMk/>
            <pc:sldMk cId="4091031636" sldId="753"/>
            <ac:inkMk id="40" creationId="{F6079D24-47A7-2E40-9C67-78D936893B0D}"/>
          </ac:inkMkLst>
        </pc:inkChg>
        <pc:inkChg chg="add mod">
          <ac:chgData name="Sinan Kalkan" userId="6c97b2d2-1092-497b-8c76-002b8d208c49" providerId="ADAL" clId="{E9FFDDDC-962E-5249-BDD8-6FDA0CC12FB1}" dt="2021-04-16T07:05:42.793" v="559"/>
          <ac:inkMkLst>
            <pc:docMk/>
            <pc:sldMk cId="4091031636" sldId="753"/>
            <ac:inkMk id="41" creationId="{12DA58C7-4CDD-2E4C-9F43-3C561E3045C9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3" creationId="{4DA50C85-0C9A-F54E-8CF9-A584D4E73B12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4" creationId="{11605130-97A2-A942-AC07-EF9F19C63A34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5" creationId="{1E6CF92D-281C-1A41-9D06-482F7D83D80B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6" creationId="{61C8B5D6-5B55-1445-9593-4C74E4064AA9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47" creationId="{441574C3-2129-E54E-BDB2-AD1F532E38BC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49" creationId="{3EF21E66-1FAC-D14C-9317-CBDF32035C68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0" creationId="{97419E3A-BB0E-A145-82F6-8A7CED3E4D01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1" creationId="{B5A88545-F656-3443-AA2A-4CE8DF4F5746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2" creationId="{0728D947-3A08-AC42-A1AC-D47E81E6EF48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4" creationId="{02DC34E5-F970-2C41-AF5C-BE6D5777D3BF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6" creationId="{03DDB0F6-09D5-5045-A657-5F9310168F23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7" creationId="{DA248510-C3B9-274E-B915-3C15AD8C2F75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8" creationId="{AC31433A-352B-DF4F-A5D5-A6E3C965F093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9" creationId="{D7295046-648A-9B4F-8FF5-BADF6CBD2590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61" creationId="{1DD4F40C-73F4-4844-9C9B-F9999385FA25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62" creationId="{B1BFDA11-4A97-BB4E-92B0-D4F3C66386EB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68" creationId="{AD08114F-D5A2-1744-8970-3C09EADE7D28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69" creationId="{5D155E34-D075-2944-AABF-61392E106277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71" creationId="{1BA3F274-EA3B-9343-AD92-C0DFCF0DC6CF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72" creationId="{68204149-D7CF-654F-9CC3-436DCBA40BA6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76" creationId="{7B9575FA-2E67-ED4E-BF70-B8F5977D1DA3}"/>
          </ac:inkMkLst>
        </pc:inkChg>
        <pc:inkChg chg="add mod">
          <ac:chgData name="Sinan Kalkan" userId="6c97b2d2-1092-497b-8c76-002b8d208c49" providerId="ADAL" clId="{E9FFDDDC-962E-5249-BDD8-6FDA0CC12FB1}" dt="2021-04-16T07:06:27.965" v="590"/>
          <ac:inkMkLst>
            <pc:docMk/>
            <pc:sldMk cId="4091031636" sldId="753"/>
            <ac:inkMk id="32778" creationId="{D353DD8B-ACFD-0549-B491-39723E178B4C}"/>
          </ac:inkMkLst>
        </pc:inkChg>
        <pc:inkChg chg="add mod">
          <ac:chgData name="Sinan Kalkan" userId="6c97b2d2-1092-497b-8c76-002b8d208c49" providerId="ADAL" clId="{E9FFDDDC-962E-5249-BDD8-6FDA0CC12FB1}" dt="2021-04-16T07:06:27.965" v="590"/>
          <ac:inkMkLst>
            <pc:docMk/>
            <pc:sldMk cId="4091031636" sldId="753"/>
            <ac:inkMk id="32779" creationId="{73DABE7C-DB9E-6746-A4D4-70DA914E235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37.653" v="804" actId="478"/>
        <pc:sldMkLst>
          <pc:docMk/>
          <pc:sldMk cId="973925162" sldId="755"/>
        </pc:sldMkLst>
        <pc:grpChg chg="del mod">
          <ac:chgData name="Sinan Kalkan" userId="6c97b2d2-1092-497b-8c76-002b8d208c49" providerId="ADAL" clId="{E9FFDDDC-962E-5249-BDD8-6FDA0CC12FB1}" dt="2021-04-21T10:30:32.587" v="800" actId="478"/>
          <ac:grpSpMkLst>
            <pc:docMk/>
            <pc:sldMk cId="973925162" sldId="755"/>
            <ac:grpSpMk id="12" creationId="{52D3C699-22A5-2343-9A97-4ACAB85CA09A}"/>
          </ac:grpSpMkLst>
        </pc:grpChg>
        <pc:grpChg chg="del mod">
          <ac:chgData name="Sinan Kalkan" userId="6c97b2d2-1092-497b-8c76-002b8d208c49" providerId="ADAL" clId="{E9FFDDDC-962E-5249-BDD8-6FDA0CC12FB1}" dt="2021-04-21T10:30:37.653" v="804" actId="478"/>
          <ac:grpSpMkLst>
            <pc:docMk/>
            <pc:sldMk cId="973925162" sldId="755"/>
            <ac:grpSpMk id="16" creationId="{89D25C3B-CFF8-894C-9951-A667CC1CBB16}"/>
          </ac:grpSpMkLst>
        </pc:grpChg>
        <pc:grpChg chg="del mod">
          <ac:chgData name="Sinan Kalkan" userId="6c97b2d2-1092-497b-8c76-002b8d208c49" providerId="ADAL" clId="{E9FFDDDC-962E-5249-BDD8-6FDA0CC12FB1}" dt="2021-04-16T07:08:26.081" v="610"/>
          <ac:grpSpMkLst>
            <pc:docMk/>
            <pc:sldMk cId="973925162" sldId="755"/>
            <ac:grpSpMk id="21" creationId="{3AC31271-9406-A849-859B-9198CBEE6686}"/>
          </ac:grpSpMkLst>
        </pc:grpChg>
        <pc:grpChg chg="del mod">
          <ac:chgData name="Sinan Kalkan" userId="6c97b2d2-1092-497b-8c76-002b8d208c49" providerId="ADAL" clId="{E9FFDDDC-962E-5249-BDD8-6FDA0CC12FB1}" dt="2021-04-21T10:30:35.326" v="802" actId="478"/>
          <ac:grpSpMkLst>
            <pc:docMk/>
            <pc:sldMk cId="973925162" sldId="755"/>
            <ac:grpSpMk id="24" creationId="{BC541605-6C8A-1345-9286-EA660CD0DA9E}"/>
          </ac:grpSpMkLst>
        </pc:grpChg>
        <pc:inkChg chg="add del">
          <ac:chgData name="Sinan Kalkan" userId="6c97b2d2-1092-497b-8c76-002b8d208c49" providerId="ADAL" clId="{E9FFDDDC-962E-5249-BDD8-6FDA0CC12FB1}" dt="2021-04-21T10:30:31.072" v="799" actId="478"/>
          <ac:inkMkLst>
            <pc:docMk/>
            <pc:sldMk cId="973925162" sldId="755"/>
            <ac:inkMk id="2" creationId="{C66E8ABA-1413-B74B-A4DF-5CB06EA883C2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3" creationId="{68DED711-1131-8249-AFB2-60D7E8C8EADC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7" creationId="{128E3AF5-5C0C-C745-A665-210C10990D8B}"/>
          </ac:inkMkLst>
        </pc:inkChg>
        <pc:inkChg chg="add del">
          <ac:chgData name="Sinan Kalkan" userId="6c97b2d2-1092-497b-8c76-002b8d208c49" providerId="ADAL" clId="{E9FFDDDC-962E-5249-BDD8-6FDA0CC12FB1}" dt="2021-04-21T10:30:33.796" v="801" actId="478"/>
          <ac:inkMkLst>
            <pc:docMk/>
            <pc:sldMk cId="973925162" sldId="755"/>
            <ac:inkMk id="8" creationId="{C9DF8D9E-230A-F348-8931-4391FFB107C4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9" creationId="{9339B48A-E7C2-D148-BD9E-91329C15459C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10" creationId="{A2D23436-5A9D-3646-A045-7431371931B7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11" creationId="{775EC4BD-C530-3C4F-8D18-1699B5C05F0C}"/>
          </ac:inkMkLst>
        </pc:inkChg>
        <pc:inkChg chg="add mod">
          <ac:chgData name="Sinan Kalkan" userId="6c97b2d2-1092-497b-8c76-002b8d208c49" providerId="ADAL" clId="{E9FFDDDC-962E-5249-BDD8-6FDA0CC12FB1}" dt="2021-04-16T07:08:13.819" v="602"/>
          <ac:inkMkLst>
            <pc:docMk/>
            <pc:sldMk cId="973925162" sldId="755"/>
            <ac:inkMk id="13" creationId="{E07DD47D-031B-774B-9F17-E491C0EBBBAE}"/>
          </ac:inkMkLst>
        </pc:inkChg>
        <pc:inkChg chg="add mod">
          <ac:chgData name="Sinan Kalkan" userId="6c97b2d2-1092-497b-8c76-002b8d208c49" providerId="ADAL" clId="{E9FFDDDC-962E-5249-BDD8-6FDA0CC12FB1}" dt="2021-04-16T07:08:13.819" v="602"/>
          <ac:inkMkLst>
            <pc:docMk/>
            <pc:sldMk cId="973925162" sldId="755"/>
            <ac:inkMk id="14" creationId="{56B230A4-9241-E443-8845-99E759C90BAA}"/>
          </ac:inkMkLst>
        </pc:inkChg>
        <pc:inkChg chg="add mod">
          <ac:chgData name="Sinan Kalkan" userId="6c97b2d2-1092-497b-8c76-002b8d208c49" providerId="ADAL" clId="{E9FFDDDC-962E-5249-BDD8-6FDA0CC12FB1}" dt="2021-04-16T07:08:13.819" v="602"/>
          <ac:inkMkLst>
            <pc:docMk/>
            <pc:sldMk cId="973925162" sldId="755"/>
            <ac:inkMk id="15" creationId="{830AF92C-D441-1940-97D3-B99A4E3B790B}"/>
          </ac:inkMkLst>
        </pc:inkChg>
        <pc:inkChg chg="add del">
          <ac:chgData name="Sinan Kalkan" userId="6c97b2d2-1092-497b-8c76-002b8d208c49" providerId="ADAL" clId="{E9FFDDDC-962E-5249-BDD8-6FDA0CC12FB1}" dt="2021-04-21T10:30:36.858" v="803" actId="478"/>
          <ac:inkMkLst>
            <pc:docMk/>
            <pc:sldMk cId="973925162" sldId="755"/>
            <ac:inkMk id="17" creationId="{F33A461F-658B-6747-9772-85C91A822966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18" creationId="{27A724C5-5C1A-8B42-B865-8DC4501AD08F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19" creationId="{30FC0479-1101-A445-88EA-A10EBE2CDABF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20" creationId="{45646E32-8983-694C-AB46-EFB71AF84F82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22" creationId="{668D391B-DB01-A144-9BAC-D5D76AF69DF4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23" creationId="{5E41902E-51B3-8F41-AAAC-F713D0B9C744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59.695" v="812" actId="478"/>
        <pc:sldMkLst>
          <pc:docMk/>
          <pc:sldMk cId="1992223217" sldId="756"/>
        </pc:sldMkLst>
        <pc:grpChg chg="del mod">
          <ac:chgData name="Sinan Kalkan" userId="6c97b2d2-1092-497b-8c76-002b8d208c49" providerId="ADAL" clId="{E9FFDDDC-962E-5249-BDD8-6FDA0CC12FB1}" dt="2021-04-16T07:12:23.555" v="645"/>
          <ac:grpSpMkLst>
            <pc:docMk/>
            <pc:sldMk cId="1992223217" sldId="756"/>
            <ac:grpSpMk id="15" creationId="{D3082A90-388E-C147-8733-16FF017CD814}"/>
          </ac:grpSpMkLst>
        </pc:grpChg>
        <pc:grpChg chg="del mod">
          <ac:chgData name="Sinan Kalkan" userId="6c97b2d2-1092-497b-8c76-002b8d208c49" providerId="ADAL" clId="{E9FFDDDC-962E-5249-BDD8-6FDA0CC12FB1}" dt="2021-04-16T07:11:56.047" v="627"/>
          <ac:grpSpMkLst>
            <pc:docMk/>
            <pc:sldMk cId="1992223217" sldId="756"/>
            <ac:grpSpMk id="21" creationId="{27659E6D-59B2-2947-B86E-16B1BBB8F045}"/>
          </ac:grpSpMkLst>
        </pc:grpChg>
        <pc:grpChg chg="del mod">
          <ac:chgData name="Sinan Kalkan" userId="6c97b2d2-1092-497b-8c76-002b8d208c49" providerId="ADAL" clId="{E9FFDDDC-962E-5249-BDD8-6FDA0CC12FB1}" dt="2021-04-16T07:11:58.660" v="630"/>
          <ac:grpSpMkLst>
            <pc:docMk/>
            <pc:sldMk cId="1992223217" sldId="756"/>
            <ac:grpSpMk id="23" creationId="{906268A7-00BC-2D46-BDAF-FBD26F3C9AE2}"/>
          </ac:grpSpMkLst>
        </pc:grpChg>
        <pc:grpChg chg="del mod">
          <ac:chgData name="Sinan Kalkan" userId="6c97b2d2-1092-497b-8c76-002b8d208c49" providerId="ADAL" clId="{E9FFDDDC-962E-5249-BDD8-6FDA0CC12FB1}" dt="2021-04-16T07:12:03.086" v="638"/>
          <ac:grpSpMkLst>
            <pc:docMk/>
            <pc:sldMk cId="1992223217" sldId="756"/>
            <ac:grpSpMk id="26" creationId="{5D534D58-A83C-7543-B600-5FEE8210E501}"/>
          </ac:grpSpMkLst>
        </pc:grpChg>
        <pc:grpChg chg="del mod">
          <ac:chgData name="Sinan Kalkan" userId="6c97b2d2-1092-497b-8c76-002b8d208c49" providerId="ADAL" clId="{E9FFDDDC-962E-5249-BDD8-6FDA0CC12FB1}" dt="2021-04-16T07:12:21.155" v="643"/>
          <ac:grpSpMkLst>
            <pc:docMk/>
            <pc:sldMk cId="1992223217" sldId="756"/>
            <ac:grpSpMk id="34" creationId="{9CAFA3BB-0E1E-D14D-AC69-3BE1BE8E09B4}"/>
          </ac:grpSpMkLst>
        </pc:grpChg>
        <pc:grpChg chg="del mod">
          <ac:chgData name="Sinan Kalkan" userId="6c97b2d2-1092-497b-8c76-002b8d208c49" providerId="ADAL" clId="{E9FFDDDC-962E-5249-BDD8-6FDA0CC12FB1}" dt="2021-04-16T07:12:23.555" v="645"/>
          <ac:grpSpMkLst>
            <pc:docMk/>
            <pc:sldMk cId="1992223217" sldId="756"/>
            <ac:grpSpMk id="39" creationId="{53870464-964F-FF44-8D62-93326649CA82}"/>
          </ac:grpSpMkLst>
        </pc:grpChg>
        <pc:grpChg chg="del mod">
          <ac:chgData name="Sinan Kalkan" userId="6c97b2d2-1092-497b-8c76-002b8d208c49" providerId="ADAL" clId="{E9FFDDDC-962E-5249-BDD8-6FDA0CC12FB1}" dt="2021-04-16T07:12:30.216" v="647"/>
          <ac:grpSpMkLst>
            <pc:docMk/>
            <pc:sldMk cId="1992223217" sldId="756"/>
            <ac:grpSpMk id="41" creationId="{34C4280A-C623-CD48-B78B-B18D9F4A2BA1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43" creationId="{A43BB5CA-1C05-6843-A471-0238CC1B2D8E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46" creationId="{98AE0F5F-9053-6047-82DF-CFA551610CDE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49" creationId="{D24A4070-3DD9-9946-A572-0EF3DD5A291D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52" creationId="{1E0718DF-1916-F94F-8037-5A4B6F3D65DB}"/>
          </ac:grpSpMkLst>
        </pc:grpChg>
        <pc:grpChg chg="del mod">
          <ac:chgData name="Sinan Kalkan" userId="6c97b2d2-1092-497b-8c76-002b8d208c49" providerId="ADAL" clId="{E9FFDDDC-962E-5249-BDD8-6FDA0CC12FB1}" dt="2021-04-21T10:30:55.473" v="809" actId="478"/>
          <ac:grpSpMkLst>
            <pc:docMk/>
            <pc:sldMk cId="1992223217" sldId="756"/>
            <ac:grpSpMk id="56" creationId="{C3C6168A-09C5-964F-84F1-F17D44B161CE}"/>
          </ac:grpSpMkLst>
        </pc:grpChg>
        <pc:grpChg chg="del mod">
          <ac:chgData name="Sinan Kalkan" userId="6c97b2d2-1092-497b-8c76-002b8d208c49" providerId="ADAL" clId="{E9FFDDDC-962E-5249-BDD8-6FDA0CC12FB1}" dt="2021-04-21T10:30:43.500" v="805" actId="478"/>
          <ac:grpSpMkLst>
            <pc:docMk/>
            <pc:sldMk cId="1992223217" sldId="756"/>
            <ac:grpSpMk id="59" creationId="{AE664287-5965-A746-BE40-3E086D43D928}"/>
          </ac:grpSpMkLst>
        </pc:grpChg>
        <pc:grpChg chg="del mod">
          <ac:chgData name="Sinan Kalkan" userId="6c97b2d2-1092-497b-8c76-002b8d208c49" providerId="ADAL" clId="{E9FFDDDC-962E-5249-BDD8-6FDA0CC12FB1}" dt="2021-04-21T10:30:54.005" v="808" actId="478"/>
          <ac:grpSpMkLst>
            <pc:docMk/>
            <pc:sldMk cId="1992223217" sldId="756"/>
            <ac:grpSpMk id="62" creationId="{B16C6A05-97C1-0B4E-B951-4A3CB8941D23}"/>
          </ac:grpSpMkLst>
        </pc:grpChg>
        <pc:grpChg chg="del mod">
          <ac:chgData name="Sinan Kalkan" userId="6c97b2d2-1092-497b-8c76-002b8d208c49" providerId="ADAL" clId="{E9FFDDDC-962E-5249-BDD8-6FDA0CC12FB1}" dt="2021-04-21T10:30:45.663" v="807" actId="478"/>
          <ac:grpSpMkLst>
            <pc:docMk/>
            <pc:sldMk cId="1992223217" sldId="756"/>
            <ac:grpSpMk id="65" creationId="{4D49A87A-929C-F74B-986C-6224BC14F14F}"/>
          </ac:grpSpMkLst>
        </pc:grpChg>
        <pc:inkChg chg="add del">
          <ac:chgData name="Sinan Kalkan" userId="6c97b2d2-1092-497b-8c76-002b8d208c49" providerId="ADAL" clId="{E9FFDDDC-962E-5249-BDD8-6FDA0CC12FB1}" dt="2021-04-21T10:30:54.005" v="808" actId="478"/>
          <ac:inkMkLst>
            <pc:docMk/>
            <pc:sldMk cId="1992223217" sldId="756"/>
            <ac:inkMk id="7" creationId="{B4A780CF-F107-3D4B-A2CF-4B89AFE61A9E}"/>
          </ac:inkMkLst>
        </pc:inkChg>
        <pc:inkChg chg="add del">
          <ac:chgData name="Sinan Kalkan" userId="6c97b2d2-1092-497b-8c76-002b8d208c49" providerId="ADAL" clId="{E9FFDDDC-962E-5249-BDD8-6FDA0CC12FB1}" dt="2021-04-21T10:30:54.005" v="808" actId="478"/>
          <ac:inkMkLst>
            <pc:docMk/>
            <pc:sldMk cId="1992223217" sldId="756"/>
            <ac:inkMk id="8" creationId="{92B042B2-9936-6B4B-81F2-79E98907CC7A}"/>
          </ac:inkMkLst>
        </pc:inkChg>
        <pc:inkChg chg="add del">
          <ac:chgData name="Sinan Kalkan" userId="6c97b2d2-1092-497b-8c76-002b8d208c49" providerId="ADAL" clId="{E9FFDDDC-962E-5249-BDD8-6FDA0CC12FB1}" dt="2021-04-21T10:30:59.695" v="812" actId="478"/>
          <ac:inkMkLst>
            <pc:docMk/>
            <pc:sldMk cId="1992223217" sldId="756"/>
            <ac:inkMk id="9" creationId="{6F3FA378-1147-F947-AFED-8F55506CF851}"/>
          </ac:inkMkLst>
        </pc:inkChg>
        <pc:inkChg chg="add del">
          <ac:chgData name="Sinan Kalkan" userId="6c97b2d2-1092-497b-8c76-002b8d208c49" providerId="ADAL" clId="{E9FFDDDC-962E-5249-BDD8-6FDA0CC12FB1}" dt="2021-04-21T10:30:56.904" v="810" actId="478"/>
          <ac:inkMkLst>
            <pc:docMk/>
            <pc:sldMk cId="1992223217" sldId="756"/>
            <ac:inkMk id="10" creationId="{A716F4BF-3308-3243-9EA7-162016EFA63A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1" creationId="{57047B84-0B11-6640-B531-439888DF0777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2" creationId="{87174B81-377E-DA4F-8C07-B4CFF90CFEA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3" creationId="{C940EFDF-105C-9B45-A187-0D7310D3BD27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4" creationId="{96439AFC-546D-1649-BF0E-2DD60D6FA629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6" creationId="{CA2CD96E-60B9-5C42-AEF2-D918A4E69E3F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7" creationId="{246950FF-48B8-A644-BA2B-8C2FFF897EF5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8" creationId="{DECDDE3E-3303-5C41-B1BE-AA31F6A41AA3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9" creationId="{3585F731-402B-6D40-A820-6FFC14A65DDD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0" creationId="{6F257D4E-B44B-6843-B540-D6751FC748D3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2" creationId="{225CCCD8-EAF3-EA45-A5B7-14515D14BC88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4" creationId="{05EDFA7F-CC8F-0340-B6D6-C06B76344EA5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5" creationId="{9C3D0036-98B5-B349-B43F-198858EBE10F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7" creationId="{59256DBE-2F3B-8B40-A365-AC4673E709E8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8" creationId="{64AB8245-50AB-5742-B0BE-78EF7DD5B335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9" creationId="{E66C2E79-D6D7-7E49-BAE0-AF3B70D904A6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0" creationId="{170A569E-E788-2543-ABD7-7F614E24D0C2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1" creationId="{1022DDEA-E0D1-ED4E-9DBE-5363074C84CD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2" creationId="{4EA4B86A-A83B-4D43-BAA1-BD4CEE6171F4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3" creationId="{C593B724-FCEF-0140-B168-17C8F5E528A4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5" creationId="{D50E0E5F-3925-0A40-9D58-35AAADD7189A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6" creationId="{6E31B0FE-3724-CF49-AEC6-BAA0FB8F95CB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7" creationId="{756CEB6B-2D15-F946-ADAC-BD989CF4FC03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8" creationId="{826CCAA8-DC55-6E46-837B-B6DBC07AF04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0" creationId="{40FD1E8B-F4CB-5A44-96C2-8C9CD714CC2C}"/>
          </ac:inkMkLst>
        </pc:inkChg>
        <pc:inkChg chg="add del mod">
          <ac:chgData name="Sinan Kalkan" userId="6c97b2d2-1092-497b-8c76-002b8d208c49" providerId="ADAL" clId="{E9FFDDDC-962E-5249-BDD8-6FDA0CC12FB1}" dt="2021-04-21T10:30:57.969" v="811" actId="478"/>
          <ac:inkMkLst>
            <pc:docMk/>
            <pc:sldMk cId="1992223217" sldId="756"/>
            <ac:inkMk id="42" creationId="{26595731-C11A-1949-BFD3-17056184CE4E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4" creationId="{3EE690D7-479F-8D42-AC05-3DB5003267D7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5" creationId="{DD7455A2-6800-C34F-9E71-596675AD5956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7" creationId="{C70FCD86-9790-364B-9F22-0BB949E06CBC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8" creationId="{F6520743-2C1B-8E47-BE71-FDD8B666E0BF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0" creationId="{AD614D3D-F55A-354F-957C-E2BC14BB528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1" creationId="{EF2834D5-29F0-4A42-8C41-4F20DEAFA64A}"/>
          </ac:inkMkLst>
        </pc:inkChg>
        <pc:inkChg chg="add del">
          <ac:chgData name="Sinan Kalkan" userId="6c97b2d2-1092-497b-8c76-002b8d208c49" providerId="ADAL" clId="{E9FFDDDC-962E-5249-BDD8-6FDA0CC12FB1}" dt="2021-04-21T10:30:44.715" v="806" actId="478"/>
          <ac:inkMkLst>
            <pc:docMk/>
            <pc:sldMk cId="1992223217" sldId="756"/>
            <ac:inkMk id="53" creationId="{A7B36121-A8AE-D345-93A8-4A2D39987524}"/>
          </ac:inkMkLst>
        </pc:inkChg>
        <pc:inkChg chg="add mod">
          <ac:chgData name="Sinan Kalkan" userId="6c97b2d2-1092-497b-8c76-002b8d208c49" providerId="ADAL" clId="{E9FFDDDC-962E-5249-BDD8-6FDA0CC12FB1}" dt="2021-04-16T07:12:53.569" v="660"/>
          <ac:inkMkLst>
            <pc:docMk/>
            <pc:sldMk cId="1992223217" sldId="756"/>
            <ac:inkMk id="54" creationId="{49A1A2EB-0BD1-074D-AD70-5744AD8E5751}"/>
          </ac:inkMkLst>
        </pc:inkChg>
        <pc:inkChg chg="add mod">
          <ac:chgData name="Sinan Kalkan" userId="6c97b2d2-1092-497b-8c76-002b8d208c49" providerId="ADAL" clId="{E9FFDDDC-962E-5249-BDD8-6FDA0CC12FB1}" dt="2021-04-16T07:12:53.569" v="660"/>
          <ac:inkMkLst>
            <pc:docMk/>
            <pc:sldMk cId="1992223217" sldId="756"/>
            <ac:inkMk id="55" creationId="{DEBBB8ED-EF4F-5C45-B588-7AD1AC70CBF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7" creationId="{69ADC739-2C65-AE43-8624-1B12C5486AD1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8" creationId="{88C6CE3B-8808-0142-AED0-DB21AA8C71E1}"/>
          </ac:inkMkLst>
        </pc:inkChg>
        <pc:inkChg chg="add mod">
          <ac:chgData name="Sinan Kalkan" userId="6c97b2d2-1092-497b-8c76-002b8d208c49" providerId="ADAL" clId="{E9FFDDDC-962E-5249-BDD8-6FDA0CC12FB1}" dt="2021-04-16T07:12:59.202" v="666"/>
          <ac:inkMkLst>
            <pc:docMk/>
            <pc:sldMk cId="1992223217" sldId="756"/>
            <ac:inkMk id="60" creationId="{F5281D8C-E9B4-E841-9947-1F6A37945BC8}"/>
          </ac:inkMkLst>
        </pc:inkChg>
        <pc:inkChg chg="add mod">
          <ac:chgData name="Sinan Kalkan" userId="6c97b2d2-1092-497b-8c76-002b8d208c49" providerId="ADAL" clId="{E9FFDDDC-962E-5249-BDD8-6FDA0CC12FB1}" dt="2021-04-16T07:12:59.202" v="666"/>
          <ac:inkMkLst>
            <pc:docMk/>
            <pc:sldMk cId="1992223217" sldId="756"/>
            <ac:inkMk id="61" creationId="{581575D3-8ABE-BD44-9D66-08B14CA10BCB}"/>
          </ac:inkMkLst>
        </pc:inkChg>
        <pc:inkChg chg="add mod">
          <ac:chgData name="Sinan Kalkan" userId="6c97b2d2-1092-497b-8c76-002b8d208c49" providerId="ADAL" clId="{E9FFDDDC-962E-5249-BDD8-6FDA0CC12FB1}" dt="2021-04-16T07:13:00.884" v="669"/>
          <ac:inkMkLst>
            <pc:docMk/>
            <pc:sldMk cId="1992223217" sldId="756"/>
            <ac:inkMk id="63" creationId="{692D12E9-72CD-8C49-87E7-6E08F2A4E776}"/>
          </ac:inkMkLst>
        </pc:inkChg>
        <pc:inkChg chg="add mod">
          <ac:chgData name="Sinan Kalkan" userId="6c97b2d2-1092-497b-8c76-002b8d208c49" providerId="ADAL" clId="{E9FFDDDC-962E-5249-BDD8-6FDA0CC12FB1}" dt="2021-04-16T07:13:00.884" v="669"/>
          <ac:inkMkLst>
            <pc:docMk/>
            <pc:sldMk cId="1992223217" sldId="756"/>
            <ac:inkMk id="64" creationId="{E7850449-8CC2-8040-8816-881481F72FE4}"/>
          </ac:inkMkLst>
        </pc:inkChg>
      </pc:sldChg>
    </pc:docChg>
  </pc:docChgLst>
  <pc:docChgLst>
    <pc:chgData name="Sinan Kalkan" userId="6c97b2d2-1092-497b-8c76-002b8d208c49" providerId="ADAL" clId="{7AE7E118-DF1B-D541-B1C9-1F85F7EDC012}"/>
    <pc:docChg chg="custSel addSld delSld modSld sldOrd">
      <pc:chgData name="Sinan Kalkan" userId="6c97b2d2-1092-497b-8c76-002b8d208c49" providerId="ADAL" clId="{7AE7E118-DF1B-D541-B1C9-1F85F7EDC012}" dt="2021-04-28T08:15:32.123" v="547" actId="255"/>
      <pc:docMkLst>
        <pc:docMk/>
      </pc:docMkLst>
      <pc:sldChg chg="modSp mod">
        <pc:chgData name="Sinan Kalkan" userId="6c97b2d2-1092-497b-8c76-002b8d208c49" providerId="ADAL" clId="{7AE7E118-DF1B-D541-B1C9-1F85F7EDC012}" dt="2021-04-28T07:25:23.540" v="10" actId="20577"/>
        <pc:sldMkLst>
          <pc:docMk/>
          <pc:sldMk cId="0" sldId="256"/>
        </pc:sldMkLst>
        <pc:spChg chg="mod">
          <ac:chgData name="Sinan Kalkan" userId="6c97b2d2-1092-497b-8c76-002b8d208c49" providerId="ADAL" clId="{7AE7E118-DF1B-D541-B1C9-1F85F7EDC012}" dt="2021-04-28T07:25:23.540" v="10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Sinan Kalkan" userId="6c97b2d2-1092-497b-8c76-002b8d208c49" providerId="ADAL" clId="{7AE7E118-DF1B-D541-B1C9-1F85F7EDC012}" dt="2021-04-28T07:25:19.923" v="1" actId="20577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Sinan Kalkan" userId="6c97b2d2-1092-497b-8c76-002b8d208c49" providerId="ADAL" clId="{7AE7E118-DF1B-D541-B1C9-1F85F7EDC012}" dt="2021-04-28T08:15:32.123" v="547" actId="255"/>
        <pc:sldMkLst>
          <pc:docMk/>
          <pc:sldMk cId="3775621098" sldId="324"/>
        </pc:sldMkLst>
        <pc:spChg chg="mod">
          <ac:chgData name="Sinan Kalkan" userId="6c97b2d2-1092-497b-8c76-002b8d208c49" providerId="ADAL" clId="{7AE7E118-DF1B-D541-B1C9-1F85F7EDC012}" dt="2021-04-28T08:15:32.123" v="547" actId="255"/>
          <ac:spMkLst>
            <pc:docMk/>
            <pc:sldMk cId="3775621098" sldId="324"/>
            <ac:spMk id="3" creationId="{23A1551D-521E-4C41-AD05-B20AA6D7CD0C}"/>
          </ac:spMkLst>
        </pc:spChg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1305045395" sldId="685"/>
        </pc:sldMkLst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1869682004" sldId="687"/>
        </pc:sldMkLst>
      </pc:sldChg>
      <pc:sldChg chg="modSp add mod modAnim">
        <pc:chgData name="Sinan Kalkan" userId="6c97b2d2-1092-497b-8c76-002b8d208c49" providerId="ADAL" clId="{7AE7E118-DF1B-D541-B1C9-1F85F7EDC012}" dt="2021-04-28T07:30:07.536" v="117" actId="20577"/>
        <pc:sldMkLst>
          <pc:docMk/>
          <pc:sldMk cId="2493231141" sldId="689"/>
        </pc:sldMkLst>
        <pc:spChg chg="mod">
          <ac:chgData name="Sinan Kalkan" userId="6c97b2d2-1092-497b-8c76-002b8d208c49" providerId="ADAL" clId="{7AE7E118-DF1B-D541-B1C9-1F85F7EDC012}" dt="2021-04-28T07:30:07.536" v="117" actId="20577"/>
          <ac:spMkLst>
            <pc:docMk/>
            <pc:sldMk cId="2493231141" sldId="689"/>
            <ac:spMk id="3" creationId="{00000000-0000-0000-0000-000000000000}"/>
          </ac:spMkLst>
        </pc:spChg>
        <pc:spChg chg="mod">
          <ac:chgData name="Sinan Kalkan" userId="6c97b2d2-1092-497b-8c76-002b8d208c49" providerId="ADAL" clId="{7AE7E118-DF1B-D541-B1C9-1F85F7EDC012}" dt="2021-04-28T07:30:01.828" v="114" actId="404"/>
          <ac:spMkLst>
            <pc:docMk/>
            <pc:sldMk cId="2493231141" sldId="689"/>
            <ac:spMk id="33794" creationId="{00000000-0000-0000-0000-000000000000}"/>
          </ac:spMkLst>
        </pc:spChg>
      </pc:sldChg>
      <pc:sldChg chg="modSp add mod">
        <pc:chgData name="Sinan Kalkan" userId="6c97b2d2-1092-497b-8c76-002b8d208c49" providerId="ADAL" clId="{7AE7E118-DF1B-D541-B1C9-1F85F7EDC012}" dt="2021-04-28T07:30:16.811" v="118" actId="20577"/>
        <pc:sldMkLst>
          <pc:docMk/>
          <pc:sldMk cId="375059970" sldId="691"/>
        </pc:sldMkLst>
        <pc:spChg chg="mod">
          <ac:chgData name="Sinan Kalkan" userId="6c97b2d2-1092-497b-8c76-002b8d208c49" providerId="ADAL" clId="{7AE7E118-DF1B-D541-B1C9-1F85F7EDC012}" dt="2021-04-28T07:30:16.811" v="118" actId="20577"/>
          <ac:spMkLst>
            <pc:docMk/>
            <pc:sldMk cId="375059970" sldId="691"/>
            <ac:spMk id="3" creationId="{00000000-0000-0000-0000-000000000000}"/>
          </ac:spMkLst>
        </pc:spChg>
      </pc:sldChg>
      <pc:sldChg chg="add modAnim">
        <pc:chgData name="Sinan Kalkan" userId="6c97b2d2-1092-497b-8c76-002b8d208c49" providerId="ADAL" clId="{7AE7E118-DF1B-D541-B1C9-1F85F7EDC012}" dt="2021-04-28T07:30:37.811" v="120"/>
        <pc:sldMkLst>
          <pc:docMk/>
          <pc:sldMk cId="3733746093" sldId="694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3089294412" sldId="695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1761392530" sldId="697"/>
        </pc:sldMkLst>
      </pc:sldChg>
      <pc:sldChg chg="modSp mod ord">
        <pc:chgData name="Sinan Kalkan" userId="6c97b2d2-1092-497b-8c76-002b8d208c49" providerId="ADAL" clId="{7AE7E118-DF1B-D541-B1C9-1F85F7EDC012}" dt="2021-04-28T08:14:14.112" v="408" actId="6549"/>
        <pc:sldMkLst>
          <pc:docMk/>
          <pc:sldMk cId="1751189708" sldId="699"/>
        </pc:sldMkLst>
        <pc:spChg chg="mod">
          <ac:chgData name="Sinan Kalkan" userId="6c97b2d2-1092-497b-8c76-002b8d208c49" providerId="ADAL" clId="{7AE7E118-DF1B-D541-B1C9-1F85F7EDC012}" dt="2021-04-28T08:14:14.112" v="408" actId="6549"/>
          <ac:spMkLst>
            <pc:docMk/>
            <pc:sldMk cId="1751189708" sldId="699"/>
            <ac:spMk id="3" creationId="{F587AC29-A4E1-4D47-B0C0-B89F18F5CC5E}"/>
          </ac:spMkLst>
        </pc:spChg>
      </pc:sldChg>
      <pc:sldChg chg="modSp mod">
        <pc:chgData name="Sinan Kalkan" userId="6c97b2d2-1092-497b-8c76-002b8d208c49" providerId="ADAL" clId="{7AE7E118-DF1B-D541-B1C9-1F85F7EDC012}" dt="2021-04-28T07:26:24.639" v="24" actId="15"/>
        <pc:sldMkLst>
          <pc:docMk/>
          <pc:sldMk cId="3164347613" sldId="700"/>
        </pc:sldMkLst>
        <pc:spChg chg="mod">
          <ac:chgData name="Sinan Kalkan" userId="6c97b2d2-1092-497b-8c76-002b8d208c49" providerId="ADAL" clId="{7AE7E118-DF1B-D541-B1C9-1F85F7EDC012}" dt="2021-04-28T07:26:24.639" v="24" actId="15"/>
          <ac:spMkLst>
            <pc:docMk/>
            <pc:sldMk cId="3164347613" sldId="700"/>
            <ac:spMk id="3" creationId="{5AE8B69E-51E1-D848-8822-89FCFF3D16A0}"/>
          </ac:spMkLst>
        </pc:spChg>
      </pc:sldChg>
      <pc:sldChg chg="modSp new mod">
        <pc:chgData name="Sinan Kalkan" userId="6c97b2d2-1092-497b-8c76-002b8d208c49" providerId="ADAL" clId="{7AE7E118-DF1B-D541-B1C9-1F85F7EDC012}" dt="2021-04-28T07:27:17.005" v="79" actId="20577"/>
        <pc:sldMkLst>
          <pc:docMk/>
          <pc:sldMk cId="3383954346" sldId="701"/>
        </pc:sldMkLst>
        <pc:spChg chg="mod">
          <ac:chgData name="Sinan Kalkan" userId="6c97b2d2-1092-497b-8c76-002b8d208c49" providerId="ADAL" clId="{7AE7E118-DF1B-D541-B1C9-1F85F7EDC012}" dt="2021-04-28T07:26:49.051" v="46" actId="20577"/>
          <ac:spMkLst>
            <pc:docMk/>
            <pc:sldMk cId="3383954346" sldId="701"/>
            <ac:spMk id="2" creationId="{4DAF5E72-A905-6145-9181-8A63898852AF}"/>
          </ac:spMkLst>
        </pc:spChg>
        <pc:spChg chg="mod">
          <ac:chgData name="Sinan Kalkan" userId="6c97b2d2-1092-497b-8c76-002b8d208c49" providerId="ADAL" clId="{7AE7E118-DF1B-D541-B1C9-1F85F7EDC012}" dt="2021-04-28T07:27:17.005" v="79" actId="20577"/>
          <ac:spMkLst>
            <pc:docMk/>
            <pc:sldMk cId="3383954346" sldId="701"/>
            <ac:spMk id="3" creationId="{566C9E65-26CD-4842-AB81-5D09B104326F}"/>
          </ac:spMkLst>
        </pc:spChg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421511984" sldId="702"/>
        </pc:sldMkLst>
      </pc:sldChg>
      <pc:sldChg chg="addSp delSp modSp add mod">
        <pc:chgData name="Sinan Kalkan" userId="6c97b2d2-1092-497b-8c76-002b8d208c49" providerId="ADAL" clId="{7AE7E118-DF1B-D541-B1C9-1F85F7EDC012}" dt="2021-04-28T07:33:10.720" v="191" actId="20577"/>
        <pc:sldMkLst>
          <pc:docMk/>
          <pc:sldMk cId="2803392254" sldId="703"/>
        </pc:sldMkLst>
        <pc:spChg chg="mod">
          <ac:chgData name="Sinan Kalkan" userId="6c97b2d2-1092-497b-8c76-002b8d208c49" providerId="ADAL" clId="{7AE7E118-DF1B-D541-B1C9-1F85F7EDC012}" dt="2021-04-28T07:33:10.720" v="191" actId="20577"/>
          <ac:spMkLst>
            <pc:docMk/>
            <pc:sldMk cId="2803392254" sldId="703"/>
            <ac:spMk id="15363" creationId="{00000000-0000-0000-0000-000000000000}"/>
          </ac:spMkLst>
        </pc:spChg>
        <pc:picChg chg="add del mod">
          <ac:chgData name="Sinan Kalkan" userId="6c97b2d2-1092-497b-8c76-002b8d208c49" providerId="ADAL" clId="{7AE7E118-DF1B-D541-B1C9-1F85F7EDC012}" dt="2021-04-28T07:31:56.903" v="124" actId="478"/>
          <ac:picMkLst>
            <pc:docMk/>
            <pc:sldMk cId="2803392254" sldId="703"/>
            <ac:picMk id="5" creationId="{BE52E363-0BA0-104A-B22B-73C655F1F672}"/>
          </ac:picMkLst>
        </pc:picChg>
      </pc:sldChg>
      <pc:sldChg chg="add del">
        <pc:chgData name="Sinan Kalkan" userId="6c97b2d2-1092-497b-8c76-002b8d208c49" providerId="ADAL" clId="{7AE7E118-DF1B-D541-B1C9-1F85F7EDC012}" dt="2021-04-28T07:52:12.076" v="246" actId="2696"/>
        <pc:sldMkLst>
          <pc:docMk/>
          <pc:sldMk cId="3773916080" sldId="705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1554027841" sldId="706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2794016954" sldId="707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2287636438" sldId="708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1146932375" sldId="722"/>
        </pc:sldMkLst>
      </pc:sldChg>
      <pc:sldChg chg="addSp modSp new mod ord">
        <pc:chgData name="Sinan Kalkan" userId="6c97b2d2-1092-497b-8c76-002b8d208c49" providerId="ADAL" clId="{7AE7E118-DF1B-D541-B1C9-1F85F7EDC012}" dt="2021-04-28T07:55:22.965" v="259" actId="20578"/>
        <pc:sldMkLst>
          <pc:docMk/>
          <pc:sldMk cId="1700060925" sldId="723"/>
        </pc:sldMkLst>
        <pc:spChg chg="mod">
          <ac:chgData name="Sinan Kalkan" userId="6c97b2d2-1092-497b-8c76-002b8d208c49" providerId="ADAL" clId="{7AE7E118-DF1B-D541-B1C9-1F85F7EDC012}" dt="2021-04-28T07:47:16.107" v="224" actId="20577"/>
          <ac:spMkLst>
            <pc:docMk/>
            <pc:sldMk cId="1700060925" sldId="723"/>
            <ac:spMk id="2" creationId="{749E7F90-C402-5C4C-B6B9-3E4E591137AD}"/>
          </ac:spMkLst>
        </pc:spChg>
        <pc:spChg chg="mod">
          <ac:chgData name="Sinan Kalkan" userId="6c97b2d2-1092-497b-8c76-002b8d208c49" providerId="ADAL" clId="{7AE7E118-DF1B-D541-B1C9-1F85F7EDC012}" dt="2021-04-28T07:47:46.855" v="230" actId="20577"/>
          <ac:spMkLst>
            <pc:docMk/>
            <pc:sldMk cId="1700060925" sldId="723"/>
            <ac:spMk id="3" creationId="{7DE1090C-84F3-EC43-B56E-4057673970DF}"/>
          </ac:spMkLst>
        </pc:spChg>
        <pc:picChg chg="add mod">
          <ac:chgData name="Sinan Kalkan" userId="6c97b2d2-1092-497b-8c76-002b8d208c49" providerId="ADAL" clId="{7AE7E118-DF1B-D541-B1C9-1F85F7EDC012}" dt="2021-04-28T07:48:04.339" v="232" actId="1076"/>
          <ac:picMkLst>
            <pc:docMk/>
            <pc:sldMk cId="1700060925" sldId="723"/>
            <ac:picMk id="7" creationId="{07F9E3A9-A788-644B-85AF-C8904AA74999}"/>
          </ac:picMkLst>
        </pc:picChg>
        <pc:picChg chg="add mod">
          <ac:chgData name="Sinan Kalkan" userId="6c97b2d2-1092-497b-8c76-002b8d208c49" providerId="ADAL" clId="{7AE7E118-DF1B-D541-B1C9-1F85F7EDC012}" dt="2021-04-28T07:48:17.426" v="234" actId="1076"/>
          <ac:picMkLst>
            <pc:docMk/>
            <pc:sldMk cId="1700060925" sldId="723"/>
            <ac:picMk id="8" creationId="{3C4778E8-0815-BA42-BA15-EBCB9881E4BB}"/>
          </ac:picMkLst>
        </pc:picChg>
      </pc:sldChg>
      <pc:sldChg chg="modSp new mod ord">
        <pc:chgData name="Sinan Kalkan" userId="6c97b2d2-1092-497b-8c76-002b8d208c49" providerId="ADAL" clId="{7AE7E118-DF1B-D541-B1C9-1F85F7EDC012}" dt="2021-04-28T07:55:22.965" v="259" actId="20578"/>
        <pc:sldMkLst>
          <pc:docMk/>
          <pc:sldMk cId="2725791450" sldId="724"/>
        </pc:sldMkLst>
        <pc:spChg chg="mod">
          <ac:chgData name="Sinan Kalkan" userId="6c97b2d2-1092-497b-8c76-002b8d208c49" providerId="ADAL" clId="{7AE7E118-DF1B-D541-B1C9-1F85F7EDC012}" dt="2021-04-28T07:49:19.266" v="244" actId="20577"/>
          <ac:spMkLst>
            <pc:docMk/>
            <pc:sldMk cId="2725791450" sldId="724"/>
            <ac:spMk id="2" creationId="{E5B0F077-448A-2D47-AEED-CC2F41F64F58}"/>
          </ac:spMkLst>
        </pc:spChg>
      </pc:sldChg>
      <pc:sldChg chg="modSp new mod ord">
        <pc:chgData name="Sinan Kalkan" userId="6c97b2d2-1092-497b-8c76-002b8d208c49" providerId="ADAL" clId="{7AE7E118-DF1B-D541-B1C9-1F85F7EDC012}" dt="2021-04-28T08:13:49.232" v="405" actId="20578"/>
        <pc:sldMkLst>
          <pc:docMk/>
          <pc:sldMk cId="3979043597" sldId="725"/>
        </pc:sldMkLst>
        <pc:spChg chg="mod">
          <ac:chgData name="Sinan Kalkan" userId="6c97b2d2-1092-497b-8c76-002b8d208c49" providerId="ADAL" clId="{7AE7E118-DF1B-D541-B1C9-1F85F7EDC012}" dt="2021-04-28T07:55:34.683" v="277" actId="20577"/>
          <ac:spMkLst>
            <pc:docMk/>
            <pc:sldMk cId="3979043597" sldId="725"/>
            <ac:spMk id="2" creationId="{05FC0F9A-F498-834E-9498-4F720AA9E886}"/>
          </ac:spMkLst>
        </pc:spChg>
        <pc:spChg chg="mod">
          <ac:chgData name="Sinan Kalkan" userId="6c97b2d2-1092-497b-8c76-002b8d208c49" providerId="ADAL" clId="{7AE7E118-DF1B-D541-B1C9-1F85F7EDC012}" dt="2021-04-28T08:13:24.946" v="404" actId="20577"/>
          <ac:spMkLst>
            <pc:docMk/>
            <pc:sldMk cId="3979043597" sldId="725"/>
            <ac:spMk id="3" creationId="{6239CACE-DD5B-C942-B3A0-796C31A11CA2}"/>
          </ac:spMkLst>
        </pc:spChg>
      </pc:sldChg>
      <pc:sldChg chg="new del">
        <pc:chgData name="Sinan Kalkan" userId="6c97b2d2-1092-497b-8c76-002b8d208c49" providerId="ADAL" clId="{7AE7E118-DF1B-D541-B1C9-1F85F7EDC012}" dt="2021-04-28T07:55:28.699" v="260" actId="2696"/>
        <pc:sldMkLst>
          <pc:docMk/>
          <pc:sldMk cId="1181300471" sldId="726"/>
        </pc:sldMkLst>
      </pc:sldChg>
      <pc:sldChg chg="modSp new mod ord">
        <pc:chgData name="Sinan Kalkan" userId="6c97b2d2-1092-497b-8c76-002b8d208c49" providerId="ADAL" clId="{7AE7E118-DF1B-D541-B1C9-1F85F7EDC012}" dt="2021-04-28T07:55:22.965" v="259" actId="20578"/>
        <pc:sldMkLst>
          <pc:docMk/>
          <pc:sldMk cId="3758045586" sldId="727"/>
        </pc:sldMkLst>
        <pc:spChg chg="mod">
          <ac:chgData name="Sinan Kalkan" userId="6c97b2d2-1092-497b-8c76-002b8d208c49" providerId="ADAL" clId="{7AE7E118-DF1B-D541-B1C9-1F85F7EDC012}" dt="2021-04-28T07:55:14.683" v="258" actId="20577"/>
          <ac:spMkLst>
            <pc:docMk/>
            <pc:sldMk cId="3758045586" sldId="727"/>
            <ac:spMk id="2" creationId="{79A29E69-BA96-C444-B23C-865002097F6D}"/>
          </ac:spMkLst>
        </pc:spChg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1200475751" sldId="746"/>
        </pc:sldMkLst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374023959" sldId="747"/>
        </pc:sldMkLst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4091031636" sldId="753"/>
        </pc:sldMkLst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973925162" sldId="755"/>
        </pc:sldMkLst>
      </pc:sldChg>
      <pc:sldChg chg="del">
        <pc:chgData name="Sinan Kalkan" userId="6c97b2d2-1092-497b-8c76-002b8d208c49" providerId="ADAL" clId="{7AE7E118-DF1B-D541-B1C9-1F85F7EDC012}" dt="2021-04-28T07:26:13.430" v="12" actId="2696"/>
        <pc:sldMkLst>
          <pc:docMk/>
          <pc:sldMk cId="1992223217" sldId="756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526464430" sldId="757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2971426052" sldId="759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3860687723" sldId="760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3228254632" sldId="761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1963307847" sldId="762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529128496" sldId="763"/>
        </pc:sldMkLst>
      </pc:sldChg>
    </pc:docChg>
  </pc:docChgLst>
  <pc:docChgLst>
    <pc:chgData name="Sinan Kalkan" userId="6c97b2d2-1092-497b-8c76-002b8d208c49" providerId="ADAL" clId="{3B4F5034-017E-FD46-BC2F-98EAD5B1E4D9}"/>
    <pc:docChg chg="undo custSel modSld">
      <pc:chgData name="Sinan Kalkan" userId="6c97b2d2-1092-497b-8c76-002b8d208c49" providerId="ADAL" clId="{3B4F5034-017E-FD46-BC2F-98EAD5B1E4D9}" dt="2021-05-21T05:26:44.151" v="35" actId="20577"/>
      <pc:docMkLst>
        <pc:docMk/>
      </pc:docMkLst>
      <pc:sldChg chg="modSp mod">
        <pc:chgData name="Sinan Kalkan" userId="6c97b2d2-1092-497b-8c76-002b8d208c49" providerId="ADAL" clId="{3B4F5034-017E-FD46-BC2F-98EAD5B1E4D9}" dt="2021-05-21T05:26:44.151" v="35" actId="20577"/>
        <pc:sldMkLst>
          <pc:docMk/>
          <pc:sldMk cId="2742390757" sldId="862"/>
        </pc:sldMkLst>
        <pc:spChg chg="mod">
          <ac:chgData name="Sinan Kalkan" userId="6c97b2d2-1092-497b-8c76-002b8d208c49" providerId="ADAL" clId="{3B4F5034-017E-FD46-BC2F-98EAD5B1E4D9}" dt="2021-05-21T05:26:44.151" v="35" actId="20577"/>
          <ac:spMkLst>
            <pc:docMk/>
            <pc:sldMk cId="2742390757" sldId="862"/>
            <ac:spMk id="3" creationId="{9C7FD368-6095-B640-B6EF-7EAD5E638AEC}"/>
          </ac:spMkLst>
        </pc:spChg>
      </pc:sldChg>
    </pc:docChg>
  </pc:docChgLst>
  <pc:docChgLst>
    <pc:chgData name="Sinan Kalkan" userId="6c97b2d2-1092-497b-8c76-002b8d208c49" providerId="ADAL" clId="{3279AA90-ABFD-BF46-8231-A374A07C48AE}"/>
    <pc:docChg chg="custSel addSld delSld modSld sldOrd">
      <pc:chgData name="Sinan Kalkan" userId="6c97b2d2-1092-497b-8c76-002b8d208c49" providerId="ADAL" clId="{3279AA90-ABFD-BF46-8231-A374A07C48AE}" dt="2021-05-05T09:14:39.219" v="282" actId="20577"/>
      <pc:docMkLst>
        <pc:docMk/>
      </pc:docMkLst>
      <pc:sldChg chg="modSp mod">
        <pc:chgData name="Sinan Kalkan" userId="6c97b2d2-1092-497b-8c76-002b8d208c49" providerId="ADAL" clId="{3279AA90-ABFD-BF46-8231-A374A07C48AE}" dt="2021-05-05T08:57:28.801" v="14" actId="20577"/>
        <pc:sldMkLst>
          <pc:docMk/>
          <pc:sldMk cId="0" sldId="256"/>
        </pc:sldMkLst>
        <pc:spChg chg="mod">
          <ac:chgData name="Sinan Kalkan" userId="6c97b2d2-1092-497b-8c76-002b8d208c49" providerId="ADAL" clId="{3279AA90-ABFD-BF46-8231-A374A07C48AE}" dt="2021-05-05T08:57:28.801" v="14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Sinan Kalkan" userId="6c97b2d2-1092-497b-8c76-002b8d208c49" providerId="ADAL" clId="{3279AA90-ABFD-BF46-8231-A374A07C48AE}" dt="2021-05-05T08:57:22.387" v="0" actId="20577"/>
          <ac:spMkLst>
            <pc:docMk/>
            <pc:sldMk cId="0" sldId="256"/>
            <ac:spMk id="2050" creationId="{00000000-0000-0000-0000-000000000000}"/>
          </ac:spMkLst>
        </pc:spChg>
      </pc:sldChg>
      <pc:sldChg chg="del">
        <pc:chgData name="Sinan Kalkan" userId="6c97b2d2-1092-497b-8c76-002b8d208c49" providerId="ADAL" clId="{3279AA90-ABFD-BF46-8231-A374A07C48AE}" dt="2021-05-05T08:58:51.422" v="47" actId="2696"/>
        <pc:sldMkLst>
          <pc:docMk/>
          <pc:sldMk cId="2493231141" sldId="689"/>
        </pc:sldMkLst>
      </pc:sldChg>
      <pc:sldChg chg="addSp delSp modSp mod ord">
        <pc:chgData name="Sinan Kalkan" userId="6c97b2d2-1092-497b-8c76-002b8d208c49" providerId="ADAL" clId="{3279AA90-ABFD-BF46-8231-A374A07C48AE}" dt="2021-05-05T09:00:39.158" v="81"/>
        <pc:sldMkLst>
          <pc:docMk/>
          <pc:sldMk cId="375059970" sldId="691"/>
        </pc:sldMkLst>
        <pc:spChg chg="add mod">
          <ac:chgData name="Sinan Kalkan" userId="6c97b2d2-1092-497b-8c76-002b8d208c49" providerId="ADAL" clId="{3279AA90-ABFD-BF46-8231-A374A07C48AE}" dt="2021-05-05T09:00:31.288" v="79" actId="113"/>
          <ac:spMkLst>
            <pc:docMk/>
            <pc:sldMk cId="375059970" sldId="691"/>
            <ac:spMk id="6" creationId="{B8BDE6E3-8D7A-6B44-A60B-79A32BEAA83F}"/>
          </ac:spMkLst>
        </pc:spChg>
        <pc:spChg chg="add del mod">
          <ac:chgData name="Sinan Kalkan" userId="6c97b2d2-1092-497b-8c76-002b8d208c49" providerId="ADAL" clId="{3279AA90-ABFD-BF46-8231-A374A07C48AE}" dt="2021-05-05T09:00:24.169" v="78" actId="478"/>
          <ac:spMkLst>
            <pc:docMk/>
            <pc:sldMk cId="375059970" sldId="691"/>
            <ac:spMk id="7" creationId="{0B85800E-DD42-C841-B7C9-BE4236A3B2CC}"/>
          </ac:spMkLst>
        </pc:spChg>
        <pc:spChg chg="add del mod">
          <ac:chgData name="Sinan Kalkan" userId="6c97b2d2-1092-497b-8c76-002b8d208c49" providerId="ADAL" clId="{3279AA90-ABFD-BF46-8231-A374A07C48AE}" dt="2021-05-05T09:00:39.158" v="81"/>
          <ac:spMkLst>
            <pc:docMk/>
            <pc:sldMk cId="375059970" sldId="691"/>
            <ac:spMk id="10" creationId="{F1F54938-6F4E-9246-A89C-DCE98F1097AF}"/>
          </ac:spMkLst>
        </pc:spChg>
      </pc:sldChg>
      <pc:sldChg chg="addSp modSp ord">
        <pc:chgData name="Sinan Kalkan" userId="6c97b2d2-1092-497b-8c76-002b8d208c49" providerId="ADAL" clId="{3279AA90-ABFD-BF46-8231-A374A07C48AE}" dt="2021-05-05T09:00:49.180" v="88"/>
        <pc:sldMkLst>
          <pc:docMk/>
          <pc:sldMk cId="3089294412" sldId="695"/>
        </pc:sldMkLst>
        <pc:spChg chg="add mod">
          <ac:chgData name="Sinan Kalkan" userId="6c97b2d2-1092-497b-8c76-002b8d208c49" providerId="ADAL" clId="{3279AA90-ABFD-BF46-8231-A374A07C48AE}" dt="2021-05-05T09:00:49.180" v="88"/>
          <ac:spMkLst>
            <pc:docMk/>
            <pc:sldMk cId="3089294412" sldId="695"/>
            <ac:spMk id="8" creationId="{FD3A48A1-CD48-334A-8C41-554B444786F0}"/>
          </ac:spMkLst>
        </pc:spChg>
      </pc:sldChg>
      <pc:sldChg chg="addSp modSp ord">
        <pc:chgData name="Sinan Kalkan" userId="6c97b2d2-1092-497b-8c76-002b8d208c49" providerId="ADAL" clId="{3279AA90-ABFD-BF46-8231-A374A07C48AE}" dt="2021-05-05T09:00:40.439" v="82"/>
        <pc:sldMkLst>
          <pc:docMk/>
          <pc:sldMk cId="1761392530" sldId="697"/>
        </pc:sldMkLst>
        <pc:spChg chg="add mod">
          <ac:chgData name="Sinan Kalkan" userId="6c97b2d2-1092-497b-8c76-002b8d208c49" providerId="ADAL" clId="{3279AA90-ABFD-BF46-8231-A374A07C48AE}" dt="2021-05-05T09:00:40.439" v="82"/>
          <ac:spMkLst>
            <pc:docMk/>
            <pc:sldMk cId="1761392530" sldId="697"/>
            <ac:spMk id="8" creationId="{06A6BE3D-98ED-6C46-BC2A-799585B538BB}"/>
          </ac:spMkLst>
        </pc:spChg>
      </pc:sldChg>
      <pc:sldChg chg="modSp mod">
        <pc:chgData name="Sinan Kalkan" userId="6c97b2d2-1092-497b-8c76-002b8d208c49" providerId="ADAL" clId="{3279AA90-ABFD-BF46-8231-A374A07C48AE}" dt="2021-05-05T08:58:11.847" v="45" actId="20577"/>
        <pc:sldMkLst>
          <pc:docMk/>
          <pc:sldMk cId="1751189708" sldId="699"/>
        </pc:sldMkLst>
        <pc:spChg chg="mod">
          <ac:chgData name="Sinan Kalkan" userId="6c97b2d2-1092-497b-8c76-002b8d208c49" providerId="ADAL" clId="{3279AA90-ABFD-BF46-8231-A374A07C48AE}" dt="2021-05-05T08:58:11.847" v="45" actId="20577"/>
          <ac:spMkLst>
            <pc:docMk/>
            <pc:sldMk cId="1751189708" sldId="699"/>
            <ac:spMk id="3" creationId="{F587AC29-A4E1-4D47-B0C0-B89F18F5CC5E}"/>
          </ac:spMkLst>
        </pc:spChg>
      </pc:sldChg>
      <pc:sldChg chg="modSp mod">
        <pc:chgData name="Sinan Kalkan" userId="6c97b2d2-1092-497b-8c76-002b8d208c49" providerId="ADAL" clId="{3279AA90-ABFD-BF46-8231-A374A07C48AE}" dt="2021-05-05T08:58:03.497" v="42" actId="207"/>
        <pc:sldMkLst>
          <pc:docMk/>
          <pc:sldMk cId="3164347613" sldId="700"/>
        </pc:sldMkLst>
        <pc:spChg chg="mod">
          <ac:chgData name="Sinan Kalkan" userId="6c97b2d2-1092-497b-8c76-002b8d208c49" providerId="ADAL" clId="{3279AA90-ABFD-BF46-8231-A374A07C48AE}" dt="2021-05-05T08:58:03.497" v="42" actId="207"/>
          <ac:spMkLst>
            <pc:docMk/>
            <pc:sldMk cId="3164347613" sldId="700"/>
            <ac:spMk id="3" creationId="{5AE8B69E-51E1-D848-8822-89FCFF3D16A0}"/>
          </ac:spMkLst>
        </pc:spChg>
      </pc:sldChg>
      <pc:sldChg chg="del">
        <pc:chgData name="Sinan Kalkan" userId="6c97b2d2-1092-497b-8c76-002b8d208c49" providerId="ADAL" clId="{3279AA90-ABFD-BF46-8231-A374A07C48AE}" dt="2021-05-05T08:58:49.910" v="46" actId="2696"/>
        <pc:sldMkLst>
          <pc:docMk/>
          <pc:sldMk cId="3383954346" sldId="701"/>
        </pc:sldMkLst>
      </pc:sldChg>
      <pc:sldChg chg="addSp modSp ord">
        <pc:chgData name="Sinan Kalkan" userId="6c97b2d2-1092-497b-8c76-002b8d208c49" providerId="ADAL" clId="{3279AA90-ABFD-BF46-8231-A374A07C48AE}" dt="2021-05-05T09:00:41.554" v="83"/>
        <pc:sldMkLst>
          <pc:docMk/>
          <pc:sldMk cId="421511984" sldId="702"/>
        </pc:sldMkLst>
        <pc:spChg chg="add mod">
          <ac:chgData name="Sinan Kalkan" userId="6c97b2d2-1092-497b-8c76-002b8d208c49" providerId="ADAL" clId="{3279AA90-ABFD-BF46-8231-A374A07C48AE}" dt="2021-05-05T09:00:41.554" v="83"/>
          <ac:spMkLst>
            <pc:docMk/>
            <pc:sldMk cId="421511984" sldId="702"/>
            <ac:spMk id="8" creationId="{0F69DA31-F6F2-674B-9601-12001FA5F2B6}"/>
          </ac:spMkLst>
        </pc:spChg>
      </pc:sldChg>
      <pc:sldChg chg="addSp modSp ord">
        <pc:chgData name="Sinan Kalkan" userId="6c97b2d2-1092-497b-8c76-002b8d208c49" providerId="ADAL" clId="{3279AA90-ABFD-BF46-8231-A374A07C48AE}" dt="2021-05-05T09:00:42.570" v="84"/>
        <pc:sldMkLst>
          <pc:docMk/>
          <pc:sldMk cId="2803392254" sldId="703"/>
        </pc:sldMkLst>
        <pc:spChg chg="add mod">
          <ac:chgData name="Sinan Kalkan" userId="6c97b2d2-1092-497b-8c76-002b8d208c49" providerId="ADAL" clId="{3279AA90-ABFD-BF46-8231-A374A07C48AE}" dt="2021-05-05T09:00:42.570" v="84"/>
          <ac:spMkLst>
            <pc:docMk/>
            <pc:sldMk cId="2803392254" sldId="703"/>
            <ac:spMk id="8" creationId="{FD16549C-4552-4C40-B81A-F951F6F9220D}"/>
          </ac:spMkLst>
        </pc:spChg>
      </pc:sldChg>
      <pc:sldChg chg="addSp modSp ord">
        <pc:chgData name="Sinan Kalkan" userId="6c97b2d2-1092-497b-8c76-002b8d208c49" providerId="ADAL" clId="{3279AA90-ABFD-BF46-8231-A374A07C48AE}" dt="2021-05-05T09:00:43.631" v="85"/>
        <pc:sldMkLst>
          <pc:docMk/>
          <pc:sldMk cId="1554027841" sldId="706"/>
        </pc:sldMkLst>
        <pc:spChg chg="add mod">
          <ac:chgData name="Sinan Kalkan" userId="6c97b2d2-1092-497b-8c76-002b8d208c49" providerId="ADAL" clId="{3279AA90-ABFD-BF46-8231-A374A07C48AE}" dt="2021-05-05T09:00:43.631" v="85"/>
          <ac:spMkLst>
            <pc:docMk/>
            <pc:sldMk cId="1554027841" sldId="706"/>
            <ac:spMk id="8" creationId="{1B164F29-469A-B644-8EA9-133CE58E5B65}"/>
          </ac:spMkLst>
        </pc:spChg>
      </pc:sldChg>
      <pc:sldChg chg="addSp modSp ord">
        <pc:chgData name="Sinan Kalkan" userId="6c97b2d2-1092-497b-8c76-002b8d208c49" providerId="ADAL" clId="{3279AA90-ABFD-BF46-8231-A374A07C48AE}" dt="2021-05-05T09:00:44.623" v="86"/>
        <pc:sldMkLst>
          <pc:docMk/>
          <pc:sldMk cId="2794016954" sldId="707"/>
        </pc:sldMkLst>
        <pc:spChg chg="add mod">
          <ac:chgData name="Sinan Kalkan" userId="6c97b2d2-1092-497b-8c76-002b8d208c49" providerId="ADAL" clId="{3279AA90-ABFD-BF46-8231-A374A07C48AE}" dt="2021-05-05T09:00:44.623" v="86"/>
          <ac:spMkLst>
            <pc:docMk/>
            <pc:sldMk cId="2794016954" sldId="707"/>
            <ac:spMk id="8" creationId="{D426B957-D840-D549-8B46-784FCD053AE1}"/>
          </ac:spMkLst>
        </pc:spChg>
      </pc:sldChg>
      <pc:sldChg chg="addSp modSp ord">
        <pc:chgData name="Sinan Kalkan" userId="6c97b2d2-1092-497b-8c76-002b8d208c49" providerId="ADAL" clId="{3279AA90-ABFD-BF46-8231-A374A07C48AE}" dt="2021-05-05T09:00:48.029" v="87"/>
        <pc:sldMkLst>
          <pc:docMk/>
          <pc:sldMk cId="2287636438" sldId="708"/>
        </pc:sldMkLst>
        <pc:spChg chg="add mod">
          <ac:chgData name="Sinan Kalkan" userId="6c97b2d2-1092-497b-8c76-002b8d208c49" providerId="ADAL" clId="{3279AA90-ABFD-BF46-8231-A374A07C48AE}" dt="2021-05-05T09:00:48.029" v="87"/>
          <ac:spMkLst>
            <pc:docMk/>
            <pc:sldMk cId="2287636438" sldId="708"/>
            <ac:spMk id="8" creationId="{C320AB7F-8CE5-9341-AE74-B789B44C0D2B}"/>
          </ac:spMkLst>
        </pc:spChg>
      </pc:sldChg>
      <pc:sldChg chg="add">
        <pc:chgData name="Sinan Kalkan" userId="6c97b2d2-1092-497b-8c76-002b8d208c49" providerId="ADAL" clId="{3279AA90-ABFD-BF46-8231-A374A07C48AE}" dt="2021-05-05T09:03:27.294" v="91"/>
        <pc:sldMkLst>
          <pc:docMk/>
          <pc:sldMk cId="2866262102" sldId="712"/>
        </pc:sldMkLst>
      </pc:sldChg>
      <pc:sldChg chg="add">
        <pc:chgData name="Sinan Kalkan" userId="6c97b2d2-1092-497b-8c76-002b8d208c49" providerId="ADAL" clId="{3279AA90-ABFD-BF46-8231-A374A07C48AE}" dt="2021-05-05T09:03:27.294" v="91"/>
        <pc:sldMkLst>
          <pc:docMk/>
          <pc:sldMk cId="1873397375" sldId="713"/>
        </pc:sldMkLst>
      </pc:sldChg>
      <pc:sldChg chg="add">
        <pc:chgData name="Sinan Kalkan" userId="6c97b2d2-1092-497b-8c76-002b8d208c49" providerId="ADAL" clId="{3279AA90-ABFD-BF46-8231-A374A07C48AE}" dt="2021-05-05T09:03:27.294" v="91"/>
        <pc:sldMkLst>
          <pc:docMk/>
          <pc:sldMk cId="1355531218" sldId="714"/>
        </pc:sldMkLst>
      </pc:sldChg>
      <pc:sldChg chg="add">
        <pc:chgData name="Sinan Kalkan" userId="6c97b2d2-1092-497b-8c76-002b8d208c49" providerId="ADAL" clId="{3279AA90-ABFD-BF46-8231-A374A07C48AE}" dt="2021-05-05T09:03:27.294" v="91"/>
        <pc:sldMkLst>
          <pc:docMk/>
          <pc:sldMk cId="3332351435" sldId="715"/>
        </pc:sldMkLst>
      </pc:sldChg>
      <pc:sldChg chg="addSp delSp modSp add mod">
        <pc:chgData name="Sinan Kalkan" userId="6c97b2d2-1092-497b-8c76-002b8d208c49" providerId="ADAL" clId="{3279AA90-ABFD-BF46-8231-A374A07C48AE}" dt="2021-05-05T09:05:00.418" v="110" actId="1076"/>
        <pc:sldMkLst>
          <pc:docMk/>
          <pc:sldMk cId="2269631451" sldId="716"/>
        </pc:sldMkLst>
        <pc:spChg chg="add mod">
          <ac:chgData name="Sinan Kalkan" userId="6c97b2d2-1092-497b-8c76-002b8d208c49" providerId="ADAL" clId="{3279AA90-ABFD-BF46-8231-A374A07C48AE}" dt="2021-05-05T09:05:00.418" v="110" actId="1076"/>
          <ac:spMkLst>
            <pc:docMk/>
            <pc:sldMk cId="2269631451" sldId="716"/>
            <ac:spMk id="7" creationId="{BFF5C67C-A362-B140-9EF4-92C57D543413}"/>
          </ac:spMkLst>
        </pc:spChg>
        <pc:picChg chg="del">
          <ac:chgData name="Sinan Kalkan" userId="6c97b2d2-1092-497b-8c76-002b8d208c49" providerId="ADAL" clId="{3279AA90-ABFD-BF46-8231-A374A07C48AE}" dt="2021-05-05T09:04:33.156" v="93" actId="478"/>
          <ac:picMkLst>
            <pc:docMk/>
            <pc:sldMk cId="2269631451" sldId="716"/>
            <ac:picMk id="21508" creationId="{00000000-0000-0000-0000-000000000000}"/>
          </ac:picMkLst>
        </pc:picChg>
      </pc:sldChg>
      <pc:sldChg chg="add">
        <pc:chgData name="Sinan Kalkan" userId="6c97b2d2-1092-497b-8c76-002b8d208c49" providerId="ADAL" clId="{3279AA90-ABFD-BF46-8231-A374A07C48AE}" dt="2021-05-05T09:03:27.294" v="91"/>
        <pc:sldMkLst>
          <pc:docMk/>
          <pc:sldMk cId="614024828" sldId="717"/>
        </pc:sldMkLst>
      </pc:sldChg>
      <pc:sldChg chg="del">
        <pc:chgData name="Sinan Kalkan" userId="6c97b2d2-1092-497b-8c76-002b8d208c49" providerId="ADAL" clId="{3279AA90-ABFD-BF46-8231-A374A07C48AE}" dt="2021-05-05T08:58:59.053" v="48" actId="2696"/>
        <pc:sldMkLst>
          <pc:docMk/>
          <pc:sldMk cId="1146932375" sldId="722"/>
        </pc:sldMkLst>
      </pc:sldChg>
      <pc:sldChg chg="ord">
        <pc:chgData name="Sinan Kalkan" userId="6c97b2d2-1092-497b-8c76-002b8d208c49" providerId="ADAL" clId="{3279AA90-ABFD-BF46-8231-A374A07C48AE}" dt="2021-05-05T09:01:09.391" v="89" actId="20578"/>
        <pc:sldMkLst>
          <pc:docMk/>
          <pc:sldMk cId="1700060925" sldId="723"/>
        </pc:sldMkLst>
      </pc:sldChg>
      <pc:sldChg chg="ord">
        <pc:chgData name="Sinan Kalkan" userId="6c97b2d2-1092-497b-8c76-002b8d208c49" providerId="ADAL" clId="{3279AA90-ABFD-BF46-8231-A374A07C48AE}" dt="2021-05-05T09:01:09.391" v="89" actId="20578"/>
        <pc:sldMkLst>
          <pc:docMk/>
          <pc:sldMk cId="2725791450" sldId="724"/>
        </pc:sldMkLst>
      </pc:sldChg>
      <pc:sldChg chg="del">
        <pc:chgData name="Sinan Kalkan" userId="6c97b2d2-1092-497b-8c76-002b8d208c49" providerId="ADAL" clId="{3279AA90-ABFD-BF46-8231-A374A07C48AE}" dt="2021-05-05T08:59:05.989" v="49" actId="2696"/>
        <pc:sldMkLst>
          <pc:docMk/>
          <pc:sldMk cId="3979043597" sldId="725"/>
        </pc:sldMkLst>
      </pc:sldChg>
      <pc:sldChg chg="del ord">
        <pc:chgData name="Sinan Kalkan" userId="6c97b2d2-1092-497b-8c76-002b8d208c49" providerId="ADAL" clId="{3279AA90-ABFD-BF46-8231-A374A07C48AE}" dt="2021-05-05T09:01:12.795" v="90" actId="2696"/>
        <pc:sldMkLst>
          <pc:docMk/>
          <pc:sldMk cId="3758045586" sldId="727"/>
        </pc:sldMkLst>
      </pc:sldChg>
      <pc:sldChg chg="delSp modSp add modAnim">
        <pc:chgData name="Sinan Kalkan" userId="6c97b2d2-1092-497b-8c76-002b8d208c49" providerId="ADAL" clId="{3279AA90-ABFD-BF46-8231-A374A07C48AE}" dt="2021-05-05T09:05:19.848" v="113" actId="6549"/>
        <pc:sldMkLst>
          <pc:docMk/>
          <pc:sldMk cId="1557262092" sldId="734"/>
        </pc:sldMkLst>
        <pc:spChg chg="mod">
          <ac:chgData name="Sinan Kalkan" userId="6c97b2d2-1092-497b-8c76-002b8d208c49" providerId="ADAL" clId="{3279AA90-ABFD-BF46-8231-A374A07C48AE}" dt="2021-05-05T09:05:19.848" v="113" actId="6549"/>
          <ac:spMkLst>
            <pc:docMk/>
            <pc:sldMk cId="1557262092" sldId="734"/>
            <ac:spMk id="27651" creationId="{00000000-0000-0000-0000-000000000000}"/>
          </ac:spMkLst>
        </pc:spChg>
        <pc:picChg chg="del">
          <ac:chgData name="Sinan Kalkan" userId="6c97b2d2-1092-497b-8c76-002b8d208c49" providerId="ADAL" clId="{3279AA90-ABFD-BF46-8231-A374A07C48AE}" dt="2021-05-05T09:05:08.236" v="111" actId="478"/>
          <ac:picMkLst>
            <pc:docMk/>
            <pc:sldMk cId="1557262092" sldId="734"/>
            <ac:picMk id="27652" creationId="{00000000-0000-0000-0000-000000000000}"/>
          </ac:picMkLst>
        </pc:picChg>
      </pc:sldChg>
      <pc:sldChg chg="addSp modSp new mod">
        <pc:chgData name="Sinan Kalkan" userId="6c97b2d2-1092-497b-8c76-002b8d208c49" providerId="ADAL" clId="{3279AA90-ABFD-BF46-8231-A374A07C48AE}" dt="2021-05-05T09:10:35.808" v="198" actId="20577"/>
        <pc:sldMkLst>
          <pc:docMk/>
          <pc:sldMk cId="2791939808" sldId="735"/>
        </pc:sldMkLst>
        <pc:spChg chg="mod">
          <ac:chgData name="Sinan Kalkan" userId="6c97b2d2-1092-497b-8c76-002b8d208c49" providerId="ADAL" clId="{3279AA90-ABFD-BF46-8231-A374A07C48AE}" dt="2021-05-05T09:05:39.076" v="131" actId="20577"/>
          <ac:spMkLst>
            <pc:docMk/>
            <pc:sldMk cId="2791939808" sldId="735"/>
            <ac:spMk id="2" creationId="{3E9B0812-D0E7-4749-AA60-2CF7CE585FA6}"/>
          </ac:spMkLst>
        </pc:spChg>
        <pc:spChg chg="mod">
          <ac:chgData name="Sinan Kalkan" userId="6c97b2d2-1092-497b-8c76-002b8d208c49" providerId="ADAL" clId="{3279AA90-ABFD-BF46-8231-A374A07C48AE}" dt="2021-05-05T09:10:35.808" v="198" actId="20577"/>
          <ac:spMkLst>
            <pc:docMk/>
            <pc:sldMk cId="2791939808" sldId="735"/>
            <ac:spMk id="3" creationId="{6DAF48B0-1A07-9C45-A8B6-BBB90AE5B5EC}"/>
          </ac:spMkLst>
        </pc:spChg>
        <pc:spChg chg="add mod">
          <ac:chgData name="Sinan Kalkan" userId="6c97b2d2-1092-497b-8c76-002b8d208c49" providerId="ADAL" clId="{3279AA90-ABFD-BF46-8231-A374A07C48AE}" dt="2021-05-05T09:09:04.725" v="193" actId="1076"/>
          <ac:spMkLst>
            <pc:docMk/>
            <pc:sldMk cId="2791939808" sldId="735"/>
            <ac:spMk id="7" creationId="{549EC8E1-391B-CD43-BDF6-42E488FE2717}"/>
          </ac:spMkLst>
        </pc:spChg>
      </pc:sldChg>
      <pc:sldChg chg="addSp delSp modSp add mod">
        <pc:chgData name="Sinan Kalkan" userId="6c97b2d2-1092-497b-8c76-002b8d208c49" providerId="ADAL" clId="{3279AA90-ABFD-BF46-8231-A374A07C48AE}" dt="2021-05-05T09:14:39.219" v="282" actId="20577"/>
        <pc:sldMkLst>
          <pc:docMk/>
          <pc:sldMk cId="2107141733" sldId="736"/>
        </pc:sldMkLst>
        <pc:spChg chg="del mod">
          <ac:chgData name="Sinan Kalkan" userId="6c97b2d2-1092-497b-8c76-002b8d208c49" providerId="ADAL" clId="{3279AA90-ABFD-BF46-8231-A374A07C48AE}" dt="2021-05-05T09:11:42.480" v="199" actId="478"/>
          <ac:spMkLst>
            <pc:docMk/>
            <pc:sldMk cId="2107141733" sldId="736"/>
            <ac:spMk id="3" creationId="{6DAF48B0-1A07-9C45-A8B6-BBB90AE5B5EC}"/>
          </ac:spMkLst>
        </pc:spChg>
        <pc:spChg chg="del">
          <ac:chgData name="Sinan Kalkan" userId="6c97b2d2-1092-497b-8c76-002b8d208c49" providerId="ADAL" clId="{3279AA90-ABFD-BF46-8231-A374A07C48AE}" dt="2021-05-05T09:11:47.328" v="201" actId="478"/>
          <ac:spMkLst>
            <pc:docMk/>
            <pc:sldMk cId="2107141733" sldId="736"/>
            <ac:spMk id="7" creationId="{549EC8E1-391B-CD43-BDF6-42E488FE2717}"/>
          </ac:spMkLst>
        </pc:spChg>
        <pc:spChg chg="add mod">
          <ac:chgData name="Sinan Kalkan" userId="6c97b2d2-1092-497b-8c76-002b8d208c49" providerId="ADAL" clId="{3279AA90-ABFD-BF46-8231-A374A07C48AE}" dt="2021-05-05T09:14:39.219" v="282" actId="20577"/>
          <ac:spMkLst>
            <pc:docMk/>
            <pc:sldMk cId="2107141733" sldId="736"/>
            <ac:spMk id="8" creationId="{A6AFF05E-E019-EC4B-96BB-740D35F71E43}"/>
          </ac:spMkLst>
        </pc:spChg>
      </pc:sldChg>
    </pc:docChg>
  </pc:docChgLst>
  <pc:docChgLst>
    <pc:chgData name="Sinan Kalkan" userId="6c97b2d2-1092-497b-8c76-002b8d208c49" providerId="ADAL" clId="{BB5BFEDD-61C6-944B-99FC-CB4F2CE5BE8F}"/>
    <pc:docChg chg="undo custSel addSld delSld modSld sldOrd">
      <pc:chgData name="Sinan Kalkan" userId="6c97b2d2-1092-497b-8c76-002b8d208c49" providerId="ADAL" clId="{BB5BFEDD-61C6-944B-99FC-CB4F2CE5BE8F}" dt="2021-06-01T11:25:52.166" v="866"/>
      <pc:docMkLst>
        <pc:docMk/>
      </pc:docMkLst>
      <pc:sldChg chg="modSp mod">
        <pc:chgData name="Sinan Kalkan" userId="6c97b2d2-1092-497b-8c76-002b8d208c49" providerId="ADAL" clId="{BB5BFEDD-61C6-944B-99FC-CB4F2CE5BE8F}" dt="2021-06-01T10:55:00.036" v="21" actId="20577"/>
        <pc:sldMkLst>
          <pc:docMk/>
          <pc:sldMk cId="0" sldId="256"/>
        </pc:sldMkLst>
        <pc:spChg chg="mod">
          <ac:chgData name="Sinan Kalkan" userId="6c97b2d2-1092-497b-8c76-002b8d208c49" providerId="ADAL" clId="{BB5BFEDD-61C6-944B-99FC-CB4F2CE5BE8F}" dt="2021-06-01T10:55:00.036" v="21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Sinan Kalkan" userId="6c97b2d2-1092-497b-8c76-002b8d208c49" providerId="ADAL" clId="{BB5BFEDD-61C6-944B-99FC-CB4F2CE5BE8F}" dt="2021-06-01T10:54:54.503" v="0" actId="20577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Sinan Kalkan" userId="6c97b2d2-1092-497b-8c76-002b8d208c49" providerId="ADAL" clId="{BB5BFEDD-61C6-944B-99FC-CB4F2CE5BE8F}" dt="2021-06-01T11:24:22.793" v="853" actId="6549"/>
        <pc:sldMkLst>
          <pc:docMk/>
          <pc:sldMk cId="3775621098" sldId="324"/>
        </pc:sldMkLst>
        <pc:spChg chg="mod">
          <ac:chgData name="Sinan Kalkan" userId="6c97b2d2-1092-497b-8c76-002b8d208c49" providerId="ADAL" clId="{BB5BFEDD-61C6-944B-99FC-CB4F2CE5BE8F}" dt="2021-06-01T11:24:22.793" v="853" actId="6549"/>
          <ac:spMkLst>
            <pc:docMk/>
            <pc:sldMk cId="3775621098" sldId="324"/>
            <ac:spMk id="3" creationId="{23A1551D-521E-4C41-AD05-B20AA6D7CD0C}"/>
          </ac:spMkLst>
        </pc:spChg>
      </pc:sldChg>
      <pc:sldChg chg="modSp mod">
        <pc:chgData name="Sinan Kalkan" userId="6c97b2d2-1092-497b-8c76-002b8d208c49" providerId="ADAL" clId="{BB5BFEDD-61C6-944B-99FC-CB4F2CE5BE8F}" dt="2021-06-01T10:56:30.574" v="39" actId="20577"/>
        <pc:sldMkLst>
          <pc:docMk/>
          <pc:sldMk cId="3164347613" sldId="700"/>
        </pc:sldMkLst>
        <pc:spChg chg="mod">
          <ac:chgData name="Sinan Kalkan" userId="6c97b2d2-1092-497b-8c76-002b8d208c49" providerId="ADAL" clId="{BB5BFEDD-61C6-944B-99FC-CB4F2CE5BE8F}" dt="2021-06-01T10:56:30.574" v="39" actId="20577"/>
          <ac:spMkLst>
            <pc:docMk/>
            <pc:sldMk cId="3164347613" sldId="700"/>
            <ac:spMk id="3" creationId="{5AE8B69E-51E1-D848-8822-89FCFF3D16A0}"/>
          </ac:spMkLst>
        </pc:spChg>
      </pc:sldChg>
      <pc:sldChg chg="del">
        <pc:chgData name="Sinan Kalkan" userId="6c97b2d2-1092-497b-8c76-002b8d208c49" providerId="ADAL" clId="{BB5BFEDD-61C6-944B-99FC-CB4F2CE5BE8F}" dt="2021-06-01T10:55:06.139" v="22" actId="2696"/>
        <pc:sldMkLst>
          <pc:docMk/>
          <pc:sldMk cId="3419939877" sldId="841"/>
        </pc:sldMkLst>
      </pc:sldChg>
      <pc:sldChg chg="del">
        <pc:chgData name="Sinan Kalkan" userId="6c97b2d2-1092-497b-8c76-002b8d208c49" providerId="ADAL" clId="{BB5BFEDD-61C6-944B-99FC-CB4F2CE5BE8F}" dt="2021-06-01T10:55:06.139" v="22" actId="2696"/>
        <pc:sldMkLst>
          <pc:docMk/>
          <pc:sldMk cId="38989292" sldId="856"/>
        </pc:sldMkLst>
      </pc:sldChg>
      <pc:sldChg chg="del">
        <pc:chgData name="Sinan Kalkan" userId="6c97b2d2-1092-497b-8c76-002b8d208c49" providerId="ADAL" clId="{BB5BFEDD-61C6-944B-99FC-CB4F2CE5BE8F}" dt="2021-06-01T10:55:06.139" v="22" actId="2696"/>
        <pc:sldMkLst>
          <pc:docMk/>
          <pc:sldMk cId="1633038569" sldId="858"/>
        </pc:sldMkLst>
      </pc:sldChg>
      <pc:sldChg chg="del">
        <pc:chgData name="Sinan Kalkan" userId="6c97b2d2-1092-497b-8c76-002b8d208c49" providerId="ADAL" clId="{BB5BFEDD-61C6-944B-99FC-CB4F2CE5BE8F}" dt="2021-06-01T10:55:06.139" v="22" actId="2696"/>
        <pc:sldMkLst>
          <pc:docMk/>
          <pc:sldMk cId="295499661" sldId="859"/>
        </pc:sldMkLst>
      </pc:sldChg>
      <pc:sldChg chg="del">
        <pc:chgData name="Sinan Kalkan" userId="6c97b2d2-1092-497b-8c76-002b8d208c49" providerId="ADAL" clId="{BB5BFEDD-61C6-944B-99FC-CB4F2CE5BE8F}" dt="2021-06-01T10:55:06.139" v="22" actId="2696"/>
        <pc:sldMkLst>
          <pc:docMk/>
          <pc:sldMk cId="2733577436" sldId="860"/>
        </pc:sldMkLst>
      </pc:sldChg>
      <pc:sldChg chg="del">
        <pc:chgData name="Sinan Kalkan" userId="6c97b2d2-1092-497b-8c76-002b8d208c49" providerId="ADAL" clId="{BB5BFEDD-61C6-944B-99FC-CB4F2CE5BE8F}" dt="2021-06-01T11:25:45.179" v="861" actId="2696"/>
        <pc:sldMkLst>
          <pc:docMk/>
          <pc:sldMk cId="2509224053" sldId="864"/>
        </pc:sldMkLst>
      </pc:sldChg>
      <pc:sldChg chg="del">
        <pc:chgData name="Sinan Kalkan" userId="6c97b2d2-1092-497b-8c76-002b8d208c49" providerId="ADAL" clId="{BB5BFEDD-61C6-944B-99FC-CB4F2CE5BE8F}" dt="2021-06-01T10:55:11.524" v="23" actId="2696"/>
        <pc:sldMkLst>
          <pc:docMk/>
          <pc:sldMk cId="2259531666" sldId="865"/>
        </pc:sldMkLst>
      </pc:sldChg>
      <pc:sldChg chg="addSp delSp modSp new mod ord">
        <pc:chgData name="Sinan Kalkan" userId="6c97b2d2-1092-497b-8c76-002b8d208c49" providerId="ADAL" clId="{BB5BFEDD-61C6-944B-99FC-CB4F2CE5BE8F}" dt="2021-06-01T11:24:10.165" v="849" actId="20578"/>
        <pc:sldMkLst>
          <pc:docMk/>
          <pc:sldMk cId="2493386677" sldId="865"/>
        </pc:sldMkLst>
        <pc:spChg chg="mod">
          <ac:chgData name="Sinan Kalkan" userId="6c97b2d2-1092-497b-8c76-002b8d208c49" providerId="ADAL" clId="{BB5BFEDD-61C6-944B-99FC-CB4F2CE5BE8F}" dt="2021-06-01T11:01:20.553" v="286" actId="14100"/>
          <ac:spMkLst>
            <pc:docMk/>
            <pc:sldMk cId="2493386677" sldId="865"/>
            <ac:spMk id="2" creationId="{F1A2733F-BE32-5044-81D5-171C5C8B9DFB}"/>
          </ac:spMkLst>
        </pc:spChg>
        <pc:spChg chg="mod">
          <ac:chgData name="Sinan Kalkan" userId="6c97b2d2-1092-497b-8c76-002b8d208c49" providerId="ADAL" clId="{BB5BFEDD-61C6-944B-99FC-CB4F2CE5BE8F}" dt="2021-06-01T11:02:57.598" v="310" actId="207"/>
          <ac:spMkLst>
            <pc:docMk/>
            <pc:sldMk cId="2493386677" sldId="865"/>
            <ac:spMk id="3" creationId="{E2CFF936-676E-9347-9762-D0ECF12FF809}"/>
          </ac:spMkLst>
        </pc:spChg>
        <pc:spChg chg="add del mod">
          <ac:chgData name="Sinan Kalkan" userId="6c97b2d2-1092-497b-8c76-002b8d208c49" providerId="ADAL" clId="{BB5BFEDD-61C6-944B-99FC-CB4F2CE5BE8F}" dt="2021-06-01T10:57:07.177" v="107"/>
          <ac:spMkLst>
            <pc:docMk/>
            <pc:sldMk cId="2493386677" sldId="865"/>
            <ac:spMk id="7" creationId="{ABE72332-864E-C84B-B992-45C97249B76C}"/>
          </ac:spMkLst>
        </pc:spChg>
        <pc:picChg chg="add mod">
          <ac:chgData name="Sinan Kalkan" userId="6c97b2d2-1092-497b-8c76-002b8d208c49" providerId="ADAL" clId="{BB5BFEDD-61C6-944B-99FC-CB4F2CE5BE8F}" dt="2021-06-01T11:01:28.498" v="290" actId="1076"/>
          <ac:picMkLst>
            <pc:docMk/>
            <pc:sldMk cId="2493386677" sldId="865"/>
            <ac:picMk id="8" creationId="{59D92F33-B709-6D4C-95DB-10B633A268B7}"/>
          </ac:picMkLst>
        </pc:picChg>
      </pc:sldChg>
      <pc:sldChg chg="del">
        <pc:chgData name="Sinan Kalkan" userId="6c97b2d2-1092-497b-8c76-002b8d208c49" providerId="ADAL" clId="{BB5BFEDD-61C6-944B-99FC-CB4F2CE5BE8F}" dt="2021-06-01T10:55:11.524" v="23" actId="2696"/>
        <pc:sldMkLst>
          <pc:docMk/>
          <pc:sldMk cId="768471233" sldId="866"/>
        </pc:sldMkLst>
      </pc:sldChg>
      <pc:sldChg chg="modSp add mod ord">
        <pc:chgData name="Sinan Kalkan" userId="6c97b2d2-1092-497b-8c76-002b8d208c49" providerId="ADAL" clId="{BB5BFEDD-61C6-944B-99FC-CB4F2CE5BE8F}" dt="2021-06-01T11:24:10.165" v="849" actId="20578"/>
        <pc:sldMkLst>
          <pc:docMk/>
          <pc:sldMk cId="3272901364" sldId="866"/>
        </pc:sldMkLst>
        <pc:spChg chg="mod">
          <ac:chgData name="Sinan Kalkan" userId="6c97b2d2-1092-497b-8c76-002b8d208c49" providerId="ADAL" clId="{BB5BFEDD-61C6-944B-99FC-CB4F2CE5BE8F}" dt="2021-06-01T10:57:23.064" v="131" actId="20577"/>
          <ac:spMkLst>
            <pc:docMk/>
            <pc:sldMk cId="3272901364" sldId="866"/>
            <ac:spMk id="2" creationId="{F1A2733F-BE32-5044-81D5-171C5C8B9DFB}"/>
          </ac:spMkLst>
        </pc:spChg>
        <pc:spChg chg="mod">
          <ac:chgData name="Sinan Kalkan" userId="6c97b2d2-1092-497b-8c76-002b8d208c49" providerId="ADAL" clId="{BB5BFEDD-61C6-944B-99FC-CB4F2CE5BE8F}" dt="2021-06-01T11:08:16.337" v="372" actId="12"/>
          <ac:spMkLst>
            <pc:docMk/>
            <pc:sldMk cId="3272901364" sldId="866"/>
            <ac:spMk id="3" creationId="{E2CFF936-676E-9347-9762-D0ECF12FF809}"/>
          </ac:spMkLst>
        </pc:spChg>
      </pc:sldChg>
      <pc:sldChg chg="modSp add mod ord">
        <pc:chgData name="Sinan Kalkan" userId="6c97b2d2-1092-497b-8c76-002b8d208c49" providerId="ADAL" clId="{BB5BFEDD-61C6-944B-99FC-CB4F2CE5BE8F}" dt="2021-06-01T11:24:10.165" v="849" actId="20578"/>
        <pc:sldMkLst>
          <pc:docMk/>
          <pc:sldMk cId="2112316596" sldId="867"/>
        </pc:sldMkLst>
        <pc:spChg chg="mod">
          <ac:chgData name="Sinan Kalkan" userId="6c97b2d2-1092-497b-8c76-002b8d208c49" providerId="ADAL" clId="{BB5BFEDD-61C6-944B-99FC-CB4F2CE5BE8F}" dt="2021-06-01T10:58:06.548" v="284" actId="20577"/>
          <ac:spMkLst>
            <pc:docMk/>
            <pc:sldMk cId="2112316596" sldId="867"/>
            <ac:spMk id="2" creationId="{F1A2733F-BE32-5044-81D5-171C5C8B9DFB}"/>
          </ac:spMkLst>
        </pc:spChg>
        <pc:spChg chg="mod">
          <ac:chgData name="Sinan Kalkan" userId="6c97b2d2-1092-497b-8c76-002b8d208c49" providerId="ADAL" clId="{BB5BFEDD-61C6-944B-99FC-CB4F2CE5BE8F}" dt="2021-06-01T11:18:41.911" v="740" actId="20577"/>
          <ac:spMkLst>
            <pc:docMk/>
            <pc:sldMk cId="2112316596" sldId="867"/>
            <ac:spMk id="3" creationId="{E2CFF936-676E-9347-9762-D0ECF12FF809}"/>
          </ac:spMkLst>
        </pc:spChg>
      </pc:sldChg>
      <pc:sldChg chg="del">
        <pc:chgData name="Sinan Kalkan" userId="6c97b2d2-1092-497b-8c76-002b8d208c49" providerId="ADAL" clId="{BB5BFEDD-61C6-944B-99FC-CB4F2CE5BE8F}" dt="2021-06-01T10:55:11.524" v="23" actId="2696"/>
        <pc:sldMkLst>
          <pc:docMk/>
          <pc:sldMk cId="2118439595" sldId="867"/>
        </pc:sldMkLst>
      </pc:sldChg>
      <pc:sldChg chg="del">
        <pc:chgData name="Sinan Kalkan" userId="6c97b2d2-1092-497b-8c76-002b8d208c49" providerId="ADAL" clId="{BB5BFEDD-61C6-944B-99FC-CB4F2CE5BE8F}" dt="2021-06-01T10:55:11.524" v="23" actId="2696"/>
        <pc:sldMkLst>
          <pc:docMk/>
          <pc:sldMk cId="2043596654" sldId="868"/>
        </pc:sldMkLst>
      </pc:sldChg>
      <pc:sldChg chg="addSp delSp modSp add mod ord">
        <pc:chgData name="Sinan Kalkan" userId="6c97b2d2-1092-497b-8c76-002b8d208c49" providerId="ADAL" clId="{BB5BFEDD-61C6-944B-99FC-CB4F2CE5BE8F}" dt="2021-06-01T11:24:10.165" v="849" actId="20578"/>
        <pc:sldMkLst>
          <pc:docMk/>
          <pc:sldMk cId="2826053841" sldId="868"/>
        </pc:sldMkLst>
        <pc:spChg chg="mod">
          <ac:chgData name="Sinan Kalkan" userId="6c97b2d2-1092-497b-8c76-002b8d208c49" providerId="ADAL" clId="{BB5BFEDD-61C6-944B-99FC-CB4F2CE5BE8F}" dt="2021-06-01T11:03:01.260" v="311" actId="207"/>
          <ac:spMkLst>
            <pc:docMk/>
            <pc:sldMk cId="2826053841" sldId="868"/>
            <ac:spMk id="3" creationId="{E2CFF936-676E-9347-9762-D0ECF12FF809}"/>
          </ac:spMkLst>
        </pc:spChg>
        <pc:picChg chg="add mod">
          <ac:chgData name="Sinan Kalkan" userId="6c97b2d2-1092-497b-8c76-002b8d208c49" providerId="ADAL" clId="{BB5BFEDD-61C6-944B-99FC-CB4F2CE5BE8F}" dt="2021-06-01T11:02:51.138" v="309" actId="1076"/>
          <ac:picMkLst>
            <pc:docMk/>
            <pc:sldMk cId="2826053841" sldId="868"/>
            <ac:picMk id="7" creationId="{BC737E7E-785D-074F-A5C6-E4BC3C4BEA24}"/>
          </ac:picMkLst>
        </pc:picChg>
        <pc:picChg chg="del">
          <ac:chgData name="Sinan Kalkan" userId="6c97b2d2-1092-497b-8c76-002b8d208c49" providerId="ADAL" clId="{BB5BFEDD-61C6-944B-99FC-CB4F2CE5BE8F}" dt="2021-06-01T11:01:32.388" v="292" actId="478"/>
          <ac:picMkLst>
            <pc:docMk/>
            <pc:sldMk cId="2826053841" sldId="868"/>
            <ac:picMk id="8" creationId="{59D92F33-B709-6D4C-95DB-10B633A268B7}"/>
          </ac:picMkLst>
        </pc:picChg>
      </pc:sldChg>
      <pc:sldChg chg="del">
        <pc:chgData name="Sinan Kalkan" userId="6c97b2d2-1092-497b-8c76-002b8d208c49" providerId="ADAL" clId="{BB5BFEDD-61C6-944B-99FC-CB4F2CE5BE8F}" dt="2021-06-01T10:55:11.524" v="23" actId="2696"/>
        <pc:sldMkLst>
          <pc:docMk/>
          <pc:sldMk cId="1215069343" sldId="869"/>
        </pc:sldMkLst>
      </pc:sldChg>
      <pc:sldChg chg="addSp delSp modSp add mod ord">
        <pc:chgData name="Sinan Kalkan" userId="6c97b2d2-1092-497b-8c76-002b8d208c49" providerId="ADAL" clId="{BB5BFEDD-61C6-944B-99FC-CB4F2CE5BE8F}" dt="2021-06-01T11:24:10.165" v="849" actId="20578"/>
        <pc:sldMkLst>
          <pc:docMk/>
          <pc:sldMk cId="2464528996" sldId="869"/>
        </pc:sldMkLst>
        <pc:spChg chg="mod">
          <ac:chgData name="Sinan Kalkan" userId="6c97b2d2-1092-497b-8c76-002b8d208c49" providerId="ADAL" clId="{BB5BFEDD-61C6-944B-99FC-CB4F2CE5BE8F}" dt="2021-06-01T11:05:03.084" v="330" actId="207"/>
          <ac:spMkLst>
            <pc:docMk/>
            <pc:sldMk cId="2464528996" sldId="869"/>
            <ac:spMk id="3" creationId="{E2CFF936-676E-9347-9762-D0ECF12FF809}"/>
          </ac:spMkLst>
        </pc:spChg>
        <pc:picChg chg="del">
          <ac:chgData name="Sinan Kalkan" userId="6c97b2d2-1092-497b-8c76-002b8d208c49" providerId="ADAL" clId="{BB5BFEDD-61C6-944B-99FC-CB4F2CE5BE8F}" dt="2021-06-01T11:03:09.734" v="313" actId="478"/>
          <ac:picMkLst>
            <pc:docMk/>
            <pc:sldMk cId="2464528996" sldId="869"/>
            <ac:picMk id="7" creationId="{BC737E7E-785D-074F-A5C6-E4BC3C4BEA24}"/>
          </ac:picMkLst>
        </pc:picChg>
        <pc:picChg chg="add mod">
          <ac:chgData name="Sinan Kalkan" userId="6c97b2d2-1092-497b-8c76-002b8d208c49" providerId="ADAL" clId="{BB5BFEDD-61C6-944B-99FC-CB4F2CE5BE8F}" dt="2021-06-01T11:04:23.306" v="317" actId="1076"/>
          <ac:picMkLst>
            <pc:docMk/>
            <pc:sldMk cId="2464528996" sldId="869"/>
            <ac:picMk id="8" creationId="{1C308B2C-FED3-9048-9AEA-DC8E1C055326}"/>
          </ac:picMkLst>
        </pc:picChg>
        <pc:picChg chg="add mod">
          <ac:chgData name="Sinan Kalkan" userId="6c97b2d2-1092-497b-8c76-002b8d208c49" providerId="ADAL" clId="{BB5BFEDD-61C6-944B-99FC-CB4F2CE5BE8F}" dt="2021-06-01T11:04:52.906" v="327" actId="1076"/>
          <ac:picMkLst>
            <pc:docMk/>
            <pc:sldMk cId="2464528996" sldId="869"/>
            <ac:picMk id="1026" creationId="{BC53B141-4DD8-0340-BCC3-BF7F60B2ACDC}"/>
          </ac:picMkLst>
        </pc:picChg>
      </pc:sldChg>
      <pc:sldChg chg="del">
        <pc:chgData name="Sinan Kalkan" userId="6c97b2d2-1092-497b-8c76-002b8d208c49" providerId="ADAL" clId="{BB5BFEDD-61C6-944B-99FC-CB4F2CE5BE8F}" dt="2021-06-01T10:55:11.524" v="23" actId="2696"/>
        <pc:sldMkLst>
          <pc:docMk/>
          <pc:sldMk cId="1813935775" sldId="870"/>
        </pc:sldMkLst>
      </pc:sldChg>
      <pc:sldChg chg="addSp delSp modSp add mod ord">
        <pc:chgData name="Sinan Kalkan" userId="6c97b2d2-1092-497b-8c76-002b8d208c49" providerId="ADAL" clId="{BB5BFEDD-61C6-944B-99FC-CB4F2CE5BE8F}" dt="2021-06-01T11:24:10.165" v="849" actId="20578"/>
        <pc:sldMkLst>
          <pc:docMk/>
          <pc:sldMk cId="3055303991" sldId="870"/>
        </pc:sldMkLst>
        <pc:spChg chg="mod">
          <ac:chgData name="Sinan Kalkan" userId="6c97b2d2-1092-497b-8c76-002b8d208c49" providerId="ADAL" clId="{BB5BFEDD-61C6-944B-99FC-CB4F2CE5BE8F}" dt="2021-06-01T11:05:17.063" v="335" actId="207"/>
          <ac:spMkLst>
            <pc:docMk/>
            <pc:sldMk cId="3055303991" sldId="870"/>
            <ac:spMk id="3" creationId="{E2CFF936-676E-9347-9762-D0ECF12FF809}"/>
          </ac:spMkLst>
        </pc:spChg>
        <pc:picChg chg="add mod">
          <ac:chgData name="Sinan Kalkan" userId="6c97b2d2-1092-497b-8c76-002b8d208c49" providerId="ADAL" clId="{BB5BFEDD-61C6-944B-99FC-CB4F2CE5BE8F}" dt="2021-06-01T11:07:36.634" v="371" actId="1076"/>
          <ac:picMkLst>
            <pc:docMk/>
            <pc:sldMk cId="3055303991" sldId="870"/>
            <ac:picMk id="7" creationId="{9F86C5B6-E390-014F-81CE-53567DCBE296}"/>
          </ac:picMkLst>
        </pc:picChg>
        <pc:picChg chg="del">
          <ac:chgData name="Sinan Kalkan" userId="6c97b2d2-1092-497b-8c76-002b8d208c49" providerId="ADAL" clId="{BB5BFEDD-61C6-944B-99FC-CB4F2CE5BE8F}" dt="2021-06-01T11:05:08.955" v="333" actId="478"/>
          <ac:picMkLst>
            <pc:docMk/>
            <pc:sldMk cId="3055303991" sldId="870"/>
            <ac:picMk id="8" creationId="{1C308B2C-FED3-9048-9AEA-DC8E1C055326}"/>
          </ac:picMkLst>
        </pc:picChg>
        <pc:picChg chg="del">
          <ac:chgData name="Sinan Kalkan" userId="6c97b2d2-1092-497b-8c76-002b8d208c49" providerId="ADAL" clId="{BB5BFEDD-61C6-944B-99FC-CB4F2CE5BE8F}" dt="2021-06-01T11:05:08.312" v="332" actId="478"/>
          <ac:picMkLst>
            <pc:docMk/>
            <pc:sldMk cId="3055303991" sldId="870"/>
            <ac:picMk id="1026" creationId="{BC53B141-4DD8-0340-BCC3-BF7F60B2ACDC}"/>
          </ac:picMkLst>
        </pc:picChg>
      </pc:sldChg>
      <pc:sldChg chg="addSp modSp new mod ord">
        <pc:chgData name="Sinan Kalkan" userId="6c97b2d2-1092-497b-8c76-002b8d208c49" providerId="ADAL" clId="{BB5BFEDD-61C6-944B-99FC-CB4F2CE5BE8F}" dt="2021-06-01T11:24:10.165" v="849" actId="20578"/>
        <pc:sldMkLst>
          <pc:docMk/>
          <pc:sldMk cId="1704477274" sldId="871"/>
        </pc:sldMkLst>
        <pc:spChg chg="mod">
          <ac:chgData name="Sinan Kalkan" userId="6c97b2d2-1092-497b-8c76-002b8d208c49" providerId="ADAL" clId="{BB5BFEDD-61C6-944B-99FC-CB4F2CE5BE8F}" dt="2021-06-01T11:05:53.724" v="346" actId="20577"/>
          <ac:spMkLst>
            <pc:docMk/>
            <pc:sldMk cId="1704477274" sldId="871"/>
            <ac:spMk id="2" creationId="{D3C846C4-6A82-544D-9127-001884A3230B}"/>
          </ac:spMkLst>
        </pc:spChg>
        <pc:picChg chg="add mod">
          <ac:chgData name="Sinan Kalkan" userId="6c97b2d2-1092-497b-8c76-002b8d208c49" providerId="ADAL" clId="{BB5BFEDD-61C6-944B-99FC-CB4F2CE5BE8F}" dt="2021-06-01T11:05:59.690" v="349" actId="1076"/>
          <ac:picMkLst>
            <pc:docMk/>
            <pc:sldMk cId="1704477274" sldId="871"/>
            <ac:picMk id="7" creationId="{5433AD35-7AFE-E94A-B082-507301346265}"/>
          </ac:picMkLst>
        </pc:picChg>
      </pc:sldChg>
      <pc:sldChg chg="del">
        <pc:chgData name="Sinan Kalkan" userId="6c97b2d2-1092-497b-8c76-002b8d208c49" providerId="ADAL" clId="{BB5BFEDD-61C6-944B-99FC-CB4F2CE5BE8F}" dt="2021-06-01T10:55:11.524" v="23" actId="2696"/>
        <pc:sldMkLst>
          <pc:docMk/>
          <pc:sldMk cId="3604775170" sldId="871"/>
        </pc:sldMkLst>
      </pc:sldChg>
      <pc:sldChg chg="addSp delSp modSp add mod ord">
        <pc:chgData name="Sinan Kalkan" userId="6c97b2d2-1092-497b-8c76-002b8d208c49" providerId="ADAL" clId="{BB5BFEDD-61C6-944B-99FC-CB4F2CE5BE8F}" dt="2021-06-01T11:24:10.165" v="849" actId="20578"/>
        <pc:sldMkLst>
          <pc:docMk/>
          <pc:sldMk cId="243283354" sldId="872"/>
        </pc:sldMkLst>
        <pc:spChg chg="mod">
          <ac:chgData name="Sinan Kalkan" userId="6c97b2d2-1092-497b-8c76-002b8d208c49" providerId="ADAL" clId="{BB5BFEDD-61C6-944B-99FC-CB4F2CE5BE8F}" dt="2021-06-01T11:06:46.329" v="365" actId="20577"/>
          <ac:spMkLst>
            <pc:docMk/>
            <pc:sldMk cId="243283354" sldId="872"/>
            <ac:spMk id="2" creationId="{D3C846C4-6A82-544D-9127-001884A3230B}"/>
          </ac:spMkLst>
        </pc:spChg>
        <pc:picChg chg="del">
          <ac:chgData name="Sinan Kalkan" userId="6c97b2d2-1092-497b-8c76-002b8d208c49" providerId="ADAL" clId="{BB5BFEDD-61C6-944B-99FC-CB4F2CE5BE8F}" dt="2021-06-01T11:06:38.534" v="351" actId="478"/>
          <ac:picMkLst>
            <pc:docMk/>
            <pc:sldMk cId="243283354" sldId="872"/>
            <ac:picMk id="7" creationId="{5433AD35-7AFE-E94A-B082-507301346265}"/>
          </ac:picMkLst>
        </pc:picChg>
        <pc:picChg chg="add mod">
          <ac:chgData name="Sinan Kalkan" userId="6c97b2d2-1092-497b-8c76-002b8d208c49" providerId="ADAL" clId="{BB5BFEDD-61C6-944B-99FC-CB4F2CE5BE8F}" dt="2021-06-01T11:06:52.834" v="367" actId="1076"/>
          <ac:picMkLst>
            <pc:docMk/>
            <pc:sldMk cId="243283354" sldId="872"/>
            <ac:picMk id="8" creationId="{60B089B0-D5FA-CA42-B778-2D75DB7D034B}"/>
          </ac:picMkLst>
        </pc:picChg>
      </pc:sldChg>
      <pc:sldChg chg="del">
        <pc:chgData name="Sinan Kalkan" userId="6c97b2d2-1092-497b-8c76-002b8d208c49" providerId="ADAL" clId="{BB5BFEDD-61C6-944B-99FC-CB4F2CE5BE8F}" dt="2021-06-01T10:55:11.524" v="23" actId="2696"/>
        <pc:sldMkLst>
          <pc:docMk/>
          <pc:sldMk cId="665612105" sldId="872"/>
        </pc:sldMkLst>
      </pc:sldChg>
      <pc:sldChg chg="addSp modSp new mod ord">
        <pc:chgData name="Sinan Kalkan" userId="6c97b2d2-1092-497b-8c76-002b8d208c49" providerId="ADAL" clId="{BB5BFEDD-61C6-944B-99FC-CB4F2CE5BE8F}" dt="2021-06-01T11:24:10.165" v="849" actId="20578"/>
        <pc:sldMkLst>
          <pc:docMk/>
          <pc:sldMk cId="994429772" sldId="873"/>
        </pc:sldMkLst>
        <pc:spChg chg="mod">
          <ac:chgData name="Sinan Kalkan" userId="6c97b2d2-1092-497b-8c76-002b8d208c49" providerId="ADAL" clId="{BB5BFEDD-61C6-944B-99FC-CB4F2CE5BE8F}" dt="2021-06-01T11:08:50.173" v="416" actId="207"/>
          <ac:spMkLst>
            <pc:docMk/>
            <pc:sldMk cId="994429772" sldId="873"/>
            <ac:spMk id="2" creationId="{145096CA-7B8D-D440-AB2D-BA12B18B3A94}"/>
          </ac:spMkLst>
        </pc:spChg>
        <pc:picChg chg="add mod">
          <ac:chgData name="Sinan Kalkan" userId="6c97b2d2-1092-497b-8c76-002b8d208c49" providerId="ADAL" clId="{BB5BFEDD-61C6-944B-99FC-CB4F2CE5BE8F}" dt="2021-06-01T11:09:30.634" v="420" actId="1076"/>
          <ac:picMkLst>
            <pc:docMk/>
            <pc:sldMk cId="994429772" sldId="873"/>
            <ac:picMk id="7" creationId="{6BACB29F-1568-B84C-8B3F-DFBEC56F08E8}"/>
          </ac:picMkLst>
        </pc:picChg>
      </pc:sldChg>
      <pc:sldChg chg="del">
        <pc:chgData name="Sinan Kalkan" userId="6c97b2d2-1092-497b-8c76-002b8d208c49" providerId="ADAL" clId="{BB5BFEDD-61C6-944B-99FC-CB4F2CE5BE8F}" dt="2021-06-01T10:55:11.524" v="23" actId="2696"/>
        <pc:sldMkLst>
          <pc:docMk/>
          <pc:sldMk cId="2837188001" sldId="873"/>
        </pc:sldMkLst>
      </pc:sldChg>
      <pc:sldChg chg="del">
        <pc:chgData name="Sinan Kalkan" userId="6c97b2d2-1092-497b-8c76-002b8d208c49" providerId="ADAL" clId="{BB5BFEDD-61C6-944B-99FC-CB4F2CE5BE8F}" dt="2021-06-01T10:55:11.524" v="23" actId="2696"/>
        <pc:sldMkLst>
          <pc:docMk/>
          <pc:sldMk cId="3112396978" sldId="874"/>
        </pc:sldMkLst>
      </pc:sldChg>
      <pc:sldChg chg="addSp delSp modSp add mod ord">
        <pc:chgData name="Sinan Kalkan" userId="6c97b2d2-1092-497b-8c76-002b8d208c49" providerId="ADAL" clId="{BB5BFEDD-61C6-944B-99FC-CB4F2CE5BE8F}" dt="2021-06-01T11:24:10.165" v="849" actId="20578"/>
        <pc:sldMkLst>
          <pc:docMk/>
          <pc:sldMk cId="3243814020" sldId="874"/>
        </pc:sldMkLst>
        <pc:spChg chg="mod">
          <ac:chgData name="Sinan Kalkan" userId="6c97b2d2-1092-497b-8c76-002b8d208c49" providerId="ADAL" clId="{BB5BFEDD-61C6-944B-99FC-CB4F2CE5BE8F}" dt="2021-06-01T11:11:04.824" v="454" actId="14100"/>
          <ac:spMkLst>
            <pc:docMk/>
            <pc:sldMk cId="3243814020" sldId="874"/>
            <ac:spMk id="2" creationId="{145096CA-7B8D-D440-AB2D-BA12B18B3A94}"/>
          </ac:spMkLst>
        </pc:spChg>
        <pc:picChg chg="del">
          <ac:chgData name="Sinan Kalkan" userId="6c97b2d2-1092-497b-8c76-002b8d208c49" providerId="ADAL" clId="{BB5BFEDD-61C6-944B-99FC-CB4F2CE5BE8F}" dt="2021-06-01T11:09:35.645" v="422" actId="478"/>
          <ac:picMkLst>
            <pc:docMk/>
            <pc:sldMk cId="3243814020" sldId="874"/>
            <ac:picMk id="7" creationId="{6BACB29F-1568-B84C-8B3F-DFBEC56F08E8}"/>
          </ac:picMkLst>
        </pc:picChg>
        <pc:picChg chg="add mod">
          <ac:chgData name="Sinan Kalkan" userId="6c97b2d2-1092-497b-8c76-002b8d208c49" providerId="ADAL" clId="{BB5BFEDD-61C6-944B-99FC-CB4F2CE5BE8F}" dt="2021-06-01T11:11:14.273" v="461" actId="1076"/>
          <ac:picMkLst>
            <pc:docMk/>
            <pc:sldMk cId="3243814020" sldId="874"/>
            <ac:picMk id="8" creationId="{95655658-F1F8-964F-9EB2-0BB48125FA01}"/>
          </ac:picMkLst>
        </pc:picChg>
        <pc:picChg chg="add del mod">
          <ac:chgData name="Sinan Kalkan" userId="6c97b2d2-1092-497b-8c76-002b8d208c49" providerId="ADAL" clId="{BB5BFEDD-61C6-944B-99FC-CB4F2CE5BE8F}" dt="2021-06-01T11:11:12.316" v="460" actId="478"/>
          <ac:picMkLst>
            <pc:docMk/>
            <pc:sldMk cId="3243814020" sldId="874"/>
            <ac:picMk id="9" creationId="{B17CECA4-5030-6542-8243-0B0F3C7FE2AC}"/>
          </ac:picMkLst>
        </pc:picChg>
      </pc:sldChg>
      <pc:sldChg chg="del">
        <pc:chgData name="Sinan Kalkan" userId="6c97b2d2-1092-497b-8c76-002b8d208c49" providerId="ADAL" clId="{BB5BFEDD-61C6-944B-99FC-CB4F2CE5BE8F}" dt="2021-06-01T10:55:11.524" v="23" actId="2696"/>
        <pc:sldMkLst>
          <pc:docMk/>
          <pc:sldMk cId="1162766306" sldId="875"/>
        </pc:sldMkLst>
      </pc:sldChg>
      <pc:sldChg chg="addSp delSp modSp add mod ord">
        <pc:chgData name="Sinan Kalkan" userId="6c97b2d2-1092-497b-8c76-002b8d208c49" providerId="ADAL" clId="{BB5BFEDD-61C6-944B-99FC-CB4F2CE5BE8F}" dt="2021-06-01T11:24:10.165" v="849" actId="20578"/>
        <pc:sldMkLst>
          <pc:docMk/>
          <pc:sldMk cId="3715266008" sldId="875"/>
        </pc:sldMkLst>
        <pc:picChg chg="del">
          <ac:chgData name="Sinan Kalkan" userId="6c97b2d2-1092-497b-8c76-002b8d208c49" providerId="ADAL" clId="{BB5BFEDD-61C6-944B-99FC-CB4F2CE5BE8F}" dt="2021-06-01T11:11:16.923" v="463" actId="478"/>
          <ac:picMkLst>
            <pc:docMk/>
            <pc:sldMk cId="3715266008" sldId="875"/>
            <ac:picMk id="8" creationId="{95655658-F1F8-964F-9EB2-0BB48125FA01}"/>
          </ac:picMkLst>
        </pc:picChg>
        <pc:picChg chg="mod">
          <ac:chgData name="Sinan Kalkan" userId="6c97b2d2-1092-497b-8c76-002b8d208c49" providerId="ADAL" clId="{BB5BFEDD-61C6-944B-99FC-CB4F2CE5BE8F}" dt="2021-06-01T11:11:24.952" v="466" actId="1076"/>
          <ac:picMkLst>
            <pc:docMk/>
            <pc:sldMk cId="3715266008" sldId="875"/>
            <ac:picMk id="9" creationId="{B17CECA4-5030-6542-8243-0B0F3C7FE2AC}"/>
          </ac:picMkLst>
        </pc:picChg>
        <pc:picChg chg="add del mod">
          <ac:chgData name="Sinan Kalkan" userId="6c97b2d2-1092-497b-8c76-002b8d208c49" providerId="ADAL" clId="{BB5BFEDD-61C6-944B-99FC-CB4F2CE5BE8F}" dt="2021-06-01T11:11:40.183" v="468"/>
          <ac:picMkLst>
            <pc:docMk/>
            <pc:sldMk cId="3715266008" sldId="875"/>
            <ac:picMk id="10" creationId="{EAF885E5-0178-D54D-BC0E-CEB5C2E9834D}"/>
          </ac:picMkLst>
        </pc:picChg>
      </pc:sldChg>
      <pc:sldChg chg="addSp delSp modSp add mod ord">
        <pc:chgData name="Sinan Kalkan" userId="6c97b2d2-1092-497b-8c76-002b8d208c49" providerId="ADAL" clId="{BB5BFEDD-61C6-944B-99FC-CB4F2CE5BE8F}" dt="2021-06-01T11:24:10.165" v="849" actId="20578"/>
        <pc:sldMkLst>
          <pc:docMk/>
          <pc:sldMk cId="2775026118" sldId="876"/>
        </pc:sldMkLst>
        <pc:spChg chg="mod">
          <ac:chgData name="Sinan Kalkan" userId="6c97b2d2-1092-497b-8c76-002b8d208c49" providerId="ADAL" clId="{BB5BFEDD-61C6-944B-99FC-CB4F2CE5BE8F}" dt="2021-06-01T11:15:40.718" v="627" actId="20577"/>
          <ac:spMkLst>
            <pc:docMk/>
            <pc:sldMk cId="2775026118" sldId="876"/>
            <ac:spMk id="2" creationId="{145096CA-7B8D-D440-AB2D-BA12B18B3A94}"/>
          </ac:spMkLst>
        </pc:spChg>
        <pc:spChg chg="mod">
          <ac:chgData name="Sinan Kalkan" userId="6c97b2d2-1092-497b-8c76-002b8d208c49" providerId="ADAL" clId="{BB5BFEDD-61C6-944B-99FC-CB4F2CE5BE8F}" dt="2021-06-01T11:13:54.305" v="567" actId="14100"/>
          <ac:spMkLst>
            <pc:docMk/>
            <pc:sldMk cId="2775026118" sldId="876"/>
            <ac:spMk id="3" creationId="{B7C08165-D0C6-0041-B957-554A4687E728}"/>
          </ac:spMkLst>
        </pc:spChg>
        <pc:picChg chg="add mod modCrop">
          <ac:chgData name="Sinan Kalkan" userId="6c97b2d2-1092-497b-8c76-002b8d208c49" providerId="ADAL" clId="{BB5BFEDD-61C6-944B-99FC-CB4F2CE5BE8F}" dt="2021-06-01T11:15:25.841" v="623" actId="1076"/>
          <ac:picMkLst>
            <pc:docMk/>
            <pc:sldMk cId="2775026118" sldId="876"/>
            <ac:picMk id="7" creationId="{51A879ED-45B8-A445-9D4E-AC35D2679FC3}"/>
          </ac:picMkLst>
        </pc:picChg>
        <pc:picChg chg="add mod modCrop">
          <ac:chgData name="Sinan Kalkan" userId="6c97b2d2-1092-497b-8c76-002b8d208c49" providerId="ADAL" clId="{BB5BFEDD-61C6-944B-99FC-CB4F2CE5BE8F}" dt="2021-06-01T11:15:35.140" v="626" actId="2085"/>
          <ac:picMkLst>
            <pc:docMk/>
            <pc:sldMk cId="2775026118" sldId="876"/>
            <ac:picMk id="8" creationId="{725E7562-3782-5B4E-9FE0-01CC9745FBA3}"/>
          </ac:picMkLst>
        </pc:picChg>
        <pc:picChg chg="del">
          <ac:chgData name="Sinan Kalkan" userId="6c97b2d2-1092-497b-8c76-002b8d208c49" providerId="ADAL" clId="{BB5BFEDD-61C6-944B-99FC-CB4F2CE5BE8F}" dt="2021-06-01T11:11:44.260" v="470" actId="478"/>
          <ac:picMkLst>
            <pc:docMk/>
            <pc:sldMk cId="2775026118" sldId="876"/>
            <ac:picMk id="9" creationId="{B17CECA4-5030-6542-8243-0B0F3C7FE2AC}"/>
          </ac:picMkLst>
        </pc:picChg>
      </pc:sldChg>
      <pc:sldChg chg="addSp delSp modSp add mod ord">
        <pc:chgData name="Sinan Kalkan" userId="6c97b2d2-1092-497b-8c76-002b8d208c49" providerId="ADAL" clId="{BB5BFEDD-61C6-944B-99FC-CB4F2CE5BE8F}" dt="2021-06-01T11:24:10.165" v="849" actId="20578"/>
        <pc:sldMkLst>
          <pc:docMk/>
          <pc:sldMk cId="2140775139" sldId="877"/>
        </pc:sldMkLst>
        <pc:spChg chg="mod">
          <ac:chgData name="Sinan Kalkan" userId="6c97b2d2-1092-497b-8c76-002b8d208c49" providerId="ADAL" clId="{BB5BFEDD-61C6-944B-99FC-CB4F2CE5BE8F}" dt="2021-06-01T11:15:58.069" v="639" actId="20577"/>
          <ac:spMkLst>
            <pc:docMk/>
            <pc:sldMk cId="2140775139" sldId="877"/>
            <ac:spMk id="2" creationId="{145096CA-7B8D-D440-AB2D-BA12B18B3A94}"/>
          </ac:spMkLst>
        </pc:spChg>
        <pc:spChg chg="mod">
          <ac:chgData name="Sinan Kalkan" userId="6c97b2d2-1092-497b-8c76-002b8d208c49" providerId="ADAL" clId="{BB5BFEDD-61C6-944B-99FC-CB4F2CE5BE8F}" dt="2021-06-01T11:16:41.994" v="643" actId="20577"/>
          <ac:spMkLst>
            <pc:docMk/>
            <pc:sldMk cId="2140775139" sldId="877"/>
            <ac:spMk id="3" creationId="{B7C08165-D0C6-0041-B957-554A4687E728}"/>
          </ac:spMkLst>
        </pc:spChg>
        <pc:picChg chg="del mod">
          <ac:chgData name="Sinan Kalkan" userId="6c97b2d2-1092-497b-8c76-002b8d208c49" providerId="ADAL" clId="{BB5BFEDD-61C6-944B-99FC-CB4F2CE5BE8F}" dt="2021-06-01T11:16:38.184" v="641" actId="478"/>
          <ac:picMkLst>
            <pc:docMk/>
            <pc:sldMk cId="2140775139" sldId="877"/>
            <ac:picMk id="7" creationId="{51A879ED-45B8-A445-9D4E-AC35D2679FC3}"/>
          </ac:picMkLst>
        </pc:picChg>
        <pc:picChg chg="del">
          <ac:chgData name="Sinan Kalkan" userId="6c97b2d2-1092-497b-8c76-002b8d208c49" providerId="ADAL" clId="{BB5BFEDD-61C6-944B-99FC-CB4F2CE5BE8F}" dt="2021-06-01T11:16:38.913" v="642" actId="478"/>
          <ac:picMkLst>
            <pc:docMk/>
            <pc:sldMk cId="2140775139" sldId="877"/>
            <ac:picMk id="8" creationId="{725E7562-3782-5B4E-9FE0-01CC9745FBA3}"/>
          </ac:picMkLst>
        </pc:picChg>
        <pc:picChg chg="add mod">
          <ac:chgData name="Sinan Kalkan" userId="6c97b2d2-1092-497b-8c76-002b8d208c49" providerId="ADAL" clId="{BB5BFEDD-61C6-944B-99FC-CB4F2CE5BE8F}" dt="2021-06-01T11:16:45.552" v="645" actId="1076"/>
          <ac:picMkLst>
            <pc:docMk/>
            <pc:sldMk cId="2140775139" sldId="877"/>
            <ac:picMk id="9" creationId="{16516A0E-0434-6C42-9D2F-1D423BC11743}"/>
          </ac:picMkLst>
        </pc:picChg>
      </pc:sldChg>
      <pc:sldChg chg="modSp new mod ord">
        <pc:chgData name="Sinan Kalkan" userId="6c97b2d2-1092-497b-8c76-002b8d208c49" providerId="ADAL" clId="{BB5BFEDD-61C6-944B-99FC-CB4F2CE5BE8F}" dt="2021-06-01T11:24:10.165" v="849" actId="20578"/>
        <pc:sldMkLst>
          <pc:docMk/>
          <pc:sldMk cId="186702165" sldId="878"/>
        </pc:sldMkLst>
        <pc:spChg chg="mod">
          <ac:chgData name="Sinan Kalkan" userId="6c97b2d2-1092-497b-8c76-002b8d208c49" providerId="ADAL" clId="{BB5BFEDD-61C6-944B-99FC-CB4F2CE5BE8F}" dt="2021-06-01T11:21:35.084" v="780" actId="207"/>
          <ac:spMkLst>
            <pc:docMk/>
            <pc:sldMk cId="186702165" sldId="878"/>
            <ac:spMk id="2" creationId="{9D7EBEC3-15D8-314B-B4A6-18A95FB19D5A}"/>
          </ac:spMkLst>
        </pc:spChg>
      </pc:sldChg>
      <pc:sldChg chg="addSp modSp add mod ord">
        <pc:chgData name="Sinan Kalkan" userId="6c97b2d2-1092-497b-8c76-002b8d208c49" providerId="ADAL" clId="{BB5BFEDD-61C6-944B-99FC-CB4F2CE5BE8F}" dt="2021-06-01T11:24:10.165" v="849" actId="20578"/>
        <pc:sldMkLst>
          <pc:docMk/>
          <pc:sldMk cId="3042884282" sldId="879"/>
        </pc:sldMkLst>
        <pc:spChg chg="mod">
          <ac:chgData name="Sinan Kalkan" userId="6c97b2d2-1092-497b-8c76-002b8d208c49" providerId="ADAL" clId="{BB5BFEDD-61C6-944B-99FC-CB4F2CE5BE8F}" dt="2021-06-01T11:21:53.756" v="825" actId="404"/>
          <ac:spMkLst>
            <pc:docMk/>
            <pc:sldMk cId="3042884282" sldId="879"/>
            <ac:spMk id="2" creationId="{9D7EBEC3-15D8-314B-B4A6-18A95FB19D5A}"/>
          </ac:spMkLst>
        </pc:spChg>
        <pc:picChg chg="add mod">
          <ac:chgData name="Sinan Kalkan" userId="6c97b2d2-1092-497b-8c76-002b8d208c49" providerId="ADAL" clId="{BB5BFEDD-61C6-944B-99FC-CB4F2CE5BE8F}" dt="2021-06-01T11:22:12.937" v="838" actId="1076"/>
          <ac:picMkLst>
            <pc:docMk/>
            <pc:sldMk cId="3042884282" sldId="879"/>
            <ac:picMk id="7" creationId="{4E8EFCB7-3C5C-D24E-A765-C24E60FAB973}"/>
          </ac:picMkLst>
        </pc:picChg>
      </pc:sldChg>
      <pc:sldChg chg="addSp modSp add mod ord">
        <pc:chgData name="Sinan Kalkan" userId="6c97b2d2-1092-497b-8c76-002b8d208c49" providerId="ADAL" clId="{BB5BFEDD-61C6-944B-99FC-CB4F2CE5BE8F}" dt="2021-06-01T11:24:10.165" v="849" actId="20578"/>
        <pc:sldMkLst>
          <pc:docMk/>
          <pc:sldMk cId="2128689531" sldId="880"/>
        </pc:sldMkLst>
        <pc:spChg chg="mod">
          <ac:chgData name="Sinan Kalkan" userId="6c97b2d2-1092-497b-8c76-002b8d208c49" providerId="ADAL" clId="{BB5BFEDD-61C6-944B-99FC-CB4F2CE5BE8F}" dt="2021-06-01T11:22:02.352" v="834" actId="20577"/>
          <ac:spMkLst>
            <pc:docMk/>
            <pc:sldMk cId="2128689531" sldId="880"/>
            <ac:spMk id="2" creationId="{9D7EBEC3-15D8-314B-B4A6-18A95FB19D5A}"/>
          </ac:spMkLst>
        </pc:spChg>
        <pc:picChg chg="add mod">
          <ac:chgData name="Sinan Kalkan" userId="6c97b2d2-1092-497b-8c76-002b8d208c49" providerId="ADAL" clId="{BB5BFEDD-61C6-944B-99FC-CB4F2CE5BE8F}" dt="2021-06-01T11:23:05.696" v="844" actId="1076"/>
          <ac:picMkLst>
            <pc:docMk/>
            <pc:sldMk cId="2128689531" sldId="880"/>
            <ac:picMk id="7" creationId="{8D48F344-0D93-4846-BF01-6CA439AACEA7}"/>
          </ac:picMkLst>
        </pc:picChg>
        <pc:picChg chg="add mod">
          <ac:chgData name="Sinan Kalkan" userId="6c97b2d2-1092-497b-8c76-002b8d208c49" providerId="ADAL" clId="{BB5BFEDD-61C6-944B-99FC-CB4F2CE5BE8F}" dt="2021-06-01T11:23:19.705" v="846" actId="1076"/>
          <ac:picMkLst>
            <pc:docMk/>
            <pc:sldMk cId="2128689531" sldId="880"/>
            <ac:picMk id="8" creationId="{8CF7C30F-4808-244A-BD9A-A4D6EFAFD581}"/>
          </ac:picMkLst>
        </pc:picChg>
        <pc:picChg chg="add mod">
          <ac:chgData name="Sinan Kalkan" userId="6c97b2d2-1092-497b-8c76-002b8d208c49" providerId="ADAL" clId="{BB5BFEDD-61C6-944B-99FC-CB4F2CE5BE8F}" dt="2021-06-01T11:23:40.841" v="848" actId="1076"/>
          <ac:picMkLst>
            <pc:docMk/>
            <pc:sldMk cId="2128689531" sldId="880"/>
            <ac:picMk id="9" creationId="{3966231B-D905-514F-8145-2DC5AAFF1048}"/>
          </ac:picMkLst>
        </pc:picChg>
      </pc:sldChg>
      <pc:sldChg chg="addSp delSp modSp add mod ord">
        <pc:chgData name="Sinan Kalkan" userId="6c97b2d2-1092-497b-8c76-002b8d208c49" providerId="ADAL" clId="{BB5BFEDD-61C6-944B-99FC-CB4F2CE5BE8F}" dt="2021-06-01T11:24:10.165" v="849" actId="20578"/>
        <pc:sldMkLst>
          <pc:docMk/>
          <pc:sldMk cId="463284612" sldId="881"/>
        </pc:sldMkLst>
        <pc:picChg chg="del">
          <ac:chgData name="Sinan Kalkan" userId="6c97b2d2-1092-497b-8c76-002b8d208c49" providerId="ADAL" clId="{BB5BFEDD-61C6-944B-99FC-CB4F2CE5BE8F}" dt="2021-06-01T11:22:31.076" v="840" actId="478"/>
          <ac:picMkLst>
            <pc:docMk/>
            <pc:sldMk cId="463284612" sldId="881"/>
            <ac:picMk id="7" creationId="{4E8EFCB7-3C5C-D24E-A765-C24E60FAB973}"/>
          </ac:picMkLst>
        </pc:picChg>
        <pc:picChg chg="add mod">
          <ac:chgData name="Sinan Kalkan" userId="6c97b2d2-1092-497b-8c76-002b8d208c49" providerId="ADAL" clId="{BB5BFEDD-61C6-944B-99FC-CB4F2CE5BE8F}" dt="2021-06-01T11:22:36.473" v="842" actId="1076"/>
          <ac:picMkLst>
            <pc:docMk/>
            <pc:sldMk cId="463284612" sldId="881"/>
            <ac:picMk id="8" creationId="{8C17C333-870A-4D43-B799-954BBBEE82B9}"/>
          </ac:picMkLst>
        </pc:picChg>
      </pc:sldChg>
      <pc:sldChg chg="add del">
        <pc:chgData name="Sinan Kalkan" userId="6c97b2d2-1092-497b-8c76-002b8d208c49" providerId="ADAL" clId="{BB5BFEDD-61C6-944B-99FC-CB4F2CE5BE8F}" dt="2021-06-01T11:25:24.839" v="856" actId="2696"/>
        <pc:sldMkLst>
          <pc:docMk/>
          <pc:sldMk cId="2259531666" sldId="882"/>
        </pc:sldMkLst>
      </pc:sldChg>
      <pc:sldChg chg="addSp modSp add">
        <pc:chgData name="Sinan Kalkan" userId="6c97b2d2-1092-497b-8c76-002b8d208c49" providerId="ADAL" clId="{BB5BFEDD-61C6-944B-99FC-CB4F2CE5BE8F}" dt="2021-06-01T11:25:48.509" v="863"/>
        <pc:sldMkLst>
          <pc:docMk/>
          <pc:sldMk cId="768471233" sldId="883"/>
        </pc:sldMkLst>
        <pc:spChg chg="add mod">
          <ac:chgData name="Sinan Kalkan" userId="6c97b2d2-1092-497b-8c76-002b8d208c49" providerId="ADAL" clId="{BB5BFEDD-61C6-944B-99FC-CB4F2CE5BE8F}" dt="2021-06-01T11:25:48.509" v="863"/>
          <ac:spMkLst>
            <pc:docMk/>
            <pc:sldMk cId="768471233" sldId="883"/>
            <ac:spMk id="9" creationId="{253FD551-244C-B546-9056-F57F6B6730FC}"/>
          </ac:spMkLst>
        </pc:spChg>
      </pc:sldChg>
      <pc:sldChg chg="add del">
        <pc:chgData name="Sinan Kalkan" userId="6c97b2d2-1092-497b-8c76-002b8d208c49" providerId="ADAL" clId="{BB5BFEDD-61C6-944B-99FC-CB4F2CE5BE8F}" dt="2021-06-01T11:25:29.231" v="857" actId="2696"/>
        <pc:sldMkLst>
          <pc:docMk/>
          <pc:sldMk cId="2118439595" sldId="884"/>
        </pc:sldMkLst>
      </pc:sldChg>
      <pc:sldChg chg="addSp modSp add ord">
        <pc:chgData name="Sinan Kalkan" userId="6c97b2d2-1092-497b-8c76-002b8d208c49" providerId="ADAL" clId="{BB5BFEDD-61C6-944B-99FC-CB4F2CE5BE8F}" dt="2021-06-01T11:25:45.841" v="862"/>
        <pc:sldMkLst>
          <pc:docMk/>
          <pc:sldMk cId="1162766306" sldId="885"/>
        </pc:sldMkLst>
        <pc:spChg chg="add mod">
          <ac:chgData name="Sinan Kalkan" userId="6c97b2d2-1092-497b-8c76-002b8d208c49" providerId="ADAL" clId="{BB5BFEDD-61C6-944B-99FC-CB4F2CE5BE8F}" dt="2021-06-01T11:25:45.841" v="862"/>
          <ac:spMkLst>
            <pc:docMk/>
            <pc:sldMk cId="1162766306" sldId="885"/>
            <ac:spMk id="7" creationId="{0A739E0E-B8AC-4545-ABB9-FB0FE30A53B5}"/>
          </ac:spMkLst>
        </pc:spChg>
      </pc:sldChg>
      <pc:sldChg chg="addSp modSp add">
        <pc:chgData name="Sinan Kalkan" userId="6c97b2d2-1092-497b-8c76-002b8d208c49" providerId="ADAL" clId="{BB5BFEDD-61C6-944B-99FC-CB4F2CE5BE8F}" dt="2021-06-01T11:25:50.359" v="864"/>
        <pc:sldMkLst>
          <pc:docMk/>
          <pc:sldMk cId="2043596654" sldId="886"/>
        </pc:sldMkLst>
        <pc:spChg chg="add mod">
          <ac:chgData name="Sinan Kalkan" userId="6c97b2d2-1092-497b-8c76-002b8d208c49" providerId="ADAL" clId="{BB5BFEDD-61C6-944B-99FC-CB4F2CE5BE8F}" dt="2021-06-01T11:25:50.359" v="864"/>
          <ac:spMkLst>
            <pc:docMk/>
            <pc:sldMk cId="2043596654" sldId="886"/>
            <ac:spMk id="10" creationId="{F1A9A522-B94B-9C4A-9D47-BE263D2D8F5B}"/>
          </ac:spMkLst>
        </pc:spChg>
      </pc:sldChg>
      <pc:sldChg chg="addSp modSp add">
        <pc:chgData name="Sinan Kalkan" userId="6c97b2d2-1092-497b-8c76-002b8d208c49" providerId="ADAL" clId="{BB5BFEDD-61C6-944B-99FC-CB4F2CE5BE8F}" dt="2021-06-01T11:25:51.035" v="865"/>
        <pc:sldMkLst>
          <pc:docMk/>
          <pc:sldMk cId="1215069343" sldId="887"/>
        </pc:sldMkLst>
        <pc:spChg chg="add mod">
          <ac:chgData name="Sinan Kalkan" userId="6c97b2d2-1092-497b-8c76-002b8d208c49" providerId="ADAL" clId="{BB5BFEDD-61C6-944B-99FC-CB4F2CE5BE8F}" dt="2021-06-01T11:25:51.035" v="865"/>
          <ac:spMkLst>
            <pc:docMk/>
            <pc:sldMk cId="1215069343" sldId="887"/>
            <ac:spMk id="10" creationId="{43C10283-0DC9-AB4B-A220-C1E49573178F}"/>
          </ac:spMkLst>
        </pc:spChg>
      </pc:sldChg>
      <pc:sldChg chg="addSp modSp add">
        <pc:chgData name="Sinan Kalkan" userId="6c97b2d2-1092-497b-8c76-002b8d208c49" providerId="ADAL" clId="{BB5BFEDD-61C6-944B-99FC-CB4F2CE5BE8F}" dt="2021-06-01T11:25:52.166" v="866"/>
        <pc:sldMkLst>
          <pc:docMk/>
          <pc:sldMk cId="1813935775" sldId="888"/>
        </pc:sldMkLst>
        <pc:spChg chg="add mod">
          <ac:chgData name="Sinan Kalkan" userId="6c97b2d2-1092-497b-8c76-002b8d208c49" providerId="ADAL" clId="{BB5BFEDD-61C6-944B-99FC-CB4F2CE5BE8F}" dt="2021-06-01T11:25:52.166" v="866"/>
          <ac:spMkLst>
            <pc:docMk/>
            <pc:sldMk cId="1813935775" sldId="888"/>
            <ac:spMk id="8" creationId="{0416CCE1-0B23-8441-A9D0-6DCC317CCF76}"/>
          </ac:spMkLst>
        </pc:spChg>
      </pc:sldChg>
      <pc:sldChg chg="add del">
        <pc:chgData name="Sinan Kalkan" userId="6c97b2d2-1092-497b-8c76-002b8d208c49" providerId="ADAL" clId="{BB5BFEDD-61C6-944B-99FC-CB4F2CE5BE8F}" dt="2021-06-01T11:25:36.910" v="858" actId="2696"/>
        <pc:sldMkLst>
          <pc:docMk/>
          <pc:sldMk cId="3604775170" sldId="889"/>
        </pc:sldMkLst>
      </pc:sldChg>
      <pc:sldChg chg="add del">
        <pc:chgData name="Sinan Kalkan" userId="6c97b2d2-1092-497b-8c76-002b8d208c49" providerId="ADAL" clId="{BB5BFEDD-61C6-944B-99FC-CB4F2CE5BE8F}" dt="2021-06-01T11:25:39.327" v="859" actId="2696"/>
        <pc:sldMkLst>
          <pc:docMk/>
          <pc:sldMk cId="2837188001" sldId="890"/>
        </pc:sldMkLst>
      </pc:sldChg>
      <pc:sldChg chg="add del">
        <pc:chgData name="Sinan Kalkan" userId="6c97b2d2-1092-497b-8c76-002b8d208c49" providerId="ADAL" clId="{BB5BFEDD-61C6-944B-99FC-CB4F2CE5BE8F}" dt="2021-06-01T11:25:40.175" v="860" actId="2696"/>
        <pc:sldMkLst>
          <pc:docMk/>
          <pc:sldMk cId="3112396978" sldId="891"/>
        </pc:sldMkLst>
      </pc:sldChg>
    </pc:docChg>
  </pc:docChgLst>
  <pc:docChgLst>
    <pc:chgData name="Sinan Kalkan" userId="6c97b2d2-1092-497b-8c76-002b8d208c49" providerId="ADAL" clId="{54849A05-FF8E-774E-8D5B-DF0C76BA2C68}"/>
    <pc:docChg chg="addSld delSld modSld sldOrd">
      <pc:chgData name="Sinan Kalkan" userId="6c97b2d2-1092-497b-8c76-002b8d208c49" providerId="ADAL" clId="{54849A05-FF8E-774E-8D5B-DF0C76BA2C68}" dt="2021-04-21T10:49:58.355" v="210" actId="20577"/>
      <pc:docMkLst>
        <pc:docMk/>
      </pc:docMkLst>
      <pc:sldChg chg="modSp mod">
        <pc:chgData name="Sinan Kalkan" userId="6c97b2d2-1092-497b-8c76-002b8d208c49" providerId="ADAL" clId="{54849A05-FF8E-774E-8D5B-DF0C76BA2C68}" dt="2021-04-21T10:31:44.548" v="0" actId="20577"/>
        <pc:sldMkLst>
          <pc:docMk/>
          <pc:sldMk cId="0" sldId="256"/>
        </pc:sldMkLst>
        <pc:spChg chg="mod">
          <ac:chgData name="Sinan Kalkan" userId="6c97b2d2-1092-497b-8c76-002b8d208c49" providerId="ADAL" clId="{54849A05-FF8E-774E-8D5B-DF0C76BA2C68}" dt="2021-04-21T10:31:44.548" v="0" actId="20577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Sinan Kalkan" userId="6c97b2d2-1092-497b-8c76-002b8d208c49" providerId="ADAL" clId="{54849A05-FF8E-774E-8D5B-DF0C76BA2C68}" dt="2021-04-21T10:49:58.355" v="210" actId="20577"/>
        <pc:sldMkLst>
          <pc:docMk/>
          <pc:sldMk cId="3775621098" sldId="324"/>
        </pc:sldMkLst>
        <pc:spChg chg="mod">
          <ac:chgData name="Sinan Kalkan" userId="6c97b2d2-1092-497b-8c76-002b8d208c49" providerId="ADAL" clId="{54849A05-FF8E-774E-8D5B-DF0C76BA2C68}" dt="2021-04-21T10:49:58.355" v="210" actId="20577"/>
          <ac:spMkLst>
            <pc:docMk/>
            <pc:sldMk cId="3775621098" sldId="324"/>
            <ac:spMk id="3" creationId="{23A1551D-521E-4C41-AD05-B20AA6D7CD0C}"/>
          </ac:spMkLst>
        </pc:spChg>
      </pc:sldChg>
      <pc:sldChg chg="del ord">
        <pc:chgData name="Sinan Kalkan" userId="6c97b2d2-1092-497b-8c76-002b8d208c49" providerId="ADAL" clId="{54849A05-FF8E-774E-8D5B-DF0C76BA2C68}" dt="2021-04-21T10:33:01.996" v="17" actId="2696"/>
        <pc:sldMkLst>
          <pc:docMk/>
          <pc:sldMk cId="2939381871" sldId="684"/>
        </pc:sldMkLst>
      </pc:sldChg>
      <pc:sldChg chg="addSp modSp ord">
        <pc:chgData name="Sinan Kalkan" userId="6c97b2d2-1092-497b-8c76-002b8d208c49" providerId="ADAL" clId="{54849A05-FF8E-774E-8D5B-DF0C76BA2C68}" dt="2021-04-21T10:33:18.123" v="21"/>
        <pc:sldMkLst>
          <pc:docMk/>
          <pc:sldMk cId="1305045395" sldId="685"/>
        </pc:sldMkLst>
        <pc:spChg chg="add mod">
          <ac:chgData name="Sinan Kalkan" userId="6c97b2d2-1092-497b-8c76-002b8d208c49" providerId="ADAL" clId="{54849A05-FF8E-774E-8D5B-DF0C76BA2C68}" dt="2021-04-21T10:33:18.123" v="21"/>
          <ac:spMkLst>
            <pc:docMk/>
            <pc:sldMk cId="1305045395" sldId="685"/>
            <ac:spMk id="8" creationId="{3AF1D756-F958-3E43-ADF9-977A3AC48CAE}"/>
          </ac:spMkLst>
        </pc:spChg>
      </pc:sldChg>
      <pc:sldChg chg="del ord">
        <pc:chgData name="Sinan Kalkan" userId="6c97b2d2-1092-497b-8c76-002b8d208c49" providerId="ADAL" clId="{54849A05-FF8E-774E-8D5B-DF0C76BA2C68}" dt="2021-04-21T10:32:58.771" v="16" actId="2696"/>
        <pc:sldMkLst>
          <pc:docMk/>
          <pc:sldMk cId="3603617948" sldId="686"/>
        </pc:sldMkLst>
      </pc:sldChg>
      <pc:sldChg chg="addSp modSp ord">
        <pc:chgData name="Sinan Kalkan" userId="6c97b2d2-1092-497b-8c76-002b8d208c49" providerId="ADAL" clId="{54849A05-FF8E-774E-8D5B-DF0C76BA2C68}" dt="2021-04-21T10:33:19.544" v="22"/>
        <pc:sldMkLst>
          <pc:docMk/>
          <pc:sldMk cId="1869682004" sldId="687"/>
        </pc:sldMkLst>
        <pc:spChg chg="add mod">
          <ac:chgData name="Sinan Kalkan" userId="6c97b2d2-1092-497b-8c76-002b8d208c49" providerId="ADAL" clId="{54849A05-FF8E-774E-8D5B-DF0C76BA2C68}" dt="2021-04-21T10:33:19.544" v="22"/>
          <ac:spMkLst>
            <pc:docMk/>
            <pc:sldMk cId="1869682004" sldId="687"/>
            <ac:spMk id="7" creationId="{B6C70C63-E45A-E346-9A9A-4DF48E02FC76}"/>
          </ac:spMkLst>
        </pc:spChg>
      </pc:sldChg>
      <pc:sldChg chg="modSp mod">
        <pc:chgData name="Sinan Kalkan" userId="6c97b2d2-1092-497b-8c76-002b8d208c49" providerId="ADAL" clId="{54849A05-FF8E-774E-8D5B-DF0C76BA2C68}" dt="2021-04-21T10:33:33.850" v="29" actId="20577"/>
        <pc:sldMkLst>
          <pc:docMk/>
          <pc:sldMk cId="1751189708" sldId="699"/>
        </pc:sldMkLst>
        <pc:spChg chg="mod">
          <ac:chgData name="Sinan Kalkan" userId="6c97b2d2-1092-497b-8c76-002b8d208c49" providerId="ADAL" clId="{54849A05-FF8E-774E-8D5B-DF0C76BA2C68}" dt="2021-04-21T10:33:33.850" v="29" actId="20577"/>
          <ac:spMkLst>
            <pc:docMk/>
            <pc:sldMk cId="1751189708" sldId="699"/>
            <ac:spMk id="3" creationId="{F587AC29-A4E1-4D47-B0C0-B89F18F5CC5E}"/>
          </ac:spMkLst>
        </pc:spChg>
      </pc:sldChg>
      <pc:sldChg chg="modSp mod">
        <pc:chgData name="Sinan Kalkan" userId="6c97b2d2-1092-497b-8c76-002b8d208c49" providerId="ADAL" clId="{54849A05-FF8E-774E-8D5B-DF0C76BA2C68}" dt="2021-04-21T10:33:54.850" v="93" actId="20577"/>
        <pc:sldMkLst>
          <pc:docMk/>
          <pc:sldMk cId="3164347613" sldId="700"/>
        </pc:sldMkLst>
        <pc:spChg chg="mod">
          <ac:chgData name="Sinan Kalkan" userId="6c97b2d2-1092-497b-8c76-002b8d208c49" providerId="ADAL" clId="{54849A05-FF8E-774E-8D5B-DF0C76BA2C68}" dt="2021-04-21T10:33:54.850" v="93" actId="20577"/>
          <ac:spMkLst>
            <pc:docMk/>
            <pc:sldMk cId="3164347613" sldId="700"/>
            <ac:spMk id="3" creationId="{5AE8B69E-51E1-D848-8822-89FCFF3D16A0}"/>
          </ac:spMkLst>
        </pc:spChg>
      </pc:sldChg>
      <pc:sldChg chg="del">
        <pc:chgData name="Sinan Kalkan" userId="6c97b2d2-1092-497b-8c76-002b8d208c49" providerId="ADAL" clId="{54849A05-FF8E-774E-8D5B-DF0C76BA2C68}" dt="2021-04-21T10:33:25.732" v="27" actId="2696"/>
        <pc:sldMkLst>
          <pc:docMk/>
          <pc:sldMk cId="2079963200" sldId="741"/>
        </pc:sldMkLst>
      </pc:sldChg>
      <pc:sldChg chg="del ord">
        <pc:chgData name="Sinan Kalkan" userId="6c97b2d2-1092-497b-8c76-002b8d208c49" providerId="ADAL" clId="{54849A05-FF8E-774E-8D5B-DF0C76BA2C68}" dt="2021-04-21T10:32:52.514" v="14" actId="2696"/>
        <pc:sldMkLst>
          <pc:docMk/>
          <pc:sldMk cId="1006704226" sldId="742"/>
        </pc:sldMkLst>
      </pc:sldChg>
      <pc:sldChg chg="del ord">
        <pc:chgData name="Sinan Kalkan" userId="6c97b2d2-1092-497b-8c76-002b8d208c49" providerId="ADAL" clId="{54849A05-FF8E-774E-8D5B-DF0C76BA2C68}" dt="2021-04-21T10:32:45.361" v="12" actId="2696"/>
        <pc:sldMkLst>
          <pc:docMk/>
          <pc:sldMk cId="691780887" sldId="743"/>
        </pc:sldMkLst>
      </pc:sldChg>
      <pc:sldChg chg="del ord">
        <pc:chgData name="Sinan Kalkan" userId="6c97b2d2-1092-497b-8c76-002b8d208c49" providerId="ADAL" clId="{54849A05-FF8E-774E-8D5B-DF0C76BA2C68}" dt="2021-04-21T10:32:57.140" v="15" actId="2696"/>
        <pc:sldMkLst>
          <pc:docMk/>
          <pc:sldMk cId="1111762812" sldId="744"/>
        </pc:sldMkLst>
      </pc:sldChg>
      <pc:sldChg chg="del ord">
        <pc:chgData name="Sinan Kalkan" userId="6c97b2d2-1092-497b-8c76-002b8d208c49" providerId="ADAL" clId="{54849A05-FF8E-774E-8D5B-DF0C76BA2C68}" dt="2021-04-21T10:32:47.165" v="13" actId="2696"/>
        <pc:sldMkLst>
          <pc:docMk/>
          <pc:sldMk cId="959842971" sldId="745"/>
        </pc:sldMkLst>
      </pc:sldChg>
      <pc:sldChg chg="addSp modSp ord">
        <pc:chgData name="Sinan Kalkan" userId="6c97b2d2-1092-497b-8c76-002b8d208c49" providerId="ADAL" clId="{54849A05-FF8E-774E-8D5B-DF0C76BA2C68}" dt="2021-04-21T10:33:20.340" v="23"/>
        <pc:sldMkLst>
          <pc:docMk/>
          <pc:sldMk cId="1200475751" sldId="746"/>
        </pc:sldMkLst>
        <pc:spChg chg="add mod">
          <ac:chgData name="Sinan Kalkan" userId="6c97b2d2-1092-497b-8c76-002b8d208c49" providerId="ADAL" clId="{54849A05-FF8E-774E-8D5B-DF0C76BA2C68}" dt="2021-04-21T10:33:20.340" v="23"/>
          <ac:spMkLst>
            <pc:docMk/>
            <pc:sldMk cId="1200475751" sldId="746"/>
            <ac:spMk id="10" creationId="{678437EF-E367-614E-8EEB-81BBD4DF71BE}"/>
          </ac:spMkLst>
        </pc:spChg>
      </pc:sldChg>
      <pc:sldChg chg="ord">
        <pc:chgData name="Sinan Kalkan" userId="6c97b2d2-1092-497b-8c76-002b8d208c49" providerId="ADAL" clId="{54849A05-FF8E-774E-8D5B-DF0C76BA2C68}" dt="2021-04-21T10:32:20.676" v="1" actId="20578"/>
        <pc:sldMkLst>
          <pc:docMk/>
          <pc:sldMk cId="374023959" sldId="747"/>
        </pc:sldMkLst>
      </pc:sldChg>
      <pc:sldChg chg="del ord">
        <pc:chgData name="Sinan Kalkan" userId="6c97b2d2-1092-497b-8c76-002b8d208c49" providerId="ADAL" clId="{54849A05-FF8E-774E-8D5B-DF0C76BA2C68}" dt="2021-04-21T10:33:05.929" v="18" actId="2696"/>
        <pc:sldMkLst>
          <pc:docMk/>
          <pc:sldMk cId="3941509411" sldId="748"/>
        </pc:sldMkLst>
      </pc:sldChg>
      <pc:sldChg chg="del ord">
        <pc:chgData name="Sinan Kalkan" userId="6c97b2d2-1092-497b-8c76-002b8d208c49" providerId="ADAL" clId="{54849A05-FF8E-774E-8D5B-DF0C76BA2C68}" dt="2021-04-21T10:33:10.122" v="20" actId="2696"/>
        <pc:sldMkLst>
          <pc:docMk/>
          <pc:sldMk cId="825076379" sldId="749"/>
        </pc:sldMkLst>
      </pc:sldChg>
      <pc:sldChg chg="addSp modSp ord">
        <pc:chgData name="Sinan Kalkan" userId="6c97b2d2-1092-497b-8c76-002b8d208c49" providerId="ADAL" clId="{54849A05-FF8E-774E-8D5B-DF0C76BA2C68}" dt="2021-04-21T10:33:21.154" v="24"/>
        <pc:sldMkLst>
          <pc:docMk/>
          <pc:sldMk cId="4091031636" sldId="753"/>
        </pc:sldMkLst>
        <pc:spChg chg="add mod">
          <ac:chgData name="Sinan Kalkan" userId="6c97b2d2-1092-497b-8c76-002b8d208c49" providerId="ADAL" clId="{54849A05-FF8E-774E-8D5B-DF0C76BA2C68}" dt="2021-04-21T10:33:21.154" v="24"/>
          <ac:spMkLst>
            <pc:docMk/>
            <pc:sldMk cId="4091031636" sldId="753"/>
            <ac:spMk id="8" creationId="{931DD37D-2C8A-B44C-AFAA-8F028CD85F33}"/>
          </ac:spMkLst>
        </pc:spChg>
      </pc:sldChg>
      <pc:sldChg chg="del ord">
        <pc:chgData name="Sinan Kalkan" userId="6c97b2d2-1092-497b-8c76-002b8d208c49" providerId="ADAL" clId="{54849A05-FF8E-774E-8D5B-DF0C76BA2C68}" dt="2021-04-21T10:33:07.578" v="19" actId="2696"/>
        <pc:sldMkLst>
          <pc:docMk/>
          <pc:sldMk cId="644388733" sldId="754"/>
        </pc:sldMkLst>
      </pc:sldChg>
      <pc:sldChg chg="addSp modSp ord">
        <pc:chgData name="Sinan Kalkan" userId="6c97b2d2-1092-497b-8c76-002b8d208c49" providerId="ADAL" clId="{54849A05-FF8E-774E-8D5B-DF0C76BA2C68}" dt="2021-04-21T10:33:22.017" v="25"/>
        <pc:sldMkLst>
          <pc:docMk/>
          <pc:sldMk cId="973925162" sldId="755"/>
        </pc:sldMkLst>
        <pc:spChg chg="add mod">
          <ac:chgData name="Sinan Kalkan" userId="6c97b2d2-1092-497b-8c76-002b8d208c49" providerId="ADAL" clId="{54849A05-FF8E-774E-8D5B-DF0C76BA2C68}" dt="2021-04-21T10:33:22.017" v="25"/>
          <ac:spMkLst>
            <pc:docMk/>
            <pc:sldMk cId="973925162" sldId="755"/>
            <ac:spMk id="9" creationId="{D9681186-C3CB-3144-8720-7DF66D8267F3}"/>
          </ac:spMkLst>
        </pc:spChg>
      </pc:sldChg>
      <pc:sldChg chg="addSp modSp ord">
        <pc:chgData name="Sinan Kalkan" userId="6c97b2d2-1092-497b-8c76-002b8d208c49" providerId="ADAL" clId="{54849A05-FF8E-774E-8D5B-DF0C76BA2C68}" dt="2021-04-21T10:33:22.869" v="26"/>
        <pc:sldMkLst>
          <pc:docMk/>
          <pc:sldMk cId="1992223217" sldId="756"/>
        </pc:sldMkLst>
        <pc:spChg chg="add mod">
          <ac:chgData name="Sinan Kalkan" userId="6c97b2d2-1092-497b-8c76-002b8d208c49" providerId="ADAL" clId="{54849A05-FF8E-774E-8D5B-DF0C76BA2C68}" dt="2021-04-21T10:33:22.869" v="26"/>
          <ac:spMkLst>
            <pc:docMk/>
            <pc:sldMk cId="1992223217" sldId="756"/>
            <ac:spMk id="7" creationId="{76434190-6B22-F343-8D20-AD93C34A83C4}"/>
          </ac:spMkLst>
        </pc:spChg>
      </pc:sldChg>
      <pc:sldChg chg="modSp new mod">
        <pc:chgData name="Sinan Kalkan" userId="6c97b2d2-1092-497b-8c76-002b8d208c49" providerId="ADAL" clId="{54849A05-FF8E-774E-8D5B-DF0C76BA2C68}" dt="2021-04-21T10:49:29.841" v="184" actId="20577"/>
        <pc:sldMkLst>
          <pc:docMk/>
          <pc:sldMk cId="526464430" sldId="757"/>
        </pc:sldMkLst>
        <pc:spChg chg="mod">
          <ac:chgData name="Sinan Kalkan" userId="6c97b2d2-1092-497b-8c76-002b8d208c49" providerId="ADAL" clId="{54849A05-FF8E-774E-8D5B-DF0C76BA2C68}" dt="2021-04-21T10:39:44.092" v="110" actId="20577"/>
          <ac:spMkLst>
            <pc:docMk/>
            <pc:sldMk cId="526464430" sldId="757"/>
            <ac:spMk id="2" creationId="{4F5B1A5C-39A3-E44B-A13D-77B239672105}"/>
          </ac:spMkLst>
        </pc:spChg>
        <pc:spChg chg="mod">
          <ac:chgData name="Sinan Kalkan" userId="6c97b2d2-1092-497b-8c76-002b8d208c49" providerId="ADAL" clId="{54849A05-FF8E-774E-8D5B-DF0C76BA2C68}" dt="2021-04-21T10:49:29.841" v="184" actId="20577"/>
          <ac:spMkLst>
            <pc:docMk/>
            <pc:sldMk cId="526464430" sldId="757"/>
            <ac:spMk id="3" creationId="{90764996-99D1-7D4C-911C-BC2A61C4EE1F}"/>
          </ac:spMkLst>
        </pc:spChg>
      </pc:sldChg>
    </pc:docChg>
  </pc:docChgLst>
  <pc:docChgLst>
    <pc:chgData name="Sinan Kalkan" userId="6c97b2d2-1092-497b-8c76-002b8d208c49" providerId="ADAL" clId="{AB1436C6-3CB2-6945-A725-7D7CB904132A}"/>
    <pc:docChg chg="addSld delSld modSld sldOrd">
      <pc:chgData name="Sinan Kalkan" userId="6c97b2d2-1092-497b-8c76-002b8d208c49" providerId="ADAL" clId="{AB1436C6-3CB2-6945-A725-7D7CB904132A}" dt="2021-05-20T08:13:38.977" v="313" actId="20577"/>
      <pc:docMkLst>
        <pc:docMk/>
      </pc:docMkLst>
      <pc:sldChg chg="modSp">
        <pc:chgData name="Sinan Kalkan" userId="6c97b2d2-1092-497b-8c76-002b8d208c49" providerId="ADAL" clId="{AB1436C6-3CB2-6945-A725-7D7CB904132A}" dt="2021-05-19T08:58:15.012" v="196"/>
        <pc:sldMkLst>
          <pc:docMk/>
          <pc:sldMk cId="3775621098" sldId="324"/>
        </pc:sldMkLst>
        <pc:spChg chg="mod">
          <ac:chgData name="Sinan Kalkan" userId="6c97b2d2-1092-497b-8c76-002b8d208c49" providerId="ADAL" clId="{AB1436C6-3CB2-6945-A725-7D7CB904132A}" dt="2021-05-19T08:58:15.012" v="196"/>
          <ac:spMkLst>
            <pc:docMk/>
            <pc:sldMk cId="3775621098" sldId="324"/>
            <ac:spMk id="3" creationId="{23A1551D-521E-4C41-AD05-B20AA6D7CD0C}"/>
          </ac:spMkLst>
        </pc:spChg>
      </pc:sldChg>
      <pc:sldChg chg="modSp mod">
        <pc:chgData name="Sinan Kalkan" userId="6c97b2d2-1092-497b-8c76-002b8d208c49" providerId="ADAL" clId="{AB1436C6-3CB2-6945-A725-7D7CB904132A}" dt="2021-05-20T08:04:24.626" v="241" actId="20577"/>
        <pc:sldMkLst>
          <pc:docMk/>
          <pc:sldMk cId="1751189708" sldId="699"/>
        </pc:sldMkLst>
        <pc:spChg chg="mod">
          <ac:chgData name="Sinan Kalkan" userId="6c97b2d2-1092-497b-8c76-002b8d208c49" providerId="ADAL" clId="{AB1436C6-3CB2-6945-A725-7D7CB904132A}" dt="2021-05-20T08:04:24.626" v="241" actId="20577"/>
          <ac:spMkLst>
            <pc:docMk/>
            <pc:sldMk cId="1751189708" sldId="699"/>
            <ac:spMk id="3" creationId="{F587AC29-A4E1-4D47-B0C0-B89F18F5CC5E}"/>
          </ac:spMkLst>
        </pc:spChg>
      </pc:sldChg>
      <pc:sldChg chg="modSp mod">
        <pc:chgData name="Sinan Kalkan" userId="6c97b2d2-1092-497b-8c76-002b8d208c49" providerId="ADAL" clId="{AB1436C6-3CB2-6945-A725-7D7CB904132A}" dt="2021-05-19T08:49:03.859" v="193" actId="20577"/>
        <pc:sldMkLst>
          <pc:docMk/>
          <pc:sldMk cId="3164347613" sldId="700"/>
        </pc:sldMkLst>
        <pc:spChg chg="mod">
          <ac:chgData name="Sinan Kalkan" userId="6c97b2d2-1092-497b-8c76-002b8d208c49" providerId="ADAL" clId="{AB1436C6-3CB2-6945-A725-7D7CB904132A}" dt="2021-05-19T08:49:03.859" v="193" actId="20577"/>
          <ac:spMkLst>
            <pc:docMk/>
            <pc:sldMk cId="3164347613" sldId="700"/>
            <ac:spMk id="3" creationId="{5AE8B69E-51E1-D848-8822-89FCFF3D16A0}"/>
          </ac:spMkLst>
        </pc:spChg>
      </pc:sldChg>
      <pc:sldChg chg="new del">
        <pc:chgData name="Sinan Kalkan" userId="6c97b2d2-1092-497b-8c76-002b8d208c49" providerId="ADAL" clId="{AB1436C6-3CB2-6945-A725-7D7CB904132A}" dt="2021-05-20T08:04:38.562" v="242" actId="2696"/>
        <pc:sldMkLst>
          <pc:docMk/>
          <pc:sldMk cId="1090801556" sldId="724"/>
        </pc:sldMkLst>
      </pc:sldChg>
      <pc:sldChg chg="add">
        <pc:chgData name="Sinan Kalkan" userId="6c97b2d2-1092-497b-8c76-002b8d208c49" providerId="ADAL" clId="{AB1436C6-3CB2-6945-A725-7D7CB904132A}" dt="2021-05-19T08:40:56.780" v="1"/>
        <pc:sldMkLst>
          <pc:docMk/>
          <pc:sldMk cId="3419939877" sldId="841"/>
        </pc:sldMkLst>
      </pc:sldChg>
      <pc:sldChg chg="add">
        <pc:chgData name="Sinan Kalkan" userId="6c97b2d2-1092-497b-8c76-002b8d208c49" providerId="ADAL" clId="{AB1436C6-3CB2-6945-A725-7D7CB904132A}" dt="2021-05-19T08:40:56.780" v="1"/>
        <pc:sldMkLst>
          <pc:docMk/>
          <pc:sldMk cId="1329380904" sldId="843"/>
        </pc:sldMkLst>
      </pc:sldChg>
      <pc:sldChg chg="add">
        <pc:chgData name="Sinan Kalkan" userId="6c97b2d2-1092-497b-8c76-002b8d208c49" providerId="ADAL" clId="{AB1436C6-3CB2-6945-A725-7D7CB904132A}" dt="2021-05-19T08:40:56.780" v="1"/>
        <pc:sldMkLst>
          <pc:docMk/>
          <pc:sldMk cId="1513180343" sldId="845"/>
        </pc:sldMkLst>
      </pc:sldChg>
      <pc:sldChg chg="add">
        <pc:chgData name="Sinan Kalkan" userId="6c97b2d2-1092-497b-8c76-002b8d208c49" providerId="ADAL" clId="{AB1436C6-3CB2-6945-A725-7D7CB904132A}" dt="2021-05-19T08:40:56.780" v="1"/>
        <pc:sldMkLst>
          <pc:docMk/>
          <pc:sldMk cId="2672862297" sldId="846"/>
        </pc:sldMkLst>
      </pc:sldChg>
      <pc:sldChg chg="modSp add mod">
        <pc:chgData name="Sinan Kalkan" userId="6c97b2d2-1092-497b-8c76-002b8d208c49" providerId="ADAL" clId="{AB1436C6-3CB2-6945-A725-7D7CB904132A}" dt="2021-05-19T08:41:42.342" v="15" actId="20577"/>
        <pc:sldMkLst>
          <pc:docMk/>
          <pc:sldMk cId="38989292" sldId="856"/>
        </pc:sldMkLst>
        <pc:spChg chg="mod">
          <ac:chgData name="Sinan Kalkan" userId="6c97b2d2-1092-497b-8c76-002b8d208c49" providerId="ADAL" clId="{AB1436C6-3CB2-6945-A725-7D7CB904132A}" dt="2021-05-19T08:41:42.342" v="15" actId="20577"/>
          <ac:spMkLst>
            <pc:docMk/>
            <pc:sldMk cId="38989292" sldId="856"/>
            <ac:spMk id="46083" creationId="{00000000-0000-0000-0000-000000000000}"/>
          </ac:spMkLst>
        </pc:spChg>
      </pc:sldChg>
      <pc:sldChg chg="add del">
        <pc:chgData name="Sinan Kalkan" userId="6c97b2d2-1092-497b-8c76-002b8d208c49" providerId="ADAL" clId="{AB1436C6-3CB2-6945-A725-7D7CB904132A}" dt="2021-05-19T08:41:58.829" v="16" actId="2696"/>
        <pc:sldMkLst>
          <pc:docMk/>
          <pc:sldMk cId="3369616909" sldId="857"/>
        </pc:sldMkLst>
      </pc:sldChg>
      <pc:sldChg chg="add">
        <pc:chgData name="Sinan Kalkan" userId="6c97b2d2-1092-497b-8c76-002b8d208c49" providerId="ADAL" clId="{AB1436C6-3CB2-6945-A725-7D7CB904132A}" dt="2021-05-19T08:41:26.748" v="2"/>
        <pc:sldMkLst>
          <pc:docMk/>
          <pc:sldMk cId="1633038569" sldId="858"/>
        </pc:sldMkLst>
      </pc:sldChg>
      <pc:sldChg chg="add">
        <pc:chgData name="Sinan Kalkan" userId="6c97b2d2-1092-497b-8c76-002b8d208c49" providerId="ADAL" clId="{AB1436C6-3CB2-6945-A725-7D7CB904132A}" dt="2021-05-19T08:41:26.748" v="2"/>
        <pc:sldMkLst>
          <pc:docMk/>
          <pc:sldMk cId="295499661" sldId="859"/>
        </pc:sldMkLst>
      </pc:sldChg>
      <pc:sldChg chg="addSp modSp new mod">
        <pc:chgData name="Sinan Kalkan" userId="6c97b2d2-1092-497b-8c76-002b8d208c49" providerId="ADAL" clId="{AB1436C6-3CB2-6945-A725-7D7CB904132A}" dt="2021-05-19T08:44:11.444" v="93" actId="1076"/>
        <pc:sldMkLst>
          <pc:docMk/>
          <pc:sldMk cId="2733577436" sldId="860"/>
        </pc:sldMkLst>
        <pc:spChg chg="mod">
          <ac:chgData name="Sinan Kalkan" userId="6c97b2d2-1092-497b-8c76-002b8d208c49" providerId="ADAL" clId="{AB1436C6-3CB2-6945-A725-7D7CB904132A}" dt="2021-05-19T08:43:13.228" v="80" actId="20577"/>
          <ac:spMkLst>
            <pc:docMk/>
            <pc:sldMk cId="2733577436" sldId="860"/>
            <ac:spMk id="2" creationId="{83900C8A-63DD-E546-A0CC-24F39B3E2968}"/>
          </ac:spMkLst>
        </pc:spChg>
        <pc:picChg chg="add mod">
          <ac:chgData name="Sinan Kalkan" userId="6c97b2d2-1092-497b-8c76-002b8d208c49" providerId="ADAL" clId="{AB1436C6-3CB2-6945-A725-7D7CB904132A}" dt="2021-05-19T08:43:42.763" v="86" actId="1076"/>
          <ac:picMkLst>
            <pc:docMk/>
            <pc:sldMk cId="2733577436" sldId="860"/>
            <ac:picMk id="7" creationId="{E5B5F6CF-0225-DA41-ACA2-0DBD6BF88264}"/>
          </ac:picMkLst>
        </pc:picChg>
        <pc:picChg chg="add mod">
          <ac:chgData name="Sinan Kalkan" userId="6c97b2d2-1092-497b-8c76-002b8d208c49" providerId="ADAL" clId="{AB1436C6-3CB2-6945-A725-7D7CB904132A}" dt="2021-05-19T08:43:52.291" v="91" actId="1076"/>
          <ac:picMkLst>
            <pc:docMk/>
            <pc:sldMk cId="2733577436" sldId="860"/>
            <ac:picMk id="8" creationId="{9E32A382-EC5D-7D45-8F31-B7070385B347}"/>
          </ac:picMkLst>
        </pc:picChg>
        <pc:picChg chg="add mod">
          <ac:chgData name="Sinan Kalkan" userId="6c97b2d2-1092-497b-8c76-002b8d208c49" providerId="ADAL" clId="{AB1436C6-3CB2-6945-A725-7D7CB904132A}" dt="2021-05-19T08:44:11.444" v="93" actId="1076"/>
          <ac:picMkLst>
            <pc:docMk/>
            <pc:sldMk cId="2733577436" sldId="860"/>
            <ac:picMk id="9" creationId="{BE40F6E9-EADE-314E-B4DE-647A89BFAC65}"/>
          </ac:picMkLst>
        </pc:picChg>
        <pc:picChg chg="add mod">
          <ac:chgData name="Sinan Kalkan" userId="6c97b2d2-1092-497b-8c76-002b8d208c49" providerId="ADAL" clId="{AB1436C6-3CB2-6945-A725-7D7CB904132A}" dt="2021-05-19T08:43:50.331" v="90" actId="1076"/>
          <ac:picMkLst>
            <pc:docMk/>
            <pc:sldMk cId="2733577436" sldId="860"/>
            <ac:picMk id="1026" creationId="{57B9EFCE-FF3B-0949-908B-65941D02818C}"/>
          </ac:picMkLst>
        </pc:picChg>
      </pc:sldChg>
      <pc:sldChg chg="addSp modSp new mod">
        <pc:chgData name="Sinan Kalkan" userId="6c97b2d2-1092-497b-8c76-002b8d208c49" providerId="ADAL" clId="{AB1436C6-3CB2-6945-A725-7D7CB904132A}" dt="2021-05-19T08:45:25.340" v="114" actId="1076"/>
        <pc:sldMkLst>
          <pc:docMk/>
          <pc:sldMk cId="4128857988" sldId="861"/>
        </pc:sldMkLst>
        <pc:spChg chg="mod">
          <ac:chgData name="Sinan Kalkan" userId="6c97b2d2-1092-497b-8c76-002b8d208c49" providerId="ADAL" clId="{AB1436C6-3CB2-6945-A725-7D7CB904132A}" dt="2021-05-19T08:44:55.333" v="110" actId="20577"/>
          <ac:spMkLst>
            <pc:docMk/>
            <pc:sldMk cId="4128857988" sldId="861"/>
            <ac:spMk id="2" creationId="{A7713FFE-A48D-DB4C-88A0-67FD540D4229}"/>
          </ac:spMkLst>
        </pc:spChg>
        <pc:picChg chg="add mod">
          <ac:chgData name="Sinan Kalkan" userId="6c97b2d2-1092-497b-8c76-002b8d208c49" providerId="ADAL" clId="{AB1436C6-3CB2-6945-A725-7D7CB904132A}" dt="2021-05-19T08:45:25.340" v="114" actId="1076"/>
          <ac:picMkLst>
            <pc:docMk/>
            <pc:sldMk cId="4128857988" sldId="861"/>
            <ac:picMk id="7" creationId="{F06ADD79-470E-844C-875A-CCFA508AD97F}"/>
          </ac:picMkLst>
        </pc:picChg>
      </pc:sldChg>
      <pc:sldChg chg="addSp modSp new mod ord">
        <pc:chgData name="Sinan Kalkan" userId="6c97b2d2-1092-497b-8c76-002b8d208c49" providerId="ADAL" clId="{AB1436C6-3CB2-6945-A725-7D7CB904132A}" dt="2021-05-20T08:05:50.538" v="249" actId="1076"/>
        <pc:sldMkLst>
          <pc:docMk/>
          <pc:sldMk cId="2742390757" sldId="862"/>
        </pc:sldMkLst>
        <pc:spChg chg="mod">
          <ac:chgData name="Sinan Kalkan" userId="6c97b2d2-1092-497b-8c76-002b8d208c49" providerId="ADAL" clId="{AB1436C6-3CB2-6945-A725-7D7CB904132A}" dt="2021-05-19T08:46:02.282" v="130" actId="20577"/>
          <ac:spMkLst>
            <pc:docMk/>
            <pc:sldMk cId="2742390757" sldId="862"/>
            <ac:spMk id="2" creationId="{E7A0121B-57AC-4544-9F64-574716168841}"/>
          </ac:spMkLst>
        </pc:spChg>
        <pc:spChg chg="mod">
          <ac:chgData name="Sinan Kalkan" userId="6c97b2d2-1092-497b-8c76-002b8d208c49" providerId="ADAL" clId="{AB1436C6-3CB2-6945-A725-7D7CB904132A}" dt="2021-05-20T08:05:42.081" v="246" actId="12"/>
          <ac:spMkLst>
            <pc:docMk/>
            <pc:sldMk cId="2742390757" sldId="862"/>
            <ac:spMk id="3" creationId="{9C7FD368-6095-B640-B6EF-7EAD5E638AEC}"/>
          </ac:spMkLst>
        </pc:spChg>
        <pc:picChg chg="add mod">
          <ac:chgData name="Sinan Kalkan" userId="6c97b2d2-1092-497b-8c76-002b8d208c49" providerId="ADAL" clId="{AB1436C6-3CB2-6945-A725-7D7CB904132A}" dt="2021-05-20T08:05:50.538" v="249" actId="1076"/>
          <ac:picMkLst>
            <pc:docMk/>
            <pc:sldMk cId="2742390757" sldId="862"/>
            <ac:picMk id="7" creationId="{CD9897B0-9521-FF43-9A1D-784834C42FCA}"/>
          </ac:picMkLst>
        </pc:picChg>
      </pc:sldChg>
      <pc:sldChg chg="addSp modSp new mod">
        <pc:chgData name="Sinan Kalkan" userId="6c97b2d2-1092-497b-8c76-002b8d208c49" providerId="ADAL" clId="{AB1436C6-3CB2-6945-A725-7D7CB904132A}" dt="2021-05-19T08:48:27.385" v="155" actId="20577"/>
        <pc:sldMkLst>
          <pc:docMk/>
          <pc:sldMk cId="2760351915" sldId="863"/>
        </pc:sldMkLst>
        <pc:spChg chg="mod">
          <ac:chgData name="Sinan Kalkan" userId="6c97b2d2-1092-497b-8c76-002b8d208c49" providerId="ADAL" clId="{AB1436C6-3CB2-6945-A725-7D7CB904132A}" dt="2021-05-19T08:48:27.385" v="155" actId="20577"/>
          <ac:spMkLst>
            <pc:docMk/>
            <pc:sldMk cId="2760351915" sldId="863"/>
            <ac:spMk id="2" creationId="{105CA1F0-6A49-7045-8C2D-30CF72F54A37}"/>
          </ac:spMkLst>
        </pc:spChg>
        <pc:picChg chg="add mod">
          <ac:chgData name="Sinan Kalkan" userId="6c97b2d2-1092-497b-8c76-002b8d208c49" providerId="ADAL" clId="{AB1436C6-3CB2-6945-A725-7D7CB904132A}" dt="2021-05-19T08:48:21.090" v="139" actId="1076"/>
          <ac:picMkLst>
            <pc:docMk/>
            <pc:sldMk cId="2760351915" sldId="863"/>
            <ac:picMk id="7" creationId="{831B22A1-C108-9A47-AB18-E6FFA0DCC45C}"/>
          </ac:picMkLst>
        </pc:picChg>
      </pc:sldChg>
      <pc:sldChg chg="addSp modSp new mod">
        <pc:chgData name="Sinan Kalkan" userId="6c97b2d2-1092-497b-8c76-002b8d208c49" providerId="ADAL" clId="{AB1436C6-3CB2-6945-A725-7D7CB904132A}" dt="2021-05-19T08:49:39.946" v="195" actId="1076"/>
        <pc:sldMkLst>
          <pc:docMk/>
          <pc:sldMk cId="2509224053" sldId="864"/>
        </pc:sldMkLst>
        <pc:spChg chg="mod">
          <ac:chgData name="Sinan Kalkan" userId="6c97b2d2-1092-497b-8c76-002b8d208c49" providerId="ADAL" clId="{AB1436C6-3CB2-6945-A725-7D7CB904132A}" dt="2021-05-19T08:48:46.533" v="177" actId="20577"/>
          <ac:spMkLst>
            <pc:docMk/>
            <pc:sldMk cId="2509224053" sldId="864"/>
            <ac:spMk id="2" creationId="{8F4054A4-F009-0549-853A-FBFDB8324363}"/>
          </ac:spMkLst>
        </pc:spChg>
        <pc:picChg chg="add mod">
          <ac:chgData name="Sinan Kalkan" userId="6c97b2d2-1092-497b-8c76-002b8d208c49" providerId="ADAL" clId="{AB1436C6-3CB2-6945-A725-7D7CB904132A}" dt="2021-05-19T08:49:39.946" v="195" actId="1076"/>
          <ac:picMkLst>
            <pc:docMk/>
            <pc:sldMk cId="2509224053" sldId="864"/>
            <ac:picMk id="7" creationId="{00AD779D-8C3E-EF4D-96FC-BB01B4352FDE}"/>
          </ac:picMkLst>
        </pc:picChg>
      </pc:sldChg>
      <pc:sldChg chg="modSp new mod">
        <pc:chgData name="Sinan Kalkan" userId="6c97b2d2-1092-497b-8c76-002b8d208c49" providerId="ADAL" clId="{AB1436C6-3CB2-6945-A725-7D7CB904132A}" dt="2021-05-20T08:13:38.977" v="313" actId="20577"/>
        <pc:sldMkLst>
          <pc:docMk/>
          <pc:sldMk cId="1413470887" sldId="865"/>
        </pc:sldMkLst>
        <pc:spChg chg="mod">
          <ac:chgData name="Sinan Kalkan" userId="6c97b2d2-1092-497b-8c76-002b8d208c49" providerId="ADAL" clId="{AB1436C6-3CB2-6945-A725-7D7CB904132A}" dt="2021-05-19T08:58:24.180" v="205" actId="20577"/>
          <ac:spMkLst>
            <pc:docMk/>
            <pc:sldMk cId="1413470887" sldId="865"/>
            <ac:spMk id="2" creationId="{14A31FE8-CAB1-9F49-B87A-8E6514CB35E7}"/>
          </ac:spMkLst>
        </pc:spChg>
        <pc:spChg chg="mod">
          <ac:chgData name="Sinan Kalkan" userId="6c97b2d2-1092-497b-8c76-002b8d208c49" providerId="ADAL" clId="{AB1436C6-3CB2-6945-A725-7D7CB904132A}" dt="2021-05-20T08:13:38.977" v="313" actId="20577"/>
          <ac:spMkLst>
            <pc:docMk/>
            <pc:sldMk cId="1413470887" sldId="865"/>
            <ac:spMk id="3" creationId="{12B12097-E801-CC4E-8661-E7EDDBF14164}"/>
          </ac:spMkLst>
        </pc:spChg>
      </pc:sldChg>
      <pc:sldChg chg="add">
        <pc:chgData name="Sinan Kalkan" userId="6c97b2d2-1092-497b-8c76-002b8d208c49" providerId="ADAL" clId="{AB1436C6-3CB2-6945-A725-7D7CB904132A}" dt="2021-05-19T09:01:20.666" v="206"/>
        <pc:sldMkLst>
          <pc:docMk/>
          <pc:sldMk cId="4092685426" sldId="87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05:45:21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24575,'23'5'0,"22"-4"0,40 18 0,13-15-4916,-32 3 1,1 0 4170,-3-7 0,0 0-333,0 0 1,0 0 1077,8 0 0,-2 0 817,-15 0 1,0 0-818,11 0 0,1 0 0,-13 0 0,-1 0 0,5 0 0,-2 0 0,40 0-130,-11 0 130,-11 0 0,-10 0 4215,0 0-4215,0 0 6302,1 0-6302,8 0 0,12 0 0,2 0 0,-3 0 0,8 0 0,-32 0 0,-7 0 0,1 0 1145,8 0-1145,30 0 0,-46 0 309,5 0-309,-33 0 0,7 0 0,-18 0 0,2 0 0,-3 0 0,3 0 0,-2 0 0,2 0 0,-6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2D9FCEE-6F97-4CC4-A804-CD97AF862A40}" type="datetimeFigureOut">
              <a:rPr lang="tr-TR"/>
              <a:pPr>
                <a:defRPr/>
              </a:pPr>
              <a:t>22.09.2024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E2624A7-75BB-4CAB-BC40-34C38D7B88F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6285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2624A7-75BB-4CAB-BC40-34C38D7B88FD}" type="slidenum">
              <a:rPr lang="tr-TR" smtClean="0"/>
              <a:pPr>
                <a:defRPr/>
              </a:pPr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29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0896-87A7-4991-90A3-9BD5D7B88BF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57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FDE26-D59A-4BAC-A377-2BA3FB9DEDD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410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09E88-4D0B-4001-A9BB-332AA02DEA2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431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32DDB-9586-4B2A-9407-8E5513B0C8D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496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9FD42-DF67-4B78-BBAD-81AFF5ED369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3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9C036-1177-477C-8CD1-DF4C9CD113B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283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A80EE-E43E-4FD6-A009-48F396BDC2A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23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8774B-9E58-4EF6-89B2-F265A5287B8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3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1C93-BE47-406C-93BA-18F2EF0A391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202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E0192-0491-4B5D-8158-5B9080AB150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851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8F90B-D06F-4223-8B43-1B3AF0684A5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7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tr-TR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B71C97-394D-440E-BB5F-4582DCD0637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6" y="152400"/>
            <a:ext cx="512435" cy="512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Front">
              <a:rot lat="0" lon="0" rev="0"/>
            </a:camera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 rot="16200000" flipH="1">
            <a:off x="-1203924" y="2398641"/>
            <a:ext cx="29152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effectLst>
                  <a:reflection stA="50000" endPos="75000" dist="12700" dir="5400000" sy="-100000" algn="bl" rotWithShape="0"/>
                </a:effectLst>
                <a:cs typeface="+mn-cs"/>
              </a:rPr>
              <a:t>METU Computer Engineering</a:t>
            </a:r>
          </a:p>
        </p:txBody>
      </p:sp>
      <p:cxnSp>
        <p:nvCxnSpPr>
          <p:cNvPr id="1033" name="Straight Connector 8"/>
          <p:cNvCxnSpPr>
            <a:cxnSpLocks noChangeShapeType="1"/>
          </p:cNvCxnSpPr>
          <p:nvPr userDrawn="1"/>
        </p:nvCxnSpPr>
        <p:spPr bwMode="auto">
          <a:xfrm rot="5400000" flipH="1" flipV="1">
            <a:off x="-3088481" y="3428206"/>
            <a:ext cx="6858000" cy="1588"/>
          </a:xfrm>
          <a:prstGeom prst="line">
            <a:avLst/>
          </a:prstGeom>
          <a:noFill/>
          <a:ln w="19050" algn="ctr">
            <a:solidFill>
              <a:srgbClr val="CC0000">
                <a:alpha val="12941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" name="Straight Connector 9"/>
          <p:cNvCxnSpPr>
            <a:cxnSpLocks noChangeShapeType="1"/>
          </p:cNvCxnSpPr>
          <p:nvPr userDrawn="1"/>
        </p:nvCxnSpPr>
        <p:spPr bwMode="auto">
          <a:xfrm>
            <a:off x="0" y="6294438"/>
            <a:ext cx="9144000" cy="14287"/>
          </a:xfrm>
          <a:prstGeom prst="line">
            <a:avLst/>
          </a:prstGeom>
          <a:noFill/>
          <a:ln w="254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p4e-workbook.github.io/chapters/error_handling_and_debugging/memento.html" TargetMode="External"/><Relationship Id="rId2" Type="http://schemas.openxmlformats.org/officeDocument/2006/relationships/hyperlink" Target="https://pp4e-workbook.github.io/chapters/error_handling_and_debugging/calculate_discount_average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CEng 240 – Spring 2021</a:t>
            </a:r>
            <a:br>
              <a:rPr lang="en-US" altLang="en-US" dirty="0"/>
            </a:br>
            <a:r>
              <a:rPr lang="en-US" altLang="en-US" dirty="0"/>
              <a:t>Week 1</a:t>
            </a:r>
            <a:r>
              <a:rPr lang="tr-TR" altLang="en-US" dirty="0"/>
              <a:t>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15760"/>
            <a:ext cx="6400800" cy="1423040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sz="2800" dirty="0"/>
              <a:t>Error Handling &amp; Debugging</a:t>
            </a:r>
            <a:endParaRPr lang="tr-T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B44E79-AC4A-5440-8A48-377EF8E315BF}"/>
              </a:ext>
            </a:extLst>
          </p:cNvPr>
          <p:cNvSpPr txBox="1"/>
          <p:nvPr/>
        </p:nvSpPr>
        <p:spPr>
          <a:xfrm>
            <a:off x="3890467" y="3723439"/>
            <a:ext cx="13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Sinan </a:t>
            </a:r>
            <a:r>
              <a:rPr lang="en-US" dirty="0" err="1"/>
              <a:t>Kalkan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875B4-C147-9349-B925-2C7BED89C4ED}"/>
              </a:ext>
            </a:extLst>
          </p:cNvPr>
          <p:cNvSpPr txBox="1"/>
          <p:nvPr/>
        </p:nvSpPr>
        <p:spPr>
          <a:xfrm>
            <a:off x="395536" y="5517232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Disclaimer: Figures without reference are from either from “Introduction to programming concepts with case studies in Python” or “Programming with Python for Engineers”, which are both co-authored by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733F-BE32-5044-81D5-171C5C8B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1143000"/>
          </a:xfrm>
        </p:spPr>
        <p:txBody>
          <a:bodyPr/>
          <a:lstStyle/>
          <a:p>
            <a:r>
              <a:rPr lang="en-TR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F936-676E-9347-9762-D0ECF12F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2895600" cy="4525963"/>
          </a:xfrm>
        </p:spPr>
        <p:txBody>
          <a:bodyPr/>
          <a:lstStyle/>
          <a:p>
            <a:r>
              <a:rPr lang="en-TR" sz="2400" dirty="0"/>
              <a:t>Syntax errors</a:t>
            </a:r>
          </a:p>
          <a:p>
            <a:r>
              <a:rPr lang="en-TR" sz="2400" dirty="0"/>
              <a:t>Type errors</a:t>
            </a:r>
          </a:p>
          <a:p>
            <a:r>
              <a:rPr lang="en-TR" sz="2400" dirty="0">
                <a:solidFill>
                  <a:srgbClr val="FF0000"/>
                </a:solidFill>
              </a:rPr>
              <a:t>Run-time errors</a:t>
            </a:r>
          </a:p>
          <a:p>
            <a:r>
              <a:rPr lang="en-TR" sz="2400" dirty="0"/>
              <a:t>Logical errors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29E7D-9A9C-C743-9F34-CD11E1DA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DDA8-4CDA-D145-B09A-61C75203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C44E-E50D-7844-8CDC-E1382E8B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10</a:t>
            </a:fld>
            <a:endParaRPr lang="tr-T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08B2C-FED3-9048-9AEA-DC8E1C05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466" y="86055"/>
            <a:ext cx="5347189" cy="21477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53B141-4DD8-0340-BCC3-BF7F60B2A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13" y="2749839"/>
            <a:ext cx="6337373" cy="339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52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46C4-6A82-544D-9127-001884A3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C793-B649-F44A-A9F8-AF4297BD8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8ACC4-71D0-264C-B7DE-6D3E03E8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93EA1-139F-2A4C-A32C-160E8C8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B5D5A-59A3-0C4D-B879-5A3E1BC9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11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33AD35-7AFE-E94A-B082-507301346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33127"/>
            <a:ext cx="8388424" cy="454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7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46C4-6A82-544D-9127-001884A3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Exception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C793-B649-F44A-A9F8-AF4297BD8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8ACC4-71D0-264C-B7DE-6D3E03E8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93EA1-139F-2A4C-A32C-160E8C8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B5D5A-59A3-0C4D-B879-5A3E1BC9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12</a:t>
            </a:fld>
            <a:endParaRPr lang="tr-T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B089B0-D5FA-CA42-B778-2D75DB7D0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82972"/>
            <a:ext cx="8222689" cy="414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3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733F-BE32-5044-81D5-171C5C8B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1143000"/>
          </a:xfrm>
        </p:spPr>
        <p:txBody>
          <a:bodyPr/>
          <a:lstStyle/>
          <a:p>
            <a:r>
              <a:rPr lang="en-TR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F936-676E-9347-9762-D0ECF12F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2895600" cy="4525963"/>
          </a:xfrm>
        </p:spPr>
        <p:txBody>
          <a:bodyPr/>
          <a:lstStyle/>
          <a:p>
            <a:r>
              <a:rPr lang="en-TR" sz="2400" dirty="0"/>
              <a:t>Syntax errors</a:t>
            </a:r>
          </a:p>
          <a:p>
            <a:r>
              <a:rPr lang="en-TR" sz="2400" dirty="0"/>
              <a:t>Type errors</a:t>
            </a:r>
          </a:p>
          <a:p>
            <a:r>
              <a:rPr lang="en-TR" sz="2400" dirty="0"/>
              <a:t>Run-time errors</a:t>
            </a:r>
          </a:p>
          <a:p>
            <a:r>
              <a:rPr lang="en-TR" sz="2400" dirty="0">
                <a:solidFill>
                  <a:srgbClr val="FF0000"/>
                </a:solidFill>
              </a:rPr>
              <a:t>Logical errors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29E7D-9A9C-C743-9F34-CD11E1DA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DDA8-4CDA-D145-B09A-61C75203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C44E-E50D-7844-8CDC-E1382E8B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13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6C5B6-E390-014F-81CE-53567DCBE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759" y="1663314"/>
            <a:ext cx="6028082" cy="28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03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733F-BE32-5044-81D5-171C5C8B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How to work with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F936-676E-9347-9762-D0ECF12F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TR" dirty="0"/>
              <a:t>Program with care</a:t>
            </a:r>
          </a:p>
          <a:p>
            <a:pPr marL="514350" indent="-514350">
              <a:buFont typeface="+mj-lt"/>
              <a:buAutoNum type="arabicPeriod"/>
            </a:pPr>
            <a:r>
              <a:rPr lang="en-TR" dirty="0"/>
              <a:t>Place controls in your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TR" dirty="0"/>
              <a:t>Handle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TR" dirty="0"/>
              <a:t>Write verification code &amp; raise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TR" dirty="0"/>
              <a:t>Debug your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TR" dirty="0"/>
              <a:t>Write test cases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29E7D-9A9C-C743-9F34-CD11E1DA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DDA8-4CDA-D145-B09A-61C75203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C44E-E50D-7844-8CDC-E1382E8B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290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96CA-7B8D-D440-AB2D-BA12B18B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How to work with errors: </a:t>
            </a:r>
            <a:br>
              <a:rPr lang="en-TR" dirty="0"/>
            </a:br>
            <a:r>
              <a:rPr lang="en-TR" sz="3200" dirty="0">
                <a:solidFill>
                  <a:srgbClr val="FF0000"/>
                </a:solidFill>
              </a:rPr>
              <a:t>(2) Place controls in your code</a:t>
            </a:r>
            <a:endParaRPr lang="en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8165-D0C6-0041-B957-554A4687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780F8-263B-DD47-AE4D-DF1BC689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950E4-53ED-9147-8239-BBDD0229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84BC4-F1CE-C749-8F98-9F36459A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15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CB29F-1568-B84C-8B3F-DFBEC56F0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256" y="1567432"/>
            <a:ext cx="5843488" cy="473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29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96CA-7B8D-D440-AB2D-BA12B18B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How to work with errors: </a:t>
            </a:r>
            <a:br>
              <a:rPr lang="en-TR" dirty="0"/>
            </a:br>
            <a:r>
              <a:rPr lang="en-TR" sz="3200" dirty="0">
                <a:solidFill>
                  <a:srgbClr val="FF0000"/>
                </a:solidFill>
              </a:rPr>
              <a:t>(3) Handle Exceptions</a:t>
            </a:r>
            <a:endParaRPr lang="en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8165-D0C6-0041-B957-554A4687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780F8-263B-DD47-AE4D-DF1BC689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950E4-53ED-9147-8239-BBDD0229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84BC4-F1CE-C749-8F98-9F36459A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16</a:t>
            </a:fld>
            <a:endParaRPr lang="tr-T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655658-F1F8-964F-9EB2-0BB48125F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08920"/>
            <a:ext cx="74168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14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96CA-7B8D-D440-AB2D-BA12B18B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How to work with errors: </a:t>
            </a:r>
            <a:br>
              <a:rPr lang="en-TR" dirty="0"/>
            </a:br>
            <a:r>
              <a:rPr lang="en-TR" sz="3200" dirty="0">
                <a:solidFill>
                  <a:srgbClr val="FF0000"/>
                </a:solidFill>
              </a:rPr>
              <a:t>(3) Handle Exceptions</a:t>
            </a:r>
            <a:endParaRPr lang="en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8165-D0C6-0041-B957-554A4687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780F8-263B-DD47-AE4D-DF1BC689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950E4-53ED-9147-8239-BBDD0229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84BC4-F1CE-C749-8F98-9F36459A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17</a:t>
            </a:fld>
            <a:endParaRPr lang="tr-T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7CECA4-5030-6542-8243-0B0F3C7F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12" y="1495859"/>
            <a:ext cx="7321376" cy="473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66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96CA-7B8D-D440-AB2D-BA12B18B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How to work with errors: </a:t>
            </a:r>
            <a:br>
              <a:rPr lang="en-TR" dirty="0"/>
            </a:br>
            <a:r>
              <a:rPr lang="en-TR" sz="3200" dirty="0">
                <a:solidFill>
                  <a:srgbClr val="FF0000"/>
                </a:solidFill>
              </a:rPr>
              <a:t>(4) Write verification code and raise exception</a:t>
            </a:r>
            <a:endParaRPr lang="en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8165-D0C6-0041-B957-554A4687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TR" dirty="0"/>
              <a:t>You can raise exceptions </a:t>
            </a:r>
          </a:p>
          <a:p>
            <a:r>
              <a:rPr lang="en-TR" dirty="0"/>
              <a:t>“raise Exception” =&gt; raise a generic exception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780F8-263B-DD47-AE4D-DF1BC689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950E4-53ED-9147-8239-BBDD0229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84BC4-F1CE-C749-8F98-9F36459A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18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879ED-45B8-A445-9D4E-AC35D2679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609"/>
          <a:stretch/>
        </p:blipFill>
        <p:spPr>
          <a:xfrm>
            <a:off x="535283" y="2956388"/>
            <a:ext cx="3106688" cy="32004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5E7562-3782-5B4E-9FE0-01CC9745FB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363"/>
          <a:stretch/>
        </p:blipFill>
        <p:spPr>
          <a:xfrm>
            <a:off x="3779912" y="3572058"/>
            <a:ext cx="5087359" cy="151216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5026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96CA-7B8D-D440-AB2D-BA12B18B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How to work with errors: </a:t>
            </a:r>
            <a:br>
              <a:rPr lang="en-TR" dirty="0"/>
            </a:br>
            <a:r>
              <a:rPr lang="en-TR" sz="3200" dirty="0">
                <a:solidFill>
                  <a:srgbClr val="FF0000"/>
                </a:solidFill>
              </a:rPr>
              <a:t>(6) Write test cases</a:t>
            </a:r>
            <a:endParaRPr lang="en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8165-D0C6-0041-B957-554A4687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endParaRPr lang="en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780F8-263B-DD47-AE4D-DF1BC689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950E4-53ED-9147-8239-BBDD0229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84BC4-F1CE-C749-8F98-9F36459A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19</a:t>
            </a:fld>
            <a:endParaRPr lang="tr-T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516A0E-0434-6C42-9D2F-1D423BC11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3140075"/>
            <a:ext cx="8051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7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7368-1F06-4E42-9F0F-0037BFD5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Opening/closing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E0DB3-B5DD-A141-AE4A-E23F14ABA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Opening files:</a:t>
            </a:r>
          </a:p>
          <a:p>
            <a:pPr lvl="1"/>
            <a:r>
              <a:rPr lang="en-US" dirty="0"/>
              <a:t>o</a:t>
            </a:r>
            <a:r>
              <a:rPr lang="en-TR" dirty="0"/>
              <a:t>pen(filename, “r”) =&gt; open file for reading</a:t>
            </a:r>
          </a:p>
          <a:p>
            <a:pPr lvl="1"/>
            <a:r>
              <a:rPr lang="en-US" dirty="0"/>
              <a:t>o</a:t>
            </a:r>
            <a:r>
              <a:rPr lang="en-TR" dirty="0"/>
              <a:t>pen(filename, “w”) =&gt; open file for writing</a:t>
            </a:r>
          </a:p>
          <a:p>
            <a:pPr lvl="1"/>
            <a:r>
              <a:rPr lang="en-US" dirty="0"/>
              <a:t>o</a:t>
            </a:r>
            <a:r>
              <a:rPr lang="en-TR" dirty="0"/>
              <a:t>pen(filename, “a”) =&gt; open file for appending</a:t>
            </a:r>
          </a:p>
          <a:p>
            <a:endParaRPr lang="en-US" dirty="0"/>
          </a:p>
          <a:p>
            <a:r>
              <a:rPr lang="en-US" dirty="0"/>
              <a:t>Closing file:</a:t>
            </a:r>
          </a:p>
          <a:p>
            <a:pPr lvl="1"/>
            <a:r>
              <a:rPr lang="en-US" dirty="0" err="1"/>
              <a:t>fileobject.c</a:t>
            </a:r>
            <a:r>
              <a:rPr lang="en-TR" dirty="0"/>
              <a:t>lose()</a:t>
            </a:r>
          </a:p>
          <a:p>
            <a:endParaRPr lang="en-TR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C9F3C-2407-A84C-9032-413E9A0A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EDFED-12E5-5447-B3ED-981222E6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D513B-B670-D04E-864F-93F78277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</a:t>
            </a:fld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39E0E-B8AC-4545-ABB9-FB0FE30A53B5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1162766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733F-BE32-5044-81D5-171C5C8B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F936-676E-9347-9762-D0ECF12F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Using debugging outputs</a:t>
            </a:r>
          </a:p>
          <a:p>
            <a:r>
              <a:rPr lang="en-TR" dirty="0"/>
              <a:t>Handling exception and getting more info</a:t>
            </a:r>
          </a:p>
          <a:p>
            <a:r>
              <a:rPr lang="en-TR" dirty="0"/>
              <a:t>Using debugger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29E7D-9A9C-C743-9F34-CD11E1DA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DDA8-4CDA-D145-B09A-61C75203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C44E-E50D-7844-8CDC-E1382E8B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2316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BEC3-15D8-314B-B4A6-18A95FB1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Debugging: </a:t>
            </a:r>
            <a:br>
              <a:rPr lang="en-TR" dirty="0"/>
            </a:br>
            <a:r>
              <a:rPr lang="en-TR" dirty="0">
                <a:solidFill>
                  <a:srgbClr val="FF0000"/>
                </a:solidFill>
              </a:rPr>
              <a:t>Using debugging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2859-FF64-F449-99AC-C4851871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  <a:p>
            <a:r>
              <a:rPr lang="en-TR" dirty="0"/>
              <a:t>The following code has a bug, how can we find it?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A446-9747-C940-902C-781D4891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98CBE-F7E4-FF46-B929-E885231B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4DD6C-0AE0-1E44-86A8-917D43E8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21</a:t>
            </a:fld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C0503A-C2E0-EA4B-9A34-7763406D9B61}"/>
              </a:ext>
            </a:extLst>
          </p:cNvPr>
          <p:cNvSpPr/>
          <p:nvPr/>
        </p:nvSpPr>
        <p:spPr>
          <a:xfrm>
            <a:off x="1447800" y="34290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TR" dirty="0"/>
              <a:t>def sum_and_delete(L):</a:t>
            </a:r>
          </a:p>
          <a:p>
            <a:r>
              <a:rPr lang="en-TR" dirty="0"/>
              <a:t>	sum = 0</a:t>
            </a:r>
          </a:p>
          <a:p>
            <a:r>
              <a:rPr lang="en-TR" dirty="0"/>
              <a:t>	for i in range(len(L)):</a:t>
            </a:r>
          </a:p>
          <a:p>
            <a:r>
              <a:rPr lang="en-TR" dirty="0"/>
              <a:t>		sum += L[i]</a:t>
            </a:r>
          </a:p>
          <a:p>
            <a:r>
              <a:rPr lang="en-TR" dirty="0"/>
              <a:t>		del L[i]</a:t>
            </a:r>
          </a:p>
          <a:p>
            <a:endParaRPr lang="en-TR" dirty="0"/>
          </a:p>
          <a:p>
            <a:r>
              <a:rPr lang="en-TR" dirty="0"/>
              <a:t>	return sum</a:t>
            </a:r>
          </a:p>
          <a:p>
            <a:endParaRPr lang="en-TR" dirty="0"/>
          </a:p>
          <a:p>
            <a:r>
              <a:rPr lang="en-TR" dirty="0"/>
              <a:t>sum_and_delete([1, 2, 3, 4, 5])</a:t>
            </a:r>
          </a:p>
        </p:txBody>
      </p:sp>
    </p:spTree>
    <p:extLst>
      <p:ext uri="{BB962C8B-B14F-4D97-AF65-F5344CB8AC3E}">
        <p14:creationId xmlns:p14="http://schemas.microsoft.com/office/powerpoint/2010/main" val="186702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BEC3-15D8-314B-B4A6-18A95FB1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Debugging: </a:t>
            </a:r>
            <a:br>
              <a:rPr lang="en-TR" dirty="0"/>
            </a:br>
            <a:r>
              <a:rPr lang="en-TR" sz="4000" dirty="0">
                <a:solidFill>
                  <a:srgbClr val="FF0000"/>
                </a:solidFill>
              </a:rPr>
              <a:t>Handling Exception to Get More Info</a:t>
            </a:r>
            <a:endParaRPr lang="en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2859-FF64-F449-99AC-C4851871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A446-9747-C940-902C-781D4891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98CBE-F7E4-FF46-B929-E885231B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4DD6C-0AE0-1E44-86A8-917D43E8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22</a:t>
            </a:fld>
            <a:endParaRPr lang="tr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0D38A4-BE26-564F-BD42-DAF41DAAE668}"/>
              </a:ext>
            </a:extLst>
          </p:cNvPr>
          <p:cNvSpPr/>
          <p:nvPr/>
        </p:nvSpPr>
        <p:spPr>
          <a:xfrm>
            <a:off x="1403648" y="2492896"/>
            <a:ext cx="69364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R" dirty="0"/>
              <a:t>def sum_and_delete(L):</a:t>
            </a:r>
          </a:p>
          <a:p>
            <a:r>
              <a:rPr lang="en-TR" dirty="0"/>
              <a:t>	sum = 0</a:t>
            </a:r>
          </a:p>
          <a:p>
            <a:r>
              <a:rPr lang="en-TR" dirty="0"/>
              <a:t>	try: </a:t>
            </a:r>
          </a:p>
          <a:p>
            <a:r>
              <a:rPr lang="en-TR" dirty="0"/>
              <a:t>		for i in range(len(L)):</a:t>
            </a:r>
          </a:p>
          <a:p>
            <a:r>
              <a:rPr lang="en-TR" dirty="0"/>
              <a:t>			sum += L[i]</a:t>
            </a:r>
          </a:p>
          <a:p>
            <a:r>
              <a:rPr lang="en-TR" dirty="0"/>
              <a:t>			del L[i]</a:t>
            </a:r>
          </a:p>
          <a:p>
            <a:r>
              <a:rPr lang="en-TR" dirty="0"/>
              <a:t>	except:</a:t>
            </a:r>
          </a:p>
          <a:p>
            <a:r>
              <a:rPr lang="en-TR" dirty="0"/>
              <a:t>		print(f"i: {i} len(L): {len(L)}")</a:t>
            </a:r>
          </a:p>
          <a:p>
            <a:endParaRPr lang="en-TR" dirty="0"/>
          </a:p>
          <a:p>
            <a:r>
              <a:rPr lang="en-TR" dirty="0"/>
              <a:t>	return sum</a:t>
            </a:r>
          </a:p>
          <a:p>
            <a:endParaRPr lang="en-TR" dirty="0"/>
          </a:p>
          <a:p>
            <a:r>
              <a:rPr lang="en-TR" dirty="0"/>
              <a:t>sum_and_delete([1, 2, 3, 4, 5])</a:t>
            </a:r>
          </a:p>
        </p:txBody>
      </p:sp>
    </p:spTree>
    <p:extLst>
      <p:ext uri="{BB962C8B-B14F-4D97-AF65-F5344CB8AC3E}">
        <p14:creationId xmlns:p14="http://schemas.microsoft.com/office/powerpoint/2010/main" val="3042884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BEC3-15D8-314B-B4A6-18A95FB1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Debugging: </a:t>
            </a:r>
            <a:br>
              <a:rPr lang="en-TR" dirty="0"/>
            </a:br>
            <a:r>
              <a:rPr lang="en-TR" dirty="0">
                <a:solidFill>
                  <a:srgbClr val="FF0000"/>
                </a:solidFill>
              </a:rPr>
              <a:t>Using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2859-FF64-F449-99AC-C4851871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A446-9747-C940-902C-781D4891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98CBE-F7E4-FF46-B929-E885231B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4DD6C-0AE0-1E44-86A8-917D43E8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23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48F344-0D93-4846-BF01-6CA439AAC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47825"/>
            <a:ext cx="8356600" cy="40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F7C30F-4808-244A-BD9A-A4D6EFAF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48" y="2221943"/>
            <a:ext cx="8356600" cy="40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6231B-D905-514F-8145-2DC5AAFF1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796061"/>
            <a:ext cx="83566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89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BEC3-15D8-314B-B4A6-18A95FB1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Debugging: </a:t>
            </a:r>
            <a:br>
              <a:rPr lang="en-TR" dirty="0"/>
            </a:br>
            <a:r>
              <a:rPr lang="en-TR" dirty="0">
                <a:solidFill>
                  <a:srgbClr val="FF0000"/>
                </a:solidFill>
              </a:rPr>
              <a:t>Using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2859-FF64-F449-99AC-C4851871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A446-9747-C940-902C-781D4891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98CBE-F7E4-FF46-B929-E885231B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4DD6C-0AE0-1E44-86A8-917D43E8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24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48F344-0D93-4846-BF01-6CA439AAC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47825"/>
            <a:ext cx="8356600" cy="40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F7C30F-4808-244A-BD9A-A4D6EFAF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48" y="2221943"/>
            <a:ext cx="8356600" cy="406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890569-AFF0-BD42-B529-440A6021B013}"/>
              </a:ext>
            </a:extLst>
          </p:cNvPr>
          <p:cNvSpPr/>
          <p:nvPr/>
        </p:nvSpPr>
        <p:spPr>
          <a:xfrm>
            <a:off x="1763688" y="278909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TR" dirty="0"/>
              <a:t>import pdb </a:t>
            </a:r>
          </a:p>
          <a:p>
            <a:endParaRPr lang="en-TR" dirty="0"/>
          </a:p>
          <a:p>
            <a:r>
              <a:rPr lang="en-TR" dirty="0"/>
              <a:t>def sum_and_delete(L):</a:t>
            </a:r>
          </a:p>
          <a:p>
            <a:r>
              <a:rPr lang="en-TR" dirty="0"/>
              <a:t>	sum = 0</a:t>
            </a:r>
          </a:p>
          <a:p>
            <a:r>
              <a:rPr lang="en-TR" dirty="0"/>
              <a:t>	pdb.set_trace()</a:t>
            </a:r>
          </a:p>
          <a:p>
            <a:r>
              <a:rPr lang="en-TR" dirty="0"/>
              <a:t>	for i in range(len(L)):</a:t>
            </a:r>
          </a:p>
          <a:p>
            <a:r>
              <a:rPr lang="en-TR" dirty="0"/>
              <a:t>		sum += L[i]</a:t>
            </a:r>
          </a:p>
          <a:p>
            <a:r>
              <a:rPr lang="en-TR" dirty="0"/>
              <a:t>		del L[i]</a:t>
            </a:r>
          </a:p>
          <a:p>
            <a:endParaRPr lang="en-TR" dirty="0"/>
          </a:p>
          <a:p>
            <a:r>
              <a:rPr lang="en-TR" dirty="0"/>
              <a:t>	return sum</a:t>
            </a:r>
          </a:p>
          <a:p>
            <a:endParaRPr lang="en-TR" dirty="0"/>
          </a:p>
          <a:p>
            <a:r>
              <a:rPr lang="en-TR" dirty="0"/>
              <a:t>sum_and_delete([1, 2, 3, 4, 5])</a:t>
            </a:r>
          </a:p>
        </p:txBody>
      </p:sp>
    </p:spTree>
    <p:extLst>
      <p:ext uri="{BB962C8B-B14F-4D97-AF65-F5344CB8AC3E}">
        <p14:creationId xmlns:p14="http://schemas.microsoft.com/office/powerpoint/2010/main" val="3294397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DD0F-D538-3247-8F5E-FC15CCDD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17C23-53A3-E547-8E5C-0B7ED1F08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Calculate Discount Averages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https://pp4e-workbook.github.io/chapters/error_handling_and_debugging/calculate_discount_averages.html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TR" dirty="0"/>
              <a:t>Memento</a:t>
            </a: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https://pp4e-workbook.github.io/chapters/error_handling_and_debugging/memento.html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TR" sz="1800" dirty="0"/>
          </a:p>
          <a:p>
            <a:pPr marL="0" indent="0">
              <a:buNone/>
            </a:pPr>
            <a:endParaRPr lang="en-TR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90D40-766C-5C4C-9311-9D4ACEE3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36870-079F-EB4E-9ED1-7C063823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B5A77-7823-F244-AEDE-280149E5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1924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08E9-6C7E-E842-9986-59D763E4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Words:</a:t>
            </a:r>
            <a:br>
              <a:rPr lang="en-US" dirty="0"/>
            </a:br>
            <a:r>
              <a:rPr lang="en-US" dirty="0"/>
              <a:t>Important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551D-521E-4C41-AD05-B20AA6D7C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en-US" dirty="0"/>
              <a:t>Different types of errors: Syntax, type, run-time and logical errors.</a:t>
            </a:r>
          </a:p>
          <a:p>
            <a:r>
              <a:rPr lang="en-US" dirty="0"/>
              <a:t>How to deal with errors.</a:t>
            </a:r>
          </a:p>
          <a:p>
            <a:r>
              <a:rPr lang="en-US" dirty="0"/>
              <a:t>Exceptions and exception handling.</a:t>
            </a:r>
          </a:p>
          <a:p>
            <a:r>
              <a:rPr lang="en-US" dirty="0"/>
              <a:t>Debugging by “printing” values, exception handling and a debugger.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6B65-32BE-6C42-B472-3C436B83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B88A2-DC1B-AF42-BF65-58F6D3B8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70A41-050D-DE4C-8F8A-B97B2C67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5621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41A3-61EE-9B42-9804-7FD8997C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708920"/>
            <a:ext cx="7772400" cy="1362075"/>
          </a:xfrm>
        </p:spPr>
        <p:txBody>
          <a:bodyPr/>
          <a:lstStyle/>
          <a:p>
            <a:pPr algn="ctr"/>
            <a:r>
              <a:rPr lang="en-US" b="0" dirty="0"/>
              <a:t>that’s all folks!</a:t>
            </a:r>
            <a:br>
              <a:rPr lang="en-US" b="0" dirty="0"/>
            </a:br>
            <a:r>
              <a:rPr lang="en-US" b="0" dirty="0"/>
              <a:t>Stay healthy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16447-A45A-C44D-A956-7ECEC340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AEF4-C816-6243-8997-A5C2ADC4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AB1AC-6DBD-1045-8333-6ACC2105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9FD42-DF67-4B78-BBAD-81AFF5ED3697}" type="slidenum">
              <a:rPr lang="tr-TR" smtClean="0"/>
              <a:pPr>
                <a:defRPr/>
              </a:pPr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39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967B-15BC-194A-A0FB-0051A08A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Files and Sequential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D97BE-2E08-0A42-9569-BF008366A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08BB-B30B-3A4F-A201-F3D92ACD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92E92-C78F-B343-9A06-CA417934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C4C08-9C26-BB42-9498-7ACC4B77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</a:t>
            </a:fld>
            <a:endParaRPr lang="tr-T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F4C58D-D884-E54B-B347-870D18E0F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605" y="1417638"/>
            <a:ext cx="5872790" cy="227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313486-E694-F24D-8ED4-B556A4AD4BD4}"/>
              </a:ext>
            </a:extLst>
          </p:cNvPr>
          <p:cNvSpPr/>
          <p:nvPr/>
        </p:nvSpPr>
        <p:spPr>
          <a:xfrm>
            <a:off x="683568" y="4221088"/>
            <a:ext cx="8172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firstexample.txt"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example file we created above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1600" b="1" dirty="0">
              <a:solidFill>
                <a:srgbClr val="0070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repeat 3 times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content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fp.read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read 4 bytes in each step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content)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output 4 bytes preceded by 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fp.close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T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3FD551-244C-B546-9056-F57F6B6730FC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76847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EFA5-DBD6-E54B-B62F-7084C977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Accessing Files Line by 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A2BB0-6B55-5043-B798-CE796C2C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C7D1C-DB92-0D42-AA98-3B0F4425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E94DB-62EE-4B4D-928D-E2368BC2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</a:t>
            </a:fld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4586F4-54B6-8D4E-9F88-95732E806728}"/>
              </a:ext>
            </a:extLst>
          </p:cNvPr>
          <p:cNvSpPr/>
          <p:nvPr/>
        </p:nvSpPr>
        <p:spPr>
          <a:xfrm>
            <a:off x="827584" y="1659285"/>
            <a:ext cx="69847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pointlist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[(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), (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), (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), (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)] 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pointlist.txt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open file for writing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fp.write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pointlist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)))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write list 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fp.write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endParaRPr lang="en-US" sz="1600" i="1" dirty="0">
              <a:solidFill>
                <a:srgbClr val="60A0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Go over each point in the 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pointlist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for each </a:t>
            </a:r>
            <a:r>
              <a:rPr lang="en-US" sz="1600" i="1" dirty="0" err="1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 in the 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fp.write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(x))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write 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fp.write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space as number separator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fp.write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(y))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write 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fp.write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\n as line separator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fp.close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T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429230-8DAE-1842-9B87-E67B5DB41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160" y="5155451"/>
            <a:ext cx="660400" cy="114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4E0F7-E863-D94B-BF28-C07A73B5CEA1}"/>
              </a:ext>
            </a:extLst>
          </p:cNvPr>
          <p:cNvSpPr txBox="1"/>
          <p:nvPr/>
        </p:nvSpPr>
        <p:spPr>
          <a:xfrm>
            <a:off x="7092280" y="4509120"/>
            <a:ext cx="154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Produces file </a:t>
            </a:r>
          </a:p>
          <a:p>
            <a:r>
              <a:rPr lang="en-TR" dirty="0"/>
              <a:t>  with content: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A9A522-B94B-9C4A-9D47-BE263D2D8F5B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204359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EFA5-DBD6-E54B-B62F-7084C977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Accessing Files Line by 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A2BB0-6B55-5043-B798-CE796C2C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C7D1C-DB92-0D42-AA98-3B0F4425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E94DB-62EE-4B4D-928D-E2368BC2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5</a:t>
            </a:fld>
            <a:endParaRPr lang="tr-T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429230-8DAE-1842-9B87-E67B5DB41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80518"/>
            <a:ext cx="660400" cy="114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4E0F7-E863-D94B-BF28-C07A73B5CEA1}"/>
              </a:ext>
            </a:extLst>
          </p:cNvPr>
          <p:cNvSpPr txBox="1"/>
          <p:nvPr/>
        </p:nvSpPr>
        <p:spPr>
          <a:xfrm>
            <a:off x="941760" y="1411186"/>
            <a:ext cx="230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Read file with content: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F69DA9-8A21-3844-AC14-BD0D245DCDF0}"/>
              </a:ext>
            </a:extLst>
          </p:cNvPr>
          <p:cNvSpPr/>
          <p:nvPr/>
        </p:nvSpPr>
        <p:spPr>
          <a:xfrm>
            <a:off x="961404" y="3286398"/>
            <a:ext cx="7086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pointlist.txt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open file for reading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nextline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fp.readline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read the first 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nextline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while read is successful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nextline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output the 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nextline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fp.readline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read the </a:t>
            </a:r>
            <a:r>
              <a:rPr lang="en-US" i="1" dirty="0" err="1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fp.close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when </a:t>
            </a:r>
            <a:r>
              <a:rPr lang="en-US" i="1" dirty="0" err="1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nextline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'' loop terminates</a:t>
            </a:r>
            <a:endParaRPr lang="en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10283-0DC9-AB4B-A220-C1E49573178F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FFBADD-9B68-4E4F-8A42-DDB204D01F76}"/>
                  </a:ext>
                </a:extLst>
              </p14:cNvPr>
              <p14:cNvContentPartPr/>
              <p14:nvPr/>
            </p14:nvContentPartPr>
            <p14:xfrm>
              <a:off x="2838769" y="4165721"/>
              <a:ext cx="969840" cy="15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FFBADD-9B68-4E4F-8A42-DDB204D01F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9769" y="4156721"/>
                <a:ext cx="987480" cy="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506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A9CC-FC12-6B4D-AF26-BD1B8759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Termination of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7180B-58A3-8C4C-9888-85A3C2677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There are two ways to stop reading input: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By reading a definite number of items.</a:t>
            </a:r>
          </a:p>
          <a:p>
            <a:pPr marL="1371600" lvl="2" indent="-514350"/>
            <a:r>
              <a:rPr lang="en-US" sz="2000" dirty="0"/>
              <a:t>Call read() or </a:t>
            </a:r>
            <a:r>
              <a:rPr lang="en-US" sz="2000" dirty="0" err="1"/>
              <a:t>readline</a:t>
            </a:r>
            <a:r>
              <a:rPr lang="en-US" sz="2000" dirty="0"/>
              <a:t>() functions for a fixed number of times.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By the end of the file.</a:t>
            </a:r>
          </a:p>
          <a:p>
            <a:pPr marL="1371600" lvl="2" indent="-514350"/>
            <a:r>
              <a:rPr lang="en-US" sz="2000" dirty="0"/>
              <a:t>Continue to read() or </a:t>
            </a:r>
            <a:r>
              <a:rPr lang="en-US" sz="2000" dirty="0" err="1"/>
              <a:t>readline</a:t>
            </a:r>
            <a:r>
              <a:rPr lang="en-US" sz="2000" dirty="0"/>
              <a:t>() until they return empty string ‘’.</a:t>
            </a:r>
          </a:p>
          <a:p>
            <a:endParaRPr lang="en-TR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122E8-7178-254B-98CB-667DBF5A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C20A6-11CD-764D-AD7E-683FFC70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76513-6AF5-1940-AA39-A9330F81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6</a:t>
            </a:fld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068BED-AA7E-EB4D-BEBB-896A5B3175E6}"/>
              </a:ext>
            </a:extLst>
          </p:cNvPr>
          <p:cNvSpPr/>
          <p:nvPr/>
        </p:nvSpPr>
        <p:spPr>
          <a:xfrm>
            <a:off x="1259632" y="4077072"/>
            <a:ext cx="61206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pointlist.txt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open file for reading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nextline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fp.readline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read the first 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nextline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until end of file</a:t>
            </a:r>
          </a:p>
          <a:p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... # Do something  with the read line</a:t>
            </a:r>
          </a:p>
          <a:p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nextline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fp.readline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read the next 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T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6CCE1-0B23-8441-A9D0-6DCC317CCF76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181393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D9D0-C7AF-DB4F-AA33-52C12242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8B69E-51E1-D848-8822-89FCFF3D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Error handling and Debugging: </a:t>
            </a:r>
          </a:p>
          <a:p>
            <a:pPr lvl="1"/>
            <a:r>
              <a:rPr lang="en-US" sz="2400" dirty="0"/>
              <a:t>Kinds of errors</a:t>
            </a:r>
          </a:p>
          <a:p>
            <a:pPr lvl="1"/>
            <a:r>
              <a:rPr lang="en-US" sz="2400" dirty="0"/>
              <a:t>Exceptions</a:t>
            </a:r>
          </a:p>
          <a:p>
            <a:pPr lvl="1"/>
            <a:r>
              <a:rPr lang="en-US" sz="2400" dirty="0"/>
              <a:t>Debugging techniques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1734-C363-7C47-9BF2-5B3468A0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174D-D342-A744-BD47-8A7BE75B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D0A60-CDB2-0144-A7F6-50B55541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434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733F-BE32-5044-81D5-171C5C8B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1143000"/>
          </a:xfrm>
        </p:spPr>
        <p:txBody>
          <a:bodyPr/>
          <a:lstStyle/>
          <a:p>
            <a:r>
              <a:rPr lang="en-TR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F936-676E-9347-9762-D0ECF12F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>
                <a:solidFill>
                  <a:srgbClr val="FF0000"/>
                </a:solidFill>
              </a:rPr>
              <a:t>Syntax errors</a:t>
            </a:r>
          </a:p>
          <a:p>
            <a:r>
              <a:rPr lang="en-TR" dirty="0"/>
              <a:t>Type errors</a:t>
            </a:r>
          </a:p>
          <a:p>
            <a:r>
              <a:rPr lang="en-TR" dirty="0"/>
              <a:t>Run-time errors</a:t>
            </a:r>
          </a:p>
          <a:p>
            <a:r>
              <a:rPr lang="en-TR" dirty="0"/>
              <a:t>Logical errors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29E7D-9A9C-C743-9F34-CD11E1DA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DDA8-4CDA-D145-B09A-61C75203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C44E-E50D-7844-8CDC-E1382E8B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8</a:t>
            </a:fld>
            <a:endParaRPr lang="tr-T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D92F33-B709-6D4C-95DB-10B633A2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330290"/>
            <a:ext cx="3888965" cy="579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8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733F-BE32-5044-81D5-171C5C8B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1143000"/>
          </a:xfrm>
        </p:spPr>
        <p:txBody>
          <a:bodyPr/>
          <a:lstStyle/>
          <a:p>
            <a:r>
              <a:rPr lang="en-TR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F936-676E-9347-9762-D0ECF12F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Syntax errors</a:t>
            </a:r>
          </a:p>
          <a:p>
            <a:r>
              <a:rPr lang="en-TR" dirty="0">
                <a:solidFill>
                  <a:srgbClr val="FF0000"/>
                </a:solidFill>
              </a:rPr>
              <a:t>Type errors</a:t>
            </a:r>
          </a:p>
          <a:p>
            <a:r>
              <a:rPr lang="en-TR" dirty="0"/>
              <a:t>Run-time errors</a:t>
            </a:r>
          </a:p>
          <a:p>
            <a:r>
              <a:rPr lang="en-TR" dirty="0"/>
              <a:t>Logical errors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29E7D-9A9C-C743-9F34-CD11E1DA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DDA8-4CDA-D145-B09A-61C75203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C44E-E50D-7844-8CDC-E1382E8B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9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737E7E-785D-074F-A5C6-E4BC3C4BE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76" y="1600200"/>
            <a:ext cx="5591324" cy="267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5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1245</Words>
  <Application>Microsoft Office PowerPoint</Application>
  <PresentationFormat>On-screen Show (4:3)</PresentationFormat>
  <Paragraphs>238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Office Theme</vt:lpstr>
      <vt:lpstr>CEng 240 – Spring 2021 Week 11</vt:lpstr>
      <vt:lpstr>Opening/closing files</vt:lpstr>
      <vt:lpstr>Files and Sequential Access</vt:lpstr>
      <vt:lpstr>Accessing Files Line by Line</vt:lpstr>
      <vt:lpstr>Accessing Files Line by Line</vt:lpstr>
      <vt:lpstr>Termination of input</vt:lpstr>
      <vt:lpstr>This Week</vt:lpstr>
      <vt:lpstr>Error Types</vt:lpstr>
      <vt:lpstr>Error Types</vt:lpstr>
      <vt:lpstr>Error Types</vt:lpstr>
      <vt:lpstr>Exceptions</vt:lpstr>
      <vt:lpstr>Exception Examples</vt:lpstr>
      <vt:lpstr>Error Types</vt:lpstr>
      <vt:lpstr>How to work with errors</vt:lpstr>
      <vt:lpstr>How to work with errors:  (2) Place controls in your code</vt:lpstr>
      <vt:lpstr>How to work with errors:  (3) Handle Exceptions</vt:lpstr>
      <vt:lpstr>How to work with errors:  (3) Handle Exceptions</vt:lpstr>
      <vt:lpstr>How to work with errors:  (4) Write verification code and raise exception</vt:lpstr>
      <vt:lpstr>How to work with errors:  (6) Write test cases</vt:lpstr>
      <vt:lpstr>Debugging</vt:lpstr>
      <vt:lpstr>Debugging:  Using debugging outputs</vt:lpstr>
      <vt:lpstr>Debugging:  Handling Exception to Get More Info</vt:lpstr>
      <vt:lpstr>Debugging:  Using debugger</vt:lpstr>
      <vt:lpstr>Debugging:  Using debugger</vt:lpstr>
      <vt:lpstr>Example</vt:lpstr>
      <vt:lpstr>Final Words: Important Concepts</vt:lpstr>
      <vt:lpstr>that’s all folks! Stay healthy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Ceng 111 – Fall 2011 Week 1b</dc:title>
  <dc:creator>Sinan</dc:creator>
  <cp:lastModifiedBy>hazal moğultay</cp:lastModifiedBy>
  <cp:revision>361</cp:revision>
  <dcterms:created xsi:type="dcterms:W3CDTF">2011-09-27T12:40:10Z</dcterms:created>
  <dcterms:modified xsi:type="dcterms:W3CDTF">2024-09-22T17:17:59Z</dcterms:modified>
</cp:coreProperties>
</file>