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256" r:id="rId2"/>
    <p:sldId id="865" r:id="rId3"/>
    <p:sldId id="868" r:id="rId4"/>
    <p:sldId id="869" r:id="rId5"/>
    <p:sldId id="871" r:id="rId6"/>
    <p:sldId id="872" r:id="rId7"/>
    <p:sldId id="870" r:id="rId8"/>
    <p:sldId id="866" r:id="rId9"/>
    <p:sldId id="873" r:id="rId10"/>
    <p:sldId id="874" r:id="rId11"/>
    <p:sldId id="875" r:id="rId12"/>
    <p:sldId id="876" r:id="rId13"/>
    <p:sldId id="877" r:id="rId14"/>
    <p:sldId id="867" r:id="rId15"/>
    <p:sldId id="878" r:id="rId16"/>
    <p:sldId id="879" r:id="rId17"/>
    <p:sldId id="880" r:id="rId18"/>
    <p:sldId id="889" r:id="rId19"/>
    <p:sldId id="257" r:id="rId20"/>
    <p:sldId id="259" r:id="rId21"/>
    <p:sldId id="258" r:id="rId22"/>
    <p:sldId id="266" r:id="rId23"/>
    <p:sldId id="267" r:id="rId24"/>
    <p:sldId id="272" r:id="rId25"/>
    <p:sldId id="268" r:id="rId26"/>
    <p:sldId id="274" r:id="rId27"/>
    <p:sldId id="275" r:id="rId28"/>
    <p:sldId id="276" r:id="rId29"/>
    <p:sldId id="277" r:id="rId30"/>
    <p:sldId id="302" r:id="rId31"/>
    <p:sldId id="269" r:id="rId32"/>
    <p:sldId id="278" r:id="rId33"/>
    <p:sldId id="279" r:id="rId34"/>
    <p:sldId id="280" r:id="rId35"/>
    <p:sldId id="281" r:id="rId36"/>
    <p:sldId id="282" r:id="rId37"/>
    <p:sldId id="284" r:id="rId38"/>
    <p:sldId id="283" r:id="rId39"/>
    <p:sldId id="285" r:id="rId40"/>
    <p:sldId id="270" r:id="rId41"/>
    <p:sldId id="286" r:id="rId42"/>
    <p:sldId id="287" r:id="rId43"/>
    <p:sldId id="292" r:id="rId44"/>
    <p:sldId id="293" r:id="rId45"/>
    <p:sldId id="288" r:id="rId46"/>
    <p:sldId id="289" r:id="rId47"/>
    <p:sldId id="290" r:id="rId48"/>
    <p:sldId id="291" r:id="rId49"/>
    <p:sldId id="271" r:id="rId50"/>
    <p:sldId id="260" r:id="rId51"/>
    <p:sldId id="261" r:id="rId52"/>
    <p:sldId id="294" r:id="rId53"/>
    <p:sldId id="295" r:id="rId54"/>
    <p:sldId id="296" r:id="rId55"/>
    <p:sldId id="890" r:id="rId56"/>
    <p:sldId id="324" r:id="rId57"/>
    <p:sldId id="301" r:id="rId58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4"/>
    <p:restoredTop sz="96400" autoAdjust="0"/>
  </p:normalViewPr>
  <p:slideViewPr>
    <p:cSldViewPr showGuides="1">
      <p:cViewPr varScale="1">
        <p:scale>
          <a:sx n="82" d="100"/>
          <a:sy n="82" d="100"/>
        </p:scale>
        <p:origin x="169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n Kalkan" userId="6c97b2d2-1092-497b-8c76-002b8d208c49" providerId="ADAL" clId="{518A4295-F573-004D-8323-D2F857F1BEFD}"/>
    <pc:docChg chg="custSel addSld delSld modSld">
      <pc:chgData name="Sinan Kalkan" userId="6c97b2d2-1092-497b-8c76-002b8d208c49" providerId="ADAL" clId="{518A4295-F573-004D-8323-D2F857F1BEFD}" dt="2021-06-11T07:33:17.696" v="1484" actId="478"/>
      <pc:docMkLst>
        <pc:docMk/>
      </pc:docMkLst>
      <pc:sldChg chg="addSp delSp modSp mod">
        <pc:chgData name="Sinan Kalkan" userId="6c97b2d2-1092-497b-8c76-002b8d208c49" providerId="ADAL" clId="{518A4295-F573-004D-8323-D2F857F1BEFD}" dt="2021-06-11T05:41:10.782" v="102" actId="9405"/>
        <pc:sldMkLst>
          <pc:docMk/>
          <pc:sldMk cId="0" sldId="256"/>
        </pc:sldMkLst>
        <pc:spChg chg="mod">
          <ac:chgData name="Sinan Kalkan" userId="6c97b2d2-1092-497b-8c76-002b8d208c49" providerId="ADAL" clId="{518A4295-F573-004D-8323-D2F857F1BEFD}" dt="2021-06-08T07:20:21.799" v="9" actId="20577"/>
          <ac:spMkLst>
            <pc:docMk/>
            <pc:sldMk cId="0" sldId="256"/>
            <ac:spMk id="2050" creationId="{00000000-0000-0000-0000-000000000000}"/>
          </ac:spMkLst>
        </pc:spChg>
        <pc:inkChg chg="add del">
          <ac:chgData name="Sinan Kalkan" userId="6c97b2d2-1092-497b-8c76-002b8d208c49" providerId="ADAL" clId="{518A4295-F573-004D-8323-D2F857F1BEFD}" dt="2021-06-11T05:37:43.068" v="100"/>
          <ac:inkMkLst>
            <pc:docMk/>
            <pc:sldMk cId="0" sldId="256"/>
            <ac:inkMk id="4" creationId="{B1240193-9662-8D42-BA4C-988E58558683}"/>
          </ac:inkMkLst>
        </pc:inkChg>
        <pc:inkChg chg="add">
          <ac:chgData name="Sinan Kalkan" userId="6c97b2d2-1092-497b-8c76-002b8d208c49" providerId="ADAL" clId="{518A4295-F573-004D-8323-D2F857F1BEFD}" dt="2021-06-11T05:40:54.342" v="101" actId="9405"/>
          <ac:inkMkLst>
            <pc:docMk/>
            <pc:sldMk cId="0" sldId="256"/>
            <ac:inkMk id="5" creationId="{8AAA8E16-21C0-2D43-95FF-38A393401844}"/>
          </ac:inkMkLst>
        </pc:inkChg>
        <pc:inkChg chg="add">
          <ac:chgData name="Sinan Kalkan" userId="6c97b2d2-1092-497b-8c76-002b8d208c49" providerId="ADAL" clId="{518A4295-F573-004D-8323-D2F857F1BEFD}" dt="2021-06-11T05:41:10.782" v="102" actId="9405"/>
          <ac:inkMkLst>
            <pc:docMk/>
            <pc:sldMk cId="0" sldId="256"/>
            <ac:inkMk id="6" creationId="{E5D09636-68FA-5E41-A09C-4E16C6A6802A}"/>
          </ac:inkMkLst>
        </pc:inkChg>
      </pc:sldChg>
      <pc:sldChg chg="addSp delSp mod">
        <pc:chgData name="Sinan Kalkan" userId="6c97b2d2-1092-497b-8c76-002b8d208c49" providerId="ADAL" clId="{518A4295-F573-004D-8323-D2F857F1BEFD}" dt="2021-06-11T07:29:07.328" v="1060"/>
        <pc:sldMkLst>
          <pc:docMk/>
          <pc:sldMk cId="0" sldId="257"/>
        </pc:sldMkLst>
        <pc:inkChg chg="add del">
          <ac:chgData name="Sinan Kalkan" userId="6c97b2d2-1092-497b-8c76-002b8d208c49" providerId="ADAL" clId="{518A4295-F573-004D-8323-D2F857F1BEFD}" dt="2021-06-11T07:29:07.328" v="1060"/>
          <ac:inkMkLst>
            <pc:docMk/>
            <pc:sldMk cId="0" sldId="257"/>
            <ac:inkMk id="5" creationId="{970B3655-87A4-5B41-B48C-E88059D9EF8F}"/>
          </ac:inkMkLst>
        </pc:inkChg>
        <pc:inkChg chg="add del">
          <ac:chgData name="Sinan Kalkan" userId="6c97b2d2-1092-497b-8c76-002b8d208c49" providerId="ADAL" clId="{518A4295-F573-004D-8323-D2F857F1BEFD}" dt="2021-06-11T07:29:07.327" v="1059"/>
          <ac:inkMkLst>
            <pc:docMk/>
            <pc:sldMk cId="0" sldId="257"/>
            <ac:inkMk id="6" creationId="{23802B31-232F-C646-94BE-BC7B9B1D5BB4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29:17.294" v="1069"/>
        <pc:sldMkLst>
          <pc:docMk/>
          <pc:sldMk cId="2749422592" sldId="258"/>
        </pc:sldMkLst>
        <pc:grpChg chg="del mod">
          <ac:chgData name="Sinan Kalkan" userId="6c97b2d2-1092-497b-8c76-002b8d208c49" providerId="ADAL" clId="{518A4295-F573-004D-8323-D2F857F1BEFD}" dt="2021-06-11T07:29:16.411" v="1064"/>
          <ac:grpSpMkLst>
            <pc:docMk/>
            <pc:sldMk cId="2749422592" sldId="258"/>
            <ac:grpSpMk id="11" creationId="{5E28FE77-804F-774D-9229-745612A690C5}"/>
          </ac:grpSpMkLst>
        </pc:grpChg>
        <pc:grpChg chg="del mod">
          <ac:chgData name="Sinan Kalkan" userId="6c97b2d2-1092-497b-8c76-002b8d208c49" providerId="ADAL" clId="{518A4295-F573-004D-8323-D2F857F1BEFD}" dt="2021-06-11T07:29:16.413" v="1066"/>
          <ac:grpSpMkLst>
            <pc:docMk/>
            <pc:sldMk cId="2749422592" sldId="258"/>
            <ac:grpSpMk id="14" creationId="{054F013C-1ED6-8645-A322-7A62807FBCD8}"/>
          </ac:grpSpMkLst>
        </pc:grpChg>
        <pc:inkChg chg="add del">
          <ac:chgData name="Sinan Kalkan" userId="6c97b2d2-1092-497b-8c76-002b8d208c49" providerId="ADAL" clId="{518A4295-F573-004D-8323-D2F857F1BEFD}" dt="2021-06-11T07:29:16.413" v="1067"/>
          <ac:inkMkLst>
            <pc:docMk/>
            <pc:sldMk cId="2749422592" sldId="258"/>
            <ac:inkMk id="8" creationId="{D6996331-0C5A-9543-8990-9AB4C909AA82}"/>
          </ac:inkMkLst>
        </pc:inkChg>
        <pc:inkChg chg="add del mod">
          <ac:chgData name="Sinan Kalkan" userId="6c97b2d2-1092-497b-8c76-002b8d208c49" providerId="ADAL" clId="{518A4295-F573-004D-8323-D2F857F1BEFD}" dt="2021-06-11T07:29:16.412" v="1065"/>
          <ac:inkMkLst>
            <pc:docMk/>
            <pc:sldMk cId="2749422592" sldId="258"/>
            <ac:inkMk id="9" creationId="{D948BF61-1586-EF44-9890-D9E81853497A}"/>
          </ac:inkMkLst>
        </pc:inkChg>
        <pc:inkChg chg="add del mod">
          <ac:chgData name="Sinan Kalkan" userId="6c97b2d2-1092-497b-8c76-002b8d208c49" providerId="ADAL" clId="{518A4295-F573-004D-8323-D2F857F1BEFD}" dt="2021-06-11T07:29:16.411" v="1064"/>
          <ac:inkMkLst>
            <pc:docMk/>
            <pc:sldMk cId="2749422592" sldId="258"/>
            <ac:inkMk id="10" creationId="{728A52E8-0CE5-1443-8124-510E3E7190D9}"/>
          </ac:inkMkLst>
        </pc:inkChg>
        <pc:inkChg chg="add del mod">
          <ac:chgData name="Sinan Kalkan" userId="6c97b2d2-1092-497b-8c76-002b8d208c49" providerId="ADAL" clId="{518A4295-F573-004D-8323-D2F857F1BEFD}" dt="2021-06-11T07:29:16.413" v="1068"/>
          <ac:inkMkLst>
            <pc:docMk/>
            <pc:sldMk cId="2749422592" sldId="258"/>
            <ac:inkMk id="12" creationId="{7FFEA6BB-FDA5-BA47-A0D5-DDF564AF9A4D}"/>
          </ac:inkMkLst>
        </pc:inkChg>
        <pc:inkChg chg="add del mod">
          <ac:chgData name="Sinan Kalkan" userId="6c97b2d2-1092-497b-8c76-002b8d208c49" providerId="ADAL" clId="{518A4295-F573-004D-8323-D2F857F1BEFD}" dt="2021-06-11T07:29:16.413" v="1066"/>
          <ac:inkMkLst>
            <pc:docMk/>
            <pc:sldMk cId="2749422592" sldId="258"/>
            <ac:inkMk id="13" creationId="{896A802F-14CC-FF4C-A39E-FE2133B31B7E}"/>
          </ac:inkMkLst>
        </pc:inkChg>
        <pc:inkChg chg="add del">
          <ac:chgData name="Sinan Kalkan" userId="6c97b2d2-1092-497b-8c76-002b8d208c49" providerId="ADAL" clId="{518A4295-F573-004D-8323-D2F857F1BEFD}" dt="2021-06-11T07:29:17.294" v="1069"/>
          <ac:inkMkLst>
            <pc:docMk/>
            <pc:sldMk cId="2749422592" sldId="258"/>
            <ac:inkMk id="15" creationId="{43D2DB9F-A995-AB40-A5F9-8982D93D9D3D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29:27.625" v="1111"/>
        <pc:sldMkLst>
          <pc:docMk/>
          <pc:sldMk cId="2325375156" sldId="266"/>
        </pc:sldMkLst>
        <pc:grpChg chg="del mod">
          <ac:chgData name="Sinan Kalkan" userId="6c97b2d2-1092-497b-8c76-002b8d208c49" providerId="ADAL" clId="{518A4295-F573-004D-8323-D2F857F1BEFD}" dt="2021-06-11T05:52:29.371" v="162"/>
          <ac:grpSpMkLst>
            <pc:docMk/>
            <pc:sldMk cId="2325375156" sldId="266"/>
            <ac:grpSpMk id="15" creationId="{ABA2EA92-E57C-FC46-95B9-2E988FE7355B}"/>
          </ac:grpSpMkLst>
        </pc:grpChg>
        <pc:grpChg chg="del mod">
          <ac:chgData name="Sinan Kalkan" userId="6c97b2d2-1092-497b-8c76-002b8d208c49" providerId="ADAL" clId="{518A4295-F573-004D-8323-D2F857F1BEFD}" dt="2021-06-11T05:52:44.764" v="165"/>
          <ac:grpSpMkLst>
            <pc:docMk/>
            <pc:sldMk cId="2325375156" sldId="266"/>
            <ac:grpSpMk id="20" creationId="{74C8F191-EAE9-E040-A9AF-BE019AD71766}"/>
          </ac:grpSpMkLst>
        </pc:grpChg>
        <pc:grpChg chg="del mod">
          <ac:chgData name="Sinan Kalkan" userId="6c97b2d2-1092-497b-8c76-002b8d208c49" providerId="ADAL" clId="{518A4295-F573-004D-8323-D2F857F1BEFD}" dt="2021-06-11T05:52:46.914" v="167"/>
          <ac:grpSpMkLst>
            <pc:docMk/>
            <pc:sldMk cId="2325375156" sldId="266"/>
            <ac:grpSpMk id="23" creationId="{152AF485-D073-AB4B-82D3-7AEC6409768E}"/>
          </ac:grpSpMkLst>
        </pc:grpChg>
        <pc:grpChg chg="del mod">
          <ac:chgData name="Sinan Kalkan" userId="6c97b2d2-1092-497b-8c76-002b8d208c49" providerId="ADAL" clId="{518A4295-F573-004D-8323-D2F857F1BEFD}" dt="2021-06-11T05:52:48.730" v="170"/>
          <ac:grpSpMkLst>
            <pc:docMk/>
            <pc:sldMk cId="2325375156" sldId="266"/>
            <ac:grpSpMk id="25" creationId="{CDF0DE39-7876-1C43-80F9-CA0DB292B515}"/>
          </ac:grpSpMkLst>
        </pc:grpChg>
        <pc:grpChg chg="del mod">
          <ac:chgData name="Sinan Kalkan" userId="6c97b2d2-1092-497b-8c76-002b8d208c49" providerId="ADAL" clId="{518A4295-F573-004D-8323-D2F857F1BEFD}" dt="2021-06-11T05:52:49.623" v="172"/>
          <ac:grpSpMkLst>
            <pc:docMk/>
            <pc:sldMk cId="2325375156" sldId="266"/>
            <ac:grpSpMk id="28" creationId="{FCDB31CE-C22D-B244-9B38-D593A6620A29}"/>
          </ac:grpSpMkLst>
        </pc:grpChg>
        <pc:grpChg chg="del mod">
          <ac:chgData name="Sinan Kalkan" userId="6c97b2d2-1092-497b-8c76-002b8d208c49" providerId="ADAL" clId="{518A4295-F573-004D-8323-D2F857F1BEFD}" dt="2021-06-11T05:52:51.783" v="175"/>
          <ac:grpSpMkLst>
            <pc:docMk/>
            <pc:sldMk cId="2325375156" sldId="266"/>
            <ac:grpSpMk id="30" creationId="{5338E0C5-7852-2749-B23B-F1AAA6ECEF80}"/>
          </ac:grpSpMkLst>
        </pc:grpChg>
        <pc:grpChg chg="del mod">
          <ac:chgData name="Sinan Kalkan" userId="6c97b2d2-1092-497b-8c76-002b8d208c49" providerId="ADAL" clId="{518A4295-F573-004D-8323-D2F857F1BEFD}" dt="2021-06-11T05:52:56.844" v="179"/>
          <ac:grpSpMkLst>
            <pc:docMk/>
            <pc:sldMk cId="2325375156" sldId="266"/>
            <ac:grpSpMk id="33" creationId="{FCFCB295-30D7-5142-80BD-5D54178833C8}"/>
          </ac:grpSpMkLst>
        </pc:grpChg>
        <pc:grpChg chg="del mod">
          <ac:chgData name="Sinan Kalkan" userId="6c97b2d2-1092-497b-8c76-002b8d208c49" providerId="ADAL" clId="{518A4295-F573-004D-8323-D2F857F1BEFD}" dt="2021-06-11T05:52:59.661" v="182"/>
          <ac:grpSpMkLst>
            <pc:docMk/>
            <pc:sldMk cId="2325375156" sldId="266"/>
            <ac:grpSpMk id="37" creationId="{707CC68D-C35D-9141-9759-3C774F44EEB0}"/>
          </ac:grpSpMkLst>
        </pc:grpChg>
        <pc:grpChg chg="del mod">
          <ac:chgData name="Sinan Kalkan" userId="6c97b2d2-1092-497b-8c76-002b8d208c49" providerId="ADAL" clId="{518A4295-F573-004D-8323-D2F857F1BEFD}" dt="2021-06-11T05:53:12.383" v="185"/>
          <ac:grpSpMkLst>
            <pc:docMk/>
            <pc:sldMk cId="2325375156" sldId="266"/>
            <ac:grpSpMk id="40" creationId="{E8392A43-3EF5-DB40-86C6-52AAE1D34AEA}"/>
          </ac:grpSpMkLst>
        </pc:grpChg>
        <pc:grpChg chg="del mod">
          <ac:chgData name="Sinan Kalkan" userId="6c97b2d2-1092-497b-8c76-002b8d208c49" providerId="ADAL" clId="{518A4295-F573-004D-8323-D2F857F1BEFD}" dt="2021-06-11T05:53:14.238" v="187"/>
          <ac:grpSpMkLst>
            <pc:docMk/>
            <pc:sldMk cId="2325375156" sldId="266"/>
            <ac:grpSpMk id="43" creationId="{CBF927B8-984F-084D-9AA7-A4C6BE8D5F4C}"/>
          </ac:grpSpMkLst>
        </pc:grpChg>
        <pc:grpChg chg="del mod">
          <ac:chgData name="Sinan Kalkan" userId="6c97b2d2-1092-497b-8c76-002b8d208c49" providerId="ADAL" clId="{518A4295-F573-004D-8323-D2F857F1BEFD}" dt="2021-06-11T07:29:27.624" v="1108"/>
          <ac:grpSpMkLst>
            <pc:docMk/>
            <pc:sldMk cId="2325375156" sldId="266"/>
            <ac:grpSpMk id="45" creationId="{E377D5DB-D941-3549-81BB-E7A29B4AFF54}"/>
          </ac:grpSpMkLst>
        </pc:grpChg>
        <pc:grpChg chg="del mod">
          <ac:chgData name="Sinan Kalkan" userId="6c97b2d2-1092-497b-8c76-002b8d208c49" providerId="ADAL" clId="{518A4295-F573-004D-8323-D2F857F1BEFD}" dt="2021-06-11T05:53:54.438" v="199"/>
          <ac:grpSpMkLst>
            <pc:docMk/>
            <pc:sldMk cId="2325375156" sldId="266"/>
            <ac:grpSpMk id="55" creationId="{493978CC-78B9-414D-9884-CF9431A7759E}"/>
          </ac:grpSpMkLst>
        </pc:grpChg>
        <pc:grpChg chg="del mod">
          <ac:chgData name="Sinan Kalkan" userId="6c97b2d2-1092-497b-8c76-002b8d208c49" providerId="ADAL" clId="{518A4295-F573-004D-8323-D2F857F1BEFD}" dt="2021-06-11T07:29:27.622" v="1096"/>
          <ac:grpSpMkLst>
            <pc:docMk/>
            <pc:sldMk cId="2325375156" sldId="266"/>
            <ac:grpSpMk id="57" creationId="{72042876-160D-C948-9324-C788B94EFFE9}"/>
          </ac:grpSpMkLst>
        </pc:grpChg>
        <pc:picChg chg="mod">
          <ac:chgData name="Sinan Kalkan" userId="6c97b2d2-1092-497b-8c76-002b8d208c49" providerId="ADAL" clId="{518A4295-F573-004D-8323-D2F857F1BEFD}" dt="2021-06-10T07:38:36.296" v="49" actId="1076"/>
          <ac:picMkLst>
            <pc:docMk/>
            <pc:sldMk cId="2325375156" sldId="266"/>
            <ac:picMk id="7170" creationId="{7461A8FA-8098-204C-A1F9-410634D1CC32}"/>
          </ac:picMkLst>
        </pc:picChg>
        <pc:inkChg chg="add del">
          <ac:chgData name="Sinan Kalkan" userId="6c97b2d2-1092-497b-8c76-002b8d208c49" providerId="ADAL" clId="{518A4295-F573-004D-8323-D2F857F1BEFD}" dt="2021-06-11T07:29:27.624" v="1105"/>
          <ac:inkMkLst>
            <pc:docMk/>
            <pc:sldMk cId="2325375156" sldId="266"/>
            <ac:inkMk id="9" creationId="{5A52B235-BA7F-604B-BA9F-D7CA89AC77C0}"/>
          </ac:inkMkLst>
        </pc:inkChg>
        <pc:inkChg chg="add del">
          <ac:chgData name="Sinan Kalkan" userId="6c97b2d2-1092-497b-8c76-002b8d208c49" providerId="ADAL" clId="{518A4295-F573-004D-8323-D2F857F1BEFD}" dt="2021-06-11T07:29:27.625" v="1110"/>
          <ac:inkMkLst>
            <pc:docMk/>
            <pc:sldMk cId="2325375156" sldId="266"/>
            <ac:inkMk id="10" creationId="{8145B1D3-491E-8543-A3C8-E741EF3BF9B3}"/>
          </ac:inkMkLst>
        </pc:inkChg>
        <pc:inkChg chg="add del mod">
          <ac:chgData name="Sinan Kalkan" userId="6c97b2d2-1092-497b-8c76-002b8d208c49" providerId="ADAL" clId="{518A4295-F573-004D-8323-D2F857F1BEFD}" dt="2021-06-11T07:29:27.617" v="1080"/>
          <ac:inkMkLst>
            <pc:docMk/>
            <pc:sldMk cId="2325375156" sldId="266"/>
            <ac:inkMk id="11" creationId="{EE96D362-8866-9548-85F5-C8C39D2023E1}"/>
          </ac:inkMkLst>
        </pc:inkChg>
        <pc:inkChg chg="add del mod">
          <ac:chgData name="Sinan Kalkan" userId="6c97b2d2-1092-497b-8c76-002b8d208c49" providerId="ADAL" clId="{518A4295-F573-004D-8323-D2F857F1BEFD}" dt="2021-06-11T07:29:27.619" v="1085"/>
          <ac:inkMkLst>
            <pc:docMk/>
            <pc:sldMk cId="2325375156" sldId="266"/>
            <ac:inkMk id="12" creationId="{B1AEAE96-0358-F146-836F-96BF6D2104B0}"/>
          </ac:inkMkLst>
        </pc:inkChg>
        <pc:inkChg chg="add del mod">
          <ac:chgData name="Sinan Kalkan" userId="6c97b2d2-1092-497b-8c76-002b8d208c49" providerId="ADAL" clId="{518A4295-F573-004D-8323-D2F857F1BEFD}" dt="2021-06-11T07:29:27.624" v="1108"/>
          <ac:inkMkLst>
            <pc:docMk/>
            <pc:sldMk cId="2325375156" sldId="266"/>
            <ac:inkMk id="13" creationId="{43267875-1A69-F54A-9C5B-A0A0E7D74EFD}"/>
          </ac:inkMkLst>
        </pc:inkChg>
        <pc:inkChg chg="add del mod">
          <ac:chgData name="Sinan Kalkan" userId="6c97b2d2-1092-497b-8c76-002b8d208c49" providerId="ADAL" clId="{518A4295-F573-004D-8323-D2F857F1BEFD}" dt="2021-06-11T07:29:27.614" v="1070"/>
          <ac:inkMkLst>
            <pc:docMk/>
            <pc:sldMk cId="2325375156" sldId="266"/>
            <ac:inkMk id="14" creationId="{94FB2A76-FD3F-954E-BBC7-EAECFA5B633A}"/>
          </ac:inkMkLst>
        </pc:inkChg>
        <pc:inkChg chg="add del mod">
          <ac:chgData name="Sinan Kalkan" userId="6c97b2d2-1092-497b-8c76-002b8d208c49" providerId="ADAL" clId="{518A4295-F573-004D-8323-D2F857F1BEFD}" dt="2021-06-11T07:29:27.615" v="1073"/>
          <ac:inkMkLst>
            <pc:docMk/>
            <pc:sldMk cId="2325375156" sldId="266"/>
            <ac:inkMk id="16" creationId="{11BEAE98-2B59-8540-AA8B-DAB74549D8DE}"/>
          </ac:inkMkLst>
        </pc:inkChg>
        <pc:inkChg chg="add del mod">
          <ac:chgData name="Sinan Kalkan" userId="6c97b2d2-1092-497b-8c76-002b8d208c49" providerId="ADAL" clId="{518A4295-F573-004D-8323-D2F857F1BEFD}" dt="2021-06-11T07:29:27.619" v="1084"/>
          <ac:inkMkLst>
            <pc:docMk/>
            <pc:sldMk cId="2325375156" sldId="266"/>
            <ac:inkMk id="17" creationId="{5292BD0C-5A34-7241-902C-D207409D6540}"/>
          </ac:inkMkLst>
        </pc:inkChg>
        <pc:inkChg chg="add del mod">
          <ac:chgData name="Sinan Kalkan" userId="6c97b2d2-1092-497b-8c76-002b8d208c49" providerId="ADAL" clId="{518A4295-F573-004D-8323-D2F857F1BEFD}" dt="2021-06-11T07:29:27.620" v="1089"/>
          <ac:inkMkLst>
            <pc:docMk/>
            <pc:sldMk cId="2325375156" sldId="266"/>
            <ac:inkMk id="18" creationId="{6DF88471-D38C-0844-9F35-0429EF1A2B7E}"/>
          </ac:inkMkLst>
        </pc:inkChg>
        <pc:inkChg chg="add del mod">
          <ac:chgData name="Sinan Kalkan" userId="6c97b2d2-1092-497b-8c76-002b8d208c49" providerId="ADAL" clId="{518A4295-F573-004D-8323-D2F857F1BEFD}" dt="2021-06-11T07:29:27.616" v="1076"/>
          <ac:inkMkLst>
            <pc:docMk/>
            <pc:sldMk cId="2325375156" sldId="266"/>
            <ac:inkMk id="19" creationId="{BF254C50-3DF7-A248-8230-179BD9EFBD92}"/>
          </ac:inkMkLst>
        </pc:inkChg>
        <pc:inkChg chg="add del">
          <ac:chgData name="Sinan Kalkan" userId="6c97b2d2-1092-497b-8c76-002b8d208c49" providerId="ADAL" clId="{518A4295-F573-004D-8323-D2F857F1BEFD}" dt="2021-06-11T07:29:27.624" v="1106"/>
          <ac:inkMkLst>
            <pc:docMk/>
            <pc:sldMk cId="2325375156" sldId="266"/>
            <ac:inkMk id="21" creationId="{28355AEE-011F-674D-8D8E-D9B091DCB8BF}"/>
          </ac:inkMkLst>
        </pc:inkChg>
        <pc:inkChg chg="add del mod">
          <ac:chgData name="Sinan Kalkan" userId="6c97b2d2-1092-497b-8c76-002b8d208c49" providerId="ADAL" clId="{518A4295-F573-004D-8323-D2F857F1BEFD}" dt="2021-06-11T07:29:27.616" v="1077"/>
          <ac:inkMkLst>
            <pc:docMk/>
            <pc:sldMk cId="2325375156" sldId="266"/>
            <ac:inkMk id="22" creationId="{8A3BDFC5-0B22-B248-B0DE-DA5197860417}"/>
          </ac:inkMkLst>
        </pc:inkChg>
        <pc:inkChg chg="add del mod">
          <ac:chgData name="Sinan Kalkan" userId="6c97b2d2-1092-497b-8c76-002b8d208c49" providerId="ADAL" clId="{518A4295-F573-004D-8323-D2F857F1BEFD}" dt="2021-06-11T07:29:27.623" v="1100"/>
          <ac:inkMkLst>
            <pc:docMk/>
            <pc:sldMk cId="2325375156" sldId="266"/>
            <ac:inkMk id="24" creationId="{CCF31F89-EB95-DE49-9F83-CE70CFA296B7}"/>
          </ac:inkMkLst>
        </pc:inkChg>
        <pc:inkChg chg="add del mod">
          <ac:chgData name="Sinan Kalkan" userId="6c97b2d2-1092-497b-8c76-002b8d208c49" providerId="ADAL" clId="{518A4295-F573-004D-8323-D2F857F1BEFD}" dt="2021-06-11T07:29:27.621" v="1095"/>
          <ac:inkMkLst>
            <pc:docMk/>
            <pc:sldMk cId="2325375156" sldId="266"/>
            <ac:inkMk id="26" creationId="{78A3BE9F-D7EF-524E-BA07-021448ADEC8E}"/>
          </ac:inkMkLst>
        </pc:inkChg>
        <pc:inkChg chg="add del mod">
          <ac:chgData name="Sinan Kalkan" userId="6c97b2d2-1092-497b-8c76-002b8d208c49" providerId="ADAL" clId="{518A4295-F573-004D-8323-D2F857F1BEFD}" dt="2021-06-11T07:29:27.619" v="1087"/>
          <ac:inkMkLst>
            <pc:docMk/>
            <pc:sldMk cId="2325375156" sldId="266"/>
            <ac:inkMk id="27" creationId="{89AA980D-51C9-F143-BEF6-C79B16599E40}"/>
          </ac:inkMkLst>
        </pc:inkChg>
        <pc:inkChg chg="add del mod">
          <ac:chgData name="Sinan Kalkan" userId="6c97b2d2-1092-497b-8c76-002b8d208c49" providerId="ADAL" clId="{518A4295-F573-004D-8323-D2F857F1BEFD}" dt="2021-06-11T07:29:27.625" v="1111"/>
          <ac:inkMkLst>
            <pc:docMk/>
            <pc:sldMk cId="2325375156" sldId="266"/>
            <ac:inkMk id="29" creationId="{AC724A44-E262-6044-B5DB-5C003F899F88}"/>
          </ac:inkMkLst>
        </pc:inkChg>
        <pc:inkChg chg="add del mod">
          <ac:chgData name="Sinan Kalkan" userId="6c97b2d2-1092-497b-8c76-002b8d208c49" providerId="ADAL" clId="{518A4295-F573-004D-8323-D2F857F1BEFD}" dt="2021-06-11T07:29:27.622" v="1098"/>
          <ac:inkMkLst>
            <pc:docMk/>
            <pc:sldMk cId="2325375156" sldId="266"/>
            <ac:inkMk id="31" creationId="{8749C927-07AA-DC43-9511-40C5D98B15AE}"/>
          </ac:inkMkLst>
        </pc:inkChg>
        <pc:inkChg chg="add del mod">
          <ac:chgData name="Sinan Kalkan" userId="6c97b2d2-1092-497b-8c76-002b8d208c49" providerId="ADAL" clId="{518A4295-F573-004D-8323-D2F857F1BEFD}" dt="2021-06-11T07:29:27.618" v="1082"/>
          <ac:inkMkLst>
            <pc:docMk/>
            <pc:sldMk cId="2325375156" sldId="266"/>
            <ac:inkMk id="32" creationId="{D52FBD41-DB74-FC4F-B44B-FDA3825E127F}"/>
          </ac:inkMkLst>
        </pc:inkChg>
        <pc:inkChg chg="add del mod">
          <ac:chgData name="Sinan Kalkan" userId="6c97b2d2-1092-497b-8c76-002b8d208c49" providerId="ADAL" clId="{518A4295-F573-004D-8323-D2F857F1BEFD}" dt="2021-06-11T07:29:27.618" v="1081"/>
          <ac:inkMkLst>
            <pc:docMk/>
            <pc:sldMk cId="2325375156" sldId="266"/>
            <ac:inkMk id="34" creationId="{61FE015F-5745-A04C-96CD-182CCD0ACDAD}"/>
          </ac:inkMkLst>
        </pc:inkChg>
        <pc:inkChg chg="add del mod">
          <ac:chgData name="Sinan Kalkan" userId="6c97b2d2-1092-497b-8c76-002b8d208c49" providerId="ADAL" clId="{518A4295-F573-004D-8323-D2F857F1BEFD}" dt="2021-06-11T07:29:27.614" v="1071"/>
          <ac:inkMkLst>
            <pc:docMk/>
            <pc:sldMk cId="2325375156" sldId="266"/>
            <ac:inkMk id="35" creationId="{BD38F432-65B6-3A4D-AD0E-B82B842953EC}"/>
          </ac:inkMkLst>
        </pc:inkChg>
        <pc:inkChg chg="add del mod">
          <ac:chgData name="Sinan Kalkan" userId="6c97b2d2-1092-497b-8c76-002b8d208c49" providerId="ADAL" clId="{518A4295-F573-004D-8323-D2F857F1BEFD}" dt="2021-06-11T07:29:27.623" v="1102"/>
          <ac:inkMkLst>
            <pc:docMk/>
            <pc:sldMk cId="2325375156" sldId="266"/>
            <ac:inkMk id="36" creationId="{6B7DE173-BD30-4A43-A5E9-83B02BC35E0F}"/>
          </ac:inkMkLst>
        </pc:inkChg>
        <pc:inkChg chg="add del mod">
          <ac:chgData name="Sinan Kalkan" userId="6c97b2d2-1092-497b-8c76-002b8d208c49" providerId="ADAL" clId="{518A4295-F573-004D-8323-D2F857F1BEFD}" dt="2021-06-11T07:29:27.620" v="1090"/>
          <ac:inkMkLst>
            <pc:docMk/>
            <pc:sldMk cId="2325375156" sldId="266"/>
            <ac:inkMk id="38" creationId="{EBE923E9-7A03-5842-B60C-DF4B12515A27}"/>
          </ac:inkMkLst>
        </pc:inkChg>
        <pc:inkChg chg="add del mod">
          <ac:chgData name="Sinan Kalkan" userId="6c97b2d2-1092-497b-8c76-002b8d208c49" providerId="ADAL" clId="{518A4295-F573-004D-8323-D2F857F1BEFD}" dt="2021-06-11T07:29:27.622" v="1097"/>
          <ac:inkMkLst>
            <pc:docMk/>
            <pc:sldMk cId="2325375156" sldId="266"/>
            <ac:inkMk id="39" creationId="{CF5BBF24-8527-6F4D-800F-16E029D49A11}"/>
          </ac:inkMkLst>
        </pc:inkChg>
        <pc:inkChg chg="add del">
          <ac:chgData name="Sinan Kalkan" userId="6c97b2d2-1092-497b-8c76-002b8d208c49" providerId="ADAL" clId="{518A4295-F573-004D-8323-D2F857F1BEFD}" dt="2021-06-11T07:29:27.623" v="1101"/>
          <ac:inkMkLst>
            <pc:docMk/>
            <pc:sldMk cId="2325375156" sldId="266"/>
            <ac:inkMk id="41" creationId="{F428C581-414A-4644-BD41-0D362FA7B481}"/>
          </ac:inkMkLst>
        </pc:inkChg>
        <pc:inkChg chg="add del mod">
          <ac:chgData name="Sinan Kalkan" userId="6c97b2d2-1092-497b-8c76-002b8d208c49" providerId="ADAL" clId="{518A4295-F573-004D-8323-D2F857F1BEFD}" dt="2021-06-11T07:29:27.616" v="1075"/>
          <ac:inkMkLst>
            <pc:docMk/>
            <pc:sldMk cId="2325375156" sldId="266"/>
            <ac:inkMk id="42" creationId="{D6C24EF4-30EE-6A49-99EC-FCC4211733A1}"/>
          </ac:inkMkLst>
        </pc:inkChg>
        <pc:inkChg chg="add del mod">
          <ac:chgData name="Sinan Kalkan" userId="6c97b2d2-1092-497b-8c76-002b8d208c49" providerId="ADAL" clId="{518A4295-F573-004D-8323-D2F857F1BEFD}" dt="2021-06-11T07:29:27.621" v="1093"/>
          <ac:inkMkLst>
            <pc:docMk/>
            <pc:sldMk cId="2325375156" sldId="266"/>
            <ac:inkMk id="44" creationId="{9BE0A5E2-8846-B240-BD2E-7C32BF6E087F}"/>
          </ac:inkMkLst>
        </pc:inkChg>
        <pc:inkChg chg="add del">
          <ac:chgData name="Sinan Kalkan" userId="6c97b2d2-1092-497b-8c76-002b8d208c49" providerId="ADAL" clId="{518A4295-F573-004D-8323-D2F857F1BEFD}" dt="2021-06-11T07:29:27.622" v="1099"/>
          <ac:inkMkLst>
            <pc:docMk/>
            <pc:sldMk cId="2325375156" sldId="266"/>
            <ac:inkMk id="46" creationId="{20BEEE55-BF0B-C84F-A560-DFC8C4EF4822}"/>
          </ac:inkMkLst>
        </pc:inkChg>
        <pc:inkChg chg="add del">
          <ac:chgData name="Sinan Kalkan" userId="6c97b2d2-1092-497b-8c76-002b8d208c49" providerId="ADAL" clId="{518A4295-F573-004D-8323-D2F857F1BEFD}" dt="2021-06-11T07:29:27.615" v="1072"/>
          <ac:inkMkLst>
            <pc:docMk/>
            <pc:sldMk cId="2325375156" sldId="266"/>
            <ac:inkMk id="47" creationId="{B7F11E1B-C233-324B-BB74-B43768CEA987}"/>
          </ac:inkMkLst>
        </pc:inkChg>
        <pc:inkChg chg="add del">
          <ac:chgData name="Sinan Kalkan" userId="6c97b2d2-1092-497b-8c76-002b8d208c49" providerId="ADAL" clId="{518A4295-F573-004D-8323-D2F857F1BEFD}" dt="2021-06-11T07:29:27.620" v="1091"/>
          <ac:inkMkLst>
            <pc:docMk/>
            <pc:sldMk cId="2325375156" sldId="266"/>
            <ac:inkMk id="48" creationId="{206F327E-D10F-B049-85B9-17B37F4F2B5B}"/>
          </ac:inkMkLst>
        </pc:inkChg>
        <pc:inkChg chg="add del mod">
          <ac:chgData name="Sinan Kalkan" userId="6c97b2d2-1092-497b-8c76-002b8d208c49" providerId="ADAL" clId="{518A4295-F573-004D-8323-D2F857F1BEFD}" dt="2021-06-11T07:29:27.620" v="1088"/>
          <ac:inkMkLst>
            <pc:docMk/>
            <pc:sldMk cId="2325375156" sldId="266"/>
            <ac:inkMk id="49" creationId="{27FCEBD0-A51E-A24D-A411-8D00F91802D8}"/>
          </ac:inkMkLst>
        </pc:inkChg>
        <pc:inkChg chg="add del mod">
          <ac:chgData name="Sinan Kalkan" userId="6c97b2d2-1092-497b-8c76-002b8d208c49" providerId="ADAL" clId="{518A4295-F573-004D-8323-D2F857F1BEFD}" dt="2021-06-11T07:29:27.618" v="1083"/>
          <ac:inkMkLst>
            <pc:docMk/>
            <pc:sldMk cId="2325375156" sldId="266"/>
            <ac:inkMk id="50" creationId="{19C3FAB5-6D67-E746-ADF1-8A01E057A658}"/>
          </ac:inkMkLst>
        </pc:inkChg>
        <pc:inkChg chg="add del mod">
          <ac:chgData name="Sinan Kalkan" userId="6c97b2d2-1092-497b-8c76-002b8d208c49" providerId="ADAL" clId="{518A4295-F573-004D-8323-D2F857F1BEFD}" dt="2021-06-11T07:29:27.615" v="1074"/>
          <ac:inkMkLst>
            <pc:docMk/>
            <pc:sldMk cId="2325375156" sldId="266"/>
            <ac:inkMk id="51" creationId="{DB38EE78-594F-6E47-9577-C6FEF11D3470}"/>
          </ac:inkMkLst>
        </pc:inkChg>
        <pc:inkChg chg="add del mod">
          <ac:chgData name="Sinan Kalkan" userId="6c97b2d2-1092-497b-8c76-002b8d208c49" providerId="ADAL" clId="{518A4295-F573-004D-8323-D2F857F1BEFD}" dt="2021-06-11T07:29:27.621" v="1094"/>
          <ac:inkMkLst>
            <pc:docMk/>
            <pc:sldMk cId="2325375156" sldId="266"/>
            <ac:inkMk id="52" creationId="{8C519FCC-83C8-C146-8F11-8C26527D29C2}"/>
          </ac:inkMkLst>
        </pc:inkChg>
        <pc:inkChg chg="add del mod">
          <ac:chgData name="Sinan Kalkan" userId="6c97b2d2-1092-497b-8c76-002b8d208c49" providerId="ADAL" clId="{518A4295-F573-004D-8323-D2F857F1BEFD}" dt="2021-06-11T07:29:27.617" v="1079"/>
          <ac:inkMkLst>
            <pc:docMk/>
            <pc:sldMk cId="2325375156" sldId="266"/>
            <ac:inkMk id="53" creationId="{2D158DF9-675C-8946-BB3A-7AF59D30C247}"/>
          </ac:inkMkLst>
        </pc:inkChg>
        <pc:inkChg chg="add del mod">
          <ac:chgData name="Sinan Kalkan" userId="6c97b2d2-1092-497b-8c76-002b8d208c49" providerId="ADAL" clId="{518A4295-F573-004D-8323-D2F857F1BEFD}" dt="2021-06-11T07:29:27.623" v="1103"/>
          <ac:inkMkLst>
            <pc:docMk/>
            <pc:sldMk cId="2325375156" sldId="266"/>
            <ac:inkMk id="54" creationId="{DD3FE6DF-CF7A-884D-BF1C-6E97111B2B43}"/>
          </ac:inkMkLst>
        </pc:inkChg>
        <pc:inkChg chg="add del mod">
          <ac:chgData name="Sinan Kalkan" userId="6c97b2d2-1092-497b-8c76-002b8d208c49" providerId="ADAL" clId="{518A4295-F573-004D-8323-D2F857F1BEFD}" dt="2021-06-11T07:29:27.622" v="1096"/>
          <ac:inkMkLst>
            <pc:docMk/>
            <pc:sldMk cId="2325375156" sldId="266"/>
            <ac:inkMk id="56" creationId="{07E25C5E-A5B2-A24C-A049-130F2A22F172}"/>
          </ac:inkMkLst>
        </pc:inkChg>
        <pc:inkChg chg="add del">
          <ac:chgData name="Sinan Kalkan" userId="6c97b2d2-1092-497b-8c76-002b8d208c49" providerId="ADAL" clId="{518A4295-F573-004D-8323-D2F857F1BEFD}" dt="2021-06-11T07:29:27.619" v="1086"/>
          <ac:inkMkLst>
            <pc:docMk/>
            <pc:sldMk cId="2325375156" sldId="266"/>
            <ac:inkMk id="58" creationId="{7D833536-D6A1-A649-B50F-FF98F35886C4}"/>
          </ac:inkMkLst>
        </pc:inkChg>
        <pc:inkChg chg="add del">
          <ac:chgData name="Sinan Kalkan" userId="6c97b2d2-1092-497b-8c76-002b8d208c49" providerId="ADAL" clId="{518A4295-F573-004D-8323-D2F857F1BEFD}" dt="2021-06-11T07:29:27.624" v="1104"/>
          <ac:inkMkLst>
            <pc:docMk/>
            <pc:sldMk cId="2325375156" sldId="266"/>
            <ac:inkMk id="59" creationId="{EFAF9E35-738A-C849-83D6-326C613AEEA7}"/>
          </ac:inkMkLst>
        </pc:inkChg>
        <pc:inkChg chg="add del">
          <ac:chgData name="Sinan Kalkan" userId="6c97b2d2-1092-497b-8c76-002b8d208c49" providerId="ADAL" clId="{518A4295-F573-004D-8323-D2F857F1BEFD}" dt="2021-06-11T07:29:27.624" v="1107"/>
          <ac:inkMkLst>
            <pc:docMk/>
            <pc:sldMk cId="2325375156" sldId="266"/>
            <ac:inkMk id="60" creationId="{E6DCDB53-2130-5143-8918-3432691F0C5A}"/>
          </ac:inkMkLst>
        </pc:inkChg>
        <pc:inkChg chg="add del">
          <ac:chgData name="Sinan Kalkan" userId="6c97b2d2-1092-497b-8c76-002b8d208c49" providerId="ADAL" clId="{518A4295-F573-004D-8323-D2F857F1BEFD}" dt="2021-06-11T07:29:27.617" v="1078"/>
          <ac:inkMkLst>
            <pc:docMk/>
            <pc:sldMk cId="2325375156" sldId="266"/>
            <ac:inkMk id="61" creationId="{E3C301B3-B5E1-214C-8074-8FD69042A75F}"/>
          </ac:inkMkLst>
        </pc:inkChg>
        <pc:inkChg chg="add del">
          <ac:chgData name="Sinan Kalkan" userId="6c97b2d2-1092-497b-8c76-002b8d208c49" providerId="ADAL" clId="{518A4295-F573-004D-8323-D2F857F1BEFD}" dt="2021-06-11T07:29:27.621" v="1092"/>
          <ac:inkMkLst>
            <pc:docMk/>
            <pc:sldMk cId="2325375156" sldId="266"/>
            <ac:inkMk id="62" creationId="{502C488F-ECC7-B343-A6DC-6BAF13C678AD}"/>
          </ac:inkMkLst>
        </pc:inkChg>
        <pc:inkChg chg="add del">
          <ac:chgData name="Sinan Kalkan" userId="6c97b2d2-1092-497b-8c76-002b8d208c49" providerId="ADAL" clId="{518A4295-F573-004D-8323-D2F857F1BEFD}" dt="2021-06-11T07:29:27.625" v="1109"/>
          <ac:inkMkLst>
            <pc:docMk/>
            <pc:sldMk cId="2325375156" sldId="266"/>
            <ac:inkMk id="63" creationId="{DBA22C0D-3293-1640-A047-3CDE605292EA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29:33.538" v="1119"/>
        <pc:sldMkLst>
          <pc:docMk/>
          <pc:sldMk cId="706892407" sldId="267"/>
        </pc:sldMkLst>
        <pc:grpChg chg="del mod">
          <ac:chgData name="Sinan Kalkan" userId="6c97b2d2-1092-497b-8c76-002b8d208c49" providerId="ADAL" clId="{518A4295-F573-004D-8323-D2F857F1BEFD}" dt="2021-06-11T07:29:33.536" v="1114"/>
          <ac:grpSpMkLst>
            <pc:docMk/>
            <pc:sldMk cId="706892407" sldId="267"/>
            <ac:grpSpMk id="15" creationId="{C1F77FE0-77E7-0849-A9B4-2074E35B7EB7}"/>
          </ac:grpSpMkLst>
        </pc:grpChg>
        <pc:grpChg chg="del mod">
          <ac:chgData name="Sinan Kalkan" userId="6c97b2d2-1092-497b-8c76-002b8d208c49" providerId="ADAL" clId="{518A4295-F573-004D-8323-D2F857F1BEFD}" dt="2021-06-11T07:29:33.536" v="1115"/>
          <ac:grpSpMkLst>
            <pc:docMk/>
            <pc:sldMk cId="706892407" sldId="267"/>
            <ac:grpSpMk id="18" creationId="{A498B737-5F2D-3F42-B5A1-DA1E3AB117EB}"/>
          </ac:grpSpMkLst>
        </pc:grpChg>
        <pc:inkChg chg="add del">
          <ac:chgData name="Sinan Kalkan" userId="6c97b2d2-1092-497b-8c76-002b8d208c49" providerId="ADAL" clId="{518A4295-F573-004D-8323-D2F857F1BEFD}" dt="2021-06-11T07:29:33.537" v="1116"/>
          <ac:inkMkLst>
            <pc:docMk/>
            <pc:sldMk cId="706892407" sldId="267"/>
            <ac:inkMk id="9" creationId="{4ABFC268-641A-B149-A5FB-C647BE0A0390}"/>
          </ac:inkMkLst>
        </pc:inkChg>
        <pc:inkChg chg="add del">
          <ac:chgData name="Sinan Kalkan" userId="6c97b2d2-1092-497b-8c76-002b8d208c49" providerId="ADAL" clId="{518A4295-F573-004D-8323-D2F857F1BEFD}" dt="2021-06-11T07:29:33.535" v="1113"/>
          <ac:inkMkLst>
            <pc:docMk/>
            <pc:sldMk cId="706892407" sldId="267"/>
            <ac:inkMk id="10" creationId="{8B84C23A-1C67-F449-83C2-8A05D0C584A2}"/>
          </ac:inkMkLst>
        </pc:inkChg>
        <pc:inkChg chg="add del">
          <ac:chgData name="Sinan Kalkan" userId="6c97b2d2-1092-497b-8c76-002b8d208c49" providerId="ADAL" clId="{518A4295-F573-004D-8323-D2F857F1BEFD}" dt="2021-06-11T07:29:33.535" v="1112"/>
          <ac:inkMkLst>
            <pc:docMk/>
            <pc:sldMk cId="706892407" sldId="267"/>
            <ac:inkMk id="11" creationId="{A29550DA-3ECF-0240-A219-CB23ACC8345A}"/>
          </ac:inkMkLst>
        </pc:inkChg>
        <pc:inkChg chg="add del">
          <ac:chgData name="Sinan Kalkan" userId="6c97b2d2-1092-497b-8c76-002b8d208c49" providerId="ADAL" clId="{518A4295-F573-004D-8323-D2F857F1BEFD}" dt="2021-06-11T07:29:33.537" v="1117"/>
          <ac:inkMkLst>
            <pc:docMk/>
            <pc:sldMk cId="706892407" sldId="267"/>
            <ac:inkMk id="12" creationId="{A8B58583-4C6E-9A43-AB17-FBDE48146762}"/>
          </ac:inkMkLst>
        </pc:inkChg>
        <pc:inkChg chg="add del mod">
          <ac:chgData name="Sinan Kalkan" userId="6c97b2d2-1092-497b-8c76-002b8d208c49" providerId="ADAL" clId="{518A4295-F573-004D-8323-D2F857F1BEFD}" dt="2021-06-11T07:29:33.536" v="1114"/>
          <ac:inkMkLst>
            <pc:docMk/>
            <pc:sldMk cId="706892407" sldId="267"/>
            <ac:inkMk id="13" creationId="{607FC91F-2F38-934B-9C3D-647BEC0B13FB}"/>
          </ac:inkMkLst>
        </pc:inkChg>
        <pc:inkChg chg="add del mod">
          <ac:chgData name="Sinan Kalkan" userId="6c97b2d2-1092-497b-8c76-002b8d208c49" providerId="ADAL" clId="{518A4295-F573-004D-8323-D2F857F1BEFD}" dt="2021-06-11T07:29:33.538" v="1119"/>
          <ac:inkMkLst>
            <pc:docMk/>
            <pc:sldMk cId="706892407" sldId="267"/>
            <ac:inkMk id="14" creationId="{9023D952-1D36-EC44-92FF-16CEE343C9A5}"/>
          </ac:inkMkLst>
        </pc:inkChg>
        <pc:inkChg chg="add del mod">
          <ac:chgData name="Sinan Kalkan" userId="6c97b2d2-1092-497b-8c76-002b8d208c49" providerId="ADAL" clId="{518A4295-F573-004D-8323-D2F857F1BEFD}" dt="2021-06-11T07:29:33.536" v="1115"/>
          <ac:inkMkLst>
            <pc:docMk/>
            <pc:sldMk cId="706892407" sldId="267"/>
            <ac:inkMk id="16" creationId="{10C54792-50A3-1945-BE16-25FE1EC6DE62}"/>
          </ac:inkMkLst>
        </pc:inkChg>
        <pc:inkChg chg="add del mod">
          <ac:chgData name="Sinan Kalkan" userId="6c97b2d2-1092-497b-8c76-002b8d208c49" providerId="ADAL" clId="{518A4295-F573-004D-8323-D2F857F1BEFD}" dt="2021-06-11T07:29:33.537" v="1118"/>
          <ac:inkMkLst>
            <pc:docMk/>
            <pc:sldMk cId="706892407" sldId="267"/>
            <ac:inkMk id="17" creationId="{392ACBB1-C41D-4843-8B56-B4C58119A2CB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0:16.822" v="1197"/>
        <pc:sldMkLst>
          <pc:docMk/>
          <pc:sldMk cId="3286049874" sldId="268"/>
        </pc:sldMkLst>
        <pc:grpChg chg="del mod">
          <ac:chgData name="Sinan Kalkan" userId="6c97b2d2-1092-497b-8c76-002b8d208c49" providerId="ADAL" clId="{518A4295-F573-004D-8323-D2F857F1BEFD}" dt="2021-06-11T05:58:13.217" v="261"/>
          <ac:grpSpMkLst>
            <pc:docMk/>
            <pc:sldMk cId="3286049874" sldId="268"/>
            <ac:grpSpMk id="19" creationId="{003F986D-4779-6A4A-BA2C-8C315E83010B}"/>
          </ac:grpSpMkLst>
        </pc:grpChg>
        <pc:grpChg chg="del mod">
          <ac:chgData name="Sinan Kalkan" userId="6c97b2d2-1092-497b-8c76-002b8d208c49" providerId="ADAL" clId="{518A4295-F573-004D-8323-D2F857F1BEFD}" dt="2021-06-11T05:58:46.524" v="289"/>
          <ac:grpSpMkLst>
            <pc:docMk/>
            <pc:sldMk cId="3286049874" sldId="268"/>
            <ac:grpSpMk id="22" creationId="{2DA07199-47C3-0B4B-A6A8-FDF73F8BD1DF}"/>
          </ac:grpSpMkLst>
        </pc:grpChg>
        <pc:grpChg chg="del mod">
          <ac:chgData name="Sinan Kalkan" userId="6c97b2d2-1092-497b-8c76-002b8d208c49" providerId="ADAL" clId="{518A4295-F573-004D-8323-D2F857F1BEFD}" dt="2021-06-11T05:58:46.524" v="289"/>
          <ac:grpSpMkLst>
            <pc:docMk/>
            <pc:sldMk cId="3286049874" sldId="268"/>
            <ac:grpSpMk id="25" creationId="{07A86AFD-BA80-AC43-831F-505354A91069}"/>
          </ac:grpSpMkLst>
        </pc:grpChg>
        <pc:grpChg chg="del mod">
          <ac:chgData name="Sinan Kalkan" userId="6c97b2d2-1092-497b-8c76-002b8d208c49" providerId="ADAL" clId="{518A4295-F573-004D-8323-D2F857F1BEFD}" dt="2021-06-11T05:58:46.524" v="289"/>
          <ac:grpSpMkLst>
            <pc:docMk/>
            <pc:sldMk cId="3286049874" sldId="268"/>
            <ac:grpSpMk id="28" creationId="{ACB97DD0-39CF-4243-81F3-2D95DD6C28EF}"/>
          </ac:grpSpMkLst>
        </pc:grpChg>
        <pc:grpChg chg="del mod">
          <ac:chgData name="Sinan Kalkan" userId="6c97b2d2-1092-497b-8c76-002b8d208c49" providerId="ADAL" clId="{518A4295-F573-004D-8323-D2F857F1BEFD}" dt="2021-06-11T05:58:46.524" v="289"/>
          <ac:grpSpMkLst>
            <pc:docMk/>
            <pc:sldMk cId="3286049874" sldId="268"/>
            <ac:grpSpMk id="36" creationId="{93F20603-DAA7-B049-8D84-1C1CFDD283E2}"/>
          </ac:grpSpMkLst>
        </pc:grpChg>
        <pc:grpChg chg="del mod">
          <ac:chgData name="Sinan Kalkan" userId="6c97b2d2-1092-497b-8c76-002b8d208c49" providerId="ADAL" clId="{518A4295-F573-004D-8323-D2F857F1BEFD}" dt="2021-06-11T05:58:46.524" v="289"/>
          <ac:grpSpMkLst>
            <pc:docMk/>
            <pc:sldMk cId="3286049874" sldId="268"/>
            <ac:grpSpMk id="40" creationId="{3BF69594-E961-2F4B-8B7E-5A8B6321C1A3}"/>
          </ac:grpSpMkLst>
        </pc:grpChg>
        <pc:grpChg chg="del mod">
          <ac:chgData name="Sinan Kalkan" userId="6c97b2d2-1092-497b-8c76-002b8d208c49" providerId="ADAL" clId="{518A4295-F573-004D-8323-D2F857F1BEFD}" dt="2021-06-11T06:00:12.270" v="381"/>
          <ac:grpSpMkLst>
            <pc:docMk/>
            <pc:sldMk cId="3286049874" sldId="268"/>
            <ac:grpSpMk id="50" creationId="{44B46250-3D39-5049-9FA0-85D59F68C099}"/>
          </ac:grpSpMkLst>
        </pc:grpChg>
        <pc:grpChg chg="del mod">
          <ac:chgData name="Sinan Kalkan" userId="6c97b2d2-1092-497b-8c76-002b8d208c49" providerId="ADAL" clId="{518A4295-F573-004D-8323-D2F857F1BEFD}" dt="2021-06-11T05:58:57.119" v="302"/>
          <ac:grpSpMkLst>
            <pc:docMk/>
            <pc:sldMk cId="3286049874" sldId="268"/>
            <ac:grpSpMk id="55" creationId="{E77AE28F-A37D-CD4B-9B29-16410A07804D}"/>
          </ac:grpSpMkLst>
        </pc:grpChg>
        <pc:grpChg chg="del mod">
          <ac:chgData name="Sinan Kalkan" userId="6c97b2d2-1092-497b-8c76-002b8d208c49" providerId="ADAL" clId="{518A4295-F573-004D-8323-D2F857F1BEFD}" dt="2021-06-11T06:00:12.271" v="389"/>
          <ac:grpSpMkLst>
            <pc:docMk/>
            <pc:sldMk cId="3286049874" sldId="268"/>
            <ac:grpSpMk id="63" creationId="{CAD1D091-A26D-2646-8EE0-9E50336C42B5}"/>
          </ac:grpSpMkLst>
        </pc:grpChg>
        <pc:grpChg chg="del mod">
          <ac:chgData name="Sinan Kalkan" userId="6c97b2d2-1092-497b-8c76-002b8d208c49" providerId="ADAL" clId="{518A4295-F573-004D-8323-D2F857F1BEFD}" dt="2021-06-11T06:00:12.267" v="370"/>
          <ac:grpSpMkLst>
            <pc:docMk/>
            <pc:sldMk cId="3286049874" sldId="268"/>
            <ac:grpSpMk id="75" creationId="{6DEAAC75-ADB7-8C4D-B7CD-CD90A532FD2C}"/>
          </ac:grpSpMkLst>
        </pc:grpChg>
        <pc:grpChg chg="del mod">
          <ac:chgData name="Sinan Kalkan" userId="6c97b2d2-1092-497b-8c76-002b8d208c49" providerId="ADAL" clId="{518A4295-F573-004D-8323-D2F857F1BEFD}" dt="2021-06-11T05:59:49.675" v="353"/>
          <ac:grpSpMkLst>
            <pc:docMk/>
            <pc:sldMk cId="3286049874" sldId="268"/>
            <ac:grpSpMk id="84" creationId="{C417FD95-98FF-0040-B668-7F725D9F4EB5}"/>
          </ac:grpSpMkLst>
        </pc:grpChg>
        <pc:grpChg chg="del mod">
          <ac:chgData name="Sinan Kalkan" userId="6c97b2d2-1092-497b-8c76-002b8d208c49" providerId="ADAL" clId="{518A4295-F573-004D-8323-D2F857F1BEFD}" dt="2021-06-11T05:59:53.433" v="355"/>
          <ac:grpSpMkLst>
            <pc:docMk/>
            <pc:sldMk cId="3286049874" sldId="268"/>
            <ac:grpSpMk id="86" creationId="{39619303-CA8F-CE4D-B90F-2F2174B4076F}"/>
          </ac:grpSpMkLst>
        </pc:grpChg>
        <pc:grpChg chg="del mod">
          <ac:chgData name="Sinan Kalkan" userId="6c97b2d2-1092-497b-8c76-002b8d208c49" providerId="ADAL" clId="{518A4295-F573-004D-8323-D2F857F1BEFD}" dt="2021-06-11T06:00:12.269" v="378"/>
          <ac:grpSpMkLst>
            <pc:docMk/>
            <pc:sldMk cId="3286049874" sldId="268"/>
            <ac:grpSpMk id="88" creationId="{6F8DC9DA-A3F4-C84C-B070-18E07264B0FD}"/>
          </ac:grpSpMkLst>
        </pc:grpChg>
        <pc:grpChg chg="del mod">
          <ac:chgData name="Sinan Kalkan" userId="6c97b2d2-1092-497b-8c76-002b8d208c49" providerId="ADAL" clId="{518A4295-F573-004D-8323-D2F857F1BEFD}" dt="2021-06-11T07:30:03.807" v="1157"/>
          <ac:grpSpMkLst>
            <pc:docMk/>
            <pc:sldMk cId="3286049874" sldId="268"/>
            <ac:grpSpMk id="96" creationId="{1D658251-8606-D448-9D3B-31AF7C4E218B}"/>
          </ac:grpSpMkLst>
        </pc:grpChg>
        <pc:grpChg chg="del mod">
          <ac:chgData name="Sinan Kalkan" userId="6c97b2d2-1092-497b-8c76-002b8d208c49" providerId="ADAL" clId="{518A4295-F573-004D-8323-D2F857F1BEFD}" dt="2021-06-11T07:30:03.808" v="1163"/>
          <ac:grpSpMkLst>
            <pc:docMk/>
            <pc:sldMk cId="3286049874" sldId="268"/>
            <ac:grpSpMk id="102" creationId="{AE39743E-F8B8-FE42-9BEB-C6473BCD9DF5}"/>
          </ac:grpSpMkLst>
        </pc:grpChg>
        <pc:grpChg chg="del mod">
          <ac:chgData name="Sinan Kalkan" userId="6c97b2d2-1092-497b-8c76-002b8d208c49" providerId="ADAL" clId="{518A4295-F573-004D-8323-D2F857F1BEFD}" dt="2021-06-11T07:30:03.809" v="1168"/>
          <ac:grpSpMkLst>
            <pc:docMk/>
            <pc:sldMk cId="3286049874" sldId="268"/>
            <ac:grpSpMk id="109" creationId="{64E08EC8-97D5-CB4E-80B5-DB6BBC51C1A0}"/>
          </ac:grpSpMkLst>
        </pc:grpChg>
        <pc:grpChg chg="del mod">
          <ac:chgData name="Sinan Kalkan" userId="6c97b2d2-1092-497b-8c76-002b8d208c49" providerId="ADAL" clId="{518A4295-F573-004D-8323-D2F857F1BEFD}" dt="2021-06-11T07:30:03.810" v="1173"/>
          <ac:grpSpMkLst>
            <pc:docMk/>
            <pc:sldMk cId="3286049874" sldId="268"/>
            <ac:grpSpMk id="120" creationId="{E0E6ADF6-62F5-9B48-94B6-8FF9F7E06C6A}"/>
          </ac:grpSpMkLst>
        </pc:grpChg>
        <pc:grpChg chg="del mod">
          <ac:chgData name="Sinan Kalkan" userId="6c97b2d2-1092-497b-8c76-002b8d208c49" providerId="ADAL" clId="{518A4295-F573-004D-8323-D2F857F1BEFD}" dt="2021-06-11T07:30:15.490" v="1183"/>
          <ac:grpSpMkLst>
            <pc:docMk/>
            <pc:sldMk cId="3286049874" sldId="268"/>
            <ac:grpSpMk id="125" creationId="{E0CF5AF3-DD62-5644-A237-CE30E1121154}"/>
          </ac:grpSpMkLst>
        </pc:grpChg>
        <pc:grpChg chg="del mod">
          <ac:chgData name="Sinan Kalkan" userId="6c97b2d2-1092-497b-8c76-002b8d208c49" providerId="ADAL" clId="{518A4295-F573-004D-8323-D2F857F1BEFD}" dt="2021-06-11T06:01:34.835" v="437"/>
          <ac:grpSpMkLst>
            <pc:docMk/>
            <pc:sldMk cId="3286049874" sldId="268"/>
            <ac:grpSpMk id="132" creationId="{95F8CC44-D035-5046-922B-7F05AFC2B40F}"/>
          </ac:grpSpMkLst>
        </pc:grpChg>
        <pc:grpChg chg="del mod">
          <ac:chgData name="Sinan Kalkan" userId="6c97b2d2-1092-497b-8c76-002b8d208c49" providerId="ADAL" clId="{518A4295-F573-004D-8323-D2F857F1BEFD}" dt="2021-06-11T06:01:36.775" v="439"/>
          <ac:grpSpMkLst>
            <pc:docMk/>
            <pc:sldMk cId="3286049874" sldId="268"/>
            <ac:grpSpMk id="134" creationId="{1B4F8F7D-3256-C14F-A9F0-16EB1EEC3D8B}"/>
          </ac:grpSpMkLst>
        </pc:grpChg>
        <pc:grpChg chg="del mod">
          <ac:chgData name="Sinan Kalkan" userId="6c97b2d2-1092-497b-8c76-002b8d208c49" providerId="ADAL" clId="{518A4295-F573-004D-8323-D2F857F1BEFD}" dt="2021-06-11T07:30:15.491" v="1188"/>
          <ac:grpSpMkLst>
            <pc:docMk/>
            <pc:sldMk cId="3286049874" sldId="268"/>
            <ac:grpSpMk id="136" creationId="{29DD8551-31C7-0949-9980-05CF7F118FE5}"/>
          </ac:grpSpMkLst>
        </pc:grpChg>
        <pc:grpChg chg="del mod">
          <ac:chgData name="Sinan Kalkan" userId="6c97b2d2-1092-497b-8c76-002b8d208c49" providerId="ADAL" clId="{518A4295-F573-004D-8323-D2F857F1BEFD}" dt="2021-06-11T06:01:49.747" v="450"/>
          <ac:grpSpMkLst>
            <pc:docMk/>
            <pc:sldMk cId="3286049874" sldId="268"/>
            <ac:grpSpMk id="143" creationId="{B5BCA1EA-7239-644E-AD95-50AD57F957AE}"/>
          </ac:grpSpMkLst>
        </pc:grpChg>
        <pc:grpChg chg="del mod">
          <ac:chgData name="Sinan Kalkan" userId="6c97b2d2-1092-497b-8c76-002b8d208c49" providerId="ADAL" clId="{518A4295-F573-004D-8323-D2F857F1BEFD}" dt="2021-06-11T06:01:52.827" v="453"/>
          <ac:grpSpMkLst>
            <pc:docMk/>
            <pc:sldMk cId="3286049874" sldId="268"/>
            <ac:grpSpMk id="145" creationId="{D0D2BF29-8B99-FF4F-91D4-DA597A1B0674}"/>
          </ac:grpSpMkLst>
        </pc:grpChg>
        <pc:grpChg chg="del mod">
          <ac:chgData name="Sinan Kalkan" userId="6c97b2d2-1092-497b-8c76-002b8d208c49" providerId="ADAL" clId="{518A4295-F573-004D-8323-D2F857F1BEFD}" dt="2021-06-11T07:30:15.492" v="1195"/>
          <ac:grpSpMkLst>
            <pc:docMk/>
            <pc:sldMk cId="3286049874" sldId="268"/>
            <ac:grpSpMk id="148" creationId="{1C8F0B59-DB09-3343-8153-C4CC5FEE2871}"/>
          </ac:grpSpMkLst>
        </pc:grpChg>
        <pc:inkChg chg="add">
          <ac:chgData name="Sinan Kalkan" userId="6c97b2d2-1092-497b-8c76-002b8d208c49" providerId="ADAL" clId="{518A4295-F573-004D-8323-D2F857F1BEFD}" dt="2021-06-11T05:58:03.539" v="250" actId="9405"/>
          <ac:inkMkLst>
            <pc:docMk/>
            <pc:sldMk cId="3286049874" sldId="268"/>
            <ac:inkMk id="11" creationId="{5C421262-65B0-3345-8DD6-4324ACB588D8}"/>
          </ac:inkMkLst>
        </pc:inkChg>
        <pc:inkChg chg="add del mod">
          <ac:chgData name="Sinan Kalkan" userId="6c97b2d2-1092-497b-8c76-002b8d208c49" providerId="ADAL" clId="{518A4295-F573-004D-8323-D2F857F1BEFD}" dt="2021-06-11T05:58:56.153" v="295"/>
          <ac:inkMkLst>
            <pc:docMk/>
            <pc:sldMk cId="3286049874" sldId="268"/>
            <ac:inkMk id="12" creationId="{544E427B-FA4B-D645-90AE-40B09F0863D8}"/>
          </ac:inkMkLst>
        </pc:inkChg>
        <pc:inkChg chg="add del mod">
          <ac:chgData name="Sinan Kalkan" userId="6c97b2d2-1092-497b-8c76-002b8d208c49" providerId="ADAL" clId="{518A4295-F573-004D-8323-D2F857F1BEFD}" dt="2021-06-11T06:00:12.270" v="385"/>
          <ac:inkMkLst>
            <pc:docMk/>
            <pc:sldMk cId="3286049874" sldId="268"/>
            <ac:inkMk id="13" creationId="{7C5A1647-F982-DF4D-B0A7-61C6E3BA8F07}"/>
          </ac:inkMkLst>
        </pc:inkChg>
        <pc:inkChg chg="add del mod">
          <ac:chgData name="Sinan Kalkan" userId="6c97b2d2-1092-497b-8c76-002b8d208c49" providerId="ADAL" clId="{518A4295-F573-004D-8323-D2F857F1BEFD}" dt="2021-06-11T06:00:12.267" v="372"/>
          <ac:inkMkLst>
            <pc:docMk/>
            <pc:sldMk cId="3286049874" sldId="268"/>
            <ac:inkMk id="14" creationId="{4CC9BADC-225A-5E4A-B566-40080FABEE29}"/>
          </ac:inkMkLst>
        </pc:inkChg>
        <pc:inkChg chg="add del mod">
          <ac:chgData name="Sinan Kalkan" userId="6c97b2d2-1092-497b-8c76-002b8d208c49" providerId="ADAL" clId="{518A4295-F573-004D-8323-D2F857F1BEFD}" dt="2021-06-11T06:00:12.265" v="364"/>
          <ac:inkMkLst>
            <pc:docMk/>
            <pc:sldMk cId="3286049874" sldId="268"/>
            <ac:inkMk id="15" creationId="{BB508255-7D6B-804F-93EE-8D5055DADCF3}"/>
          </ac:inkMkLst>
        </pc:inkChg>
        <pc:inkChg chg="add del mod">
          <ac:chgData name="Sinan Kalkan" userId="6c97b2d2-1092-497b-8c76-002b8d208c49" providerId="ADAL" clId="{518A4295-F573-004D-8323-D2F857F1BEFD}" dt="2021-06-11T06:00:12.268" v="374"/>
          <ac:inkMkLst>
            <pc:docMk/>
            <pc:sldMk cId="3286049874" sldId="268"/>
            <ac:inkMk id="16" creationId="{16436A1C-B5D5-1540-9456-603B189154BE}"/>
          </ac:inkMkLst>
        </pc:inkChg>
        <pc:inkChg chg="add del mod">
          <ac:chgData name="Sinan Kalkan" userId="6c97b2d2-1092-497b-8c76-002b8d208c49" providerId="ADAL" clId="{518A4295-F573-004D-8323-D2F857F1BEFD}" dt="2021-06-11T06:00:12.264" v="361"/>
          <ac:inkMkLst>
            <pc:docMk/>
            <pc:sldMk cId="3286049874" sldId="268"/>
            <ac:inkMk id="17" creationId="{6AEB814A-5A27-9F4A-89F1-579F2150D5AE}"/>
          </ac:inkMkLst>
        </pc:inkChg>
        <pc:inkChg chg="add del mod">
          <ac:chgData name="Sinan Kalkan" userId="6c97b2d2-1092-497b-8c76-002b8d208c49" providerId="ADAL" clId="{518A4295-F573-004D-8323-D2F857F1BEFD}" dt="2021-06-11T06:00:12.269" v="379"/>
          <ac:inkMkLst>
            <pc:docMk/>
            <pc:sldMk cId="3286049874" sldId="268"/>
            <ac:inkMk id="18" creationId="{4AA45E27-3830-5741-9BD0-B3F169509C0E}"/>
          </ac:inkMkLst>
        </pc:inkChg>
        <pc:inkChg chg="add del mod">
          <ac:chgData name="Sinan Kalkan" userId="6c97b2d2-1092-497b-8c76-002b8d208c49" providerId="ADAL" clId="{518A4295-F573-004D-8323-D2F857F1BEFD}" dt="2021-06-11T06:00:12.270" v="381"/>
          <ac:inkMkLst>
            <pc:docMk/>
            <pc:sldMk cId="3286049874" sldId="268"/>
            <ac:inkMk id="20" creationId="{458E9B8D-1161-BB43-AFCC-3DC48DA265F1}"/>
          </ac:inkMkLst>
        </pc:inkChg>
        <pc:inkChg chg="add del mod">
          <ac:chgData name="Sinan Kalkan" userId="6c97b2d2-1092-497b-8c76-002b8d208c49" providerId="ADAL" clId="{518A4295-F573-004D-8323-D2F857F1BEFD}" dt="2021-06-11T06:00:12.267" v="371"/>
          <ac:inkMkLst>
            <pc:docMk/>
            <pc:sldMk cId="3286049874" sldId="268"/>
            <ac:inkMk id="21" creationId="{191183FB-CA88-E74A-B6A2-7006CB721378}"/>
          </ac:inkMkLst>
        </pc:inkChg>
        <pc:inkChg chg="add del mod">
          <ac:chgData name="Sinan Kalkan" userId="6c97b2d2-1092-497b-8c76-002b8d208c49" providerId="ADAL" clId="{518A4295-F573-004D-8323-D2F857F1BEFD}" dt="2021-06-11T05:58:56.155" v="300"/>
          <ac:inkMkLst>
            <pc:docMk/>
            <pc:sldMk cId="3286049874" sldId="268"/>
            <ac:inkMk id="23" creationId="{2B17A591-604C-BC46-BDFE-9F515CDD2C79}"/>
          </ac:inkMkLst>
        </pc:inkChg>
        <pc:inkChg chg="add del mod">
          <ac:chgData name="Sinan Kalkan" userId="6c97b2d2-1092-497b-8c76-002b8d208c49" providerId="ADAL" clId="{518A4295-F573-004D-8323-D2F857F1BEFD}" dt="2021-06-11T05:58:56.155" v="299"/>
          <ac:inkMkLst>
            <pc:docMk/>
            <pc:sldMk cId="3286049874" sldId="268"/>
            <ac:inkMk id="24" creationId="{C4241C79-A1E7-FF4A-858A-EA95DBA720AD}"/>
          </ac:inkMkLst>
        </pc:inkChg>
        <pc:inkChg chg="add del mod">
          <ac:chgData name="Sinan Kalkan" userId="6c97b2d2-1092-497b-8c76-002b8d208c49" providerId="ADAL" clId="{518A4295-F573-004D-8323-D2F857F1BEFD}" dt="2021-06-11T05:58:57.120" v="306"/>
          <ac:inkMkLst>
            <pc:docMk/>
            <pc:sldMk cId="3286049874" sldId="268"/>
            <ac:inkMk id="26" creationId="{DDD80667-D50D-A542-B78E-37F1A764DCB2}"/>
          </ac:inkMkLst>
        </pc:inkChg>
        <pc:inkChg chg="add del mod">
          <ac:chgData name="Sinan Kalkan" userId="6c97b2d2-1092-497b-8c76-002b8d208c49" providerId="ADAL" clId="{518A4295-F573-004D-8323-D2F857F1BEFD}" dt="2021-06-11T05:58:57.121" v="307"/>
          <ac:inkMkLst>
            <pc:docMk/>
            <pc:sldMk cId="3286049874" sldId="268"/>
            <ac:inkMk id="27" creationId="{55533C98-1743-7E47-BD8B-91D2F0A01058}"/>
          </ac:inkMkLst>
        </pc:inkChg>
        <pc:inkChg chg="add del mod">
          <ac:chgData name="Sinan Kalkan" userId="6c97b2d2-1092-497b-8c76-002b8d208c49" providerId="ADAL" clId="{518A4295-F573-004D-8323-D2F857F1BEFD}" dt="2021-06-11T05:58:57.848" v="308"/>
          <ac:inkMkLst>
            <pc:docMk/>
            <pc:sldMk cId="3286049874" sldId="268"/>
            <ac:inkMk id="29" creationId="{0169A710-F0C2-2D41-B90D-01B4986B7E44}"/>
          </ac:inkMkLst>
        </pc:inkChg>
        <pc:inkChg chg="add del mod">
          <ac:chgData name="Sinan Kalkan" userId="6c97b2d2-1092-497b-8c76-002b8d208c49" providerId="ADAL" clId="{518A4295-F573-004D-8323-D2F857F1BEFD}" dt="2021-06-11T05:58:57.850" v="310"/>
          <ac:inkMkLst>
            <pc:docMk/>
            <pc:sldMk cId="3286049874" sldId="268"/>
            <ac:inkMk id="30" creationId="{6AE07702-FF16-2F46-81C3-385953A17A5E}"/>
          </ac:inkMkLst>
        </pc:inkChg>
        <pc:inkChg chg="add del mod">
          <ac:chgData name="Sinan Kalkan" userId="6c97b2d2-1092-497b-8c76-002b8d208c49" providerId="ADAL" clId="{518A4295-F573-004D-8323-D2F857F1BEFD}" dt="2021-06-11T05:58:57.120" v="304"/>
          <ac:inkMkLst>
            <pc:docMk/>
            <pc:sldMk cId="3286049874" sldId="268"/>
            <ac:inkMk id="31" creationId="{A7ECB46F-4AAB-E845-A533-31F7C776A100}"/>
          </ac:inkMkLst>
        </pc:inkChg>
        <pc:inkChg chg="add del mod">
          <ac:chgData name="Sinan Kalkan" userId="6c97b2d2-1092-497b-8c76-002b8d208c49" providerId="ADAL" clId="{518A4295-F573-004D-8323-D2F857F1BEFD}" dt="2021-06-11T05:58:57.120" v="305"/>
          <ac:inkMkLst>
            <pc:docMk/>
            <pc:sldMk cId="3286049874" sldId="268"/>
            <ac:inkMk id="32" creationId="{9E5CB69C-AAAD-B04E-AE0B-688A036228EB}"/>
          </ac:inkMkLst>
        </pc:inkChg>
        <pc:inkChg chg="add del mod">
          <ac:chgData name="Sinan Kalkan" userId="6c97b2d2-1092-497b-8c76-002b8d208c49" providerId="ADAL" clId="{518A4295-F573-004D-8323-D2F857F1BEFD}" dt="2021-06-11T05:58:57.850" v="311"/>
          <ac:inkMkLst>
            <pc:docMk/>
            <pc:sldMk cId="3286049874" sldId="268"/>
            <ac:inkMk id="33" creationId="{BEF7A7F5-3C1D-A240-8E4C-B44F6B2ED64A}"/>
          </ac:inkMkLst>
        </pc:inkChg>
        <pc:inkChg chg="add del mod">
          <ac:chgData name="Sinan Kalkan" userId="6c97b2d2-1092-497b-8c76-002b8d208c49" providerId="ADAL" clId="{518A4295-F573-004D-8323-D2F857F1BEFD}" dt="2021-06-11T05:58:57.851" v="312"/>
          <ac:inkMkLst>
            <pc:docMk/>
            <pc:sldMk cId="3286049874" sldId="268"/>
            <ac:inkMk id="34" creationId="{B1478A71-9C41-3E4F-97A6-775B790B2B77}"/>
          </ac:inkMkLst>
        </pc:inkChg>
        <pc:inkChg chg="add del mod">
          <ac:chgData name="Sinan Kalkan" userId="6c97b2d2-1092-497b-8c76-002b8d208c49" providerId="ADAL" clId="{518A4295-F573-004D-8323-D2F857F1BEFD}" dt="2021-06-11T05:58:57.849" v="309"/>
          <ac:inkMkLst>
            <pc:docMk/>
            <pc:sldMk cId="3286049874" sldId="268"/>
            <ac:inkMk id="35" creationId="{74337A84-FC5B-2D41-811C-20D16C2B136D}"/>
          </ac:inkMkLst>
        </pc:inkChg>
        <pc:inkChg chg="add del mod">
          <ac:chgData name="Sinan Kalkan" userId="6c97b2d2-1092-497b-8c76-002b8d208c49" providerId="ADAL" clId="{518A4295-F573-004D-8323-D2F857F1BEFD}" dt="2021-06-11T05:58:56.154" v="297"/>
          <ac:inkMkLst>
            <pc:docMk/>
            <pc:sldMk cId="3286049874" sldId="268"/>
            <ac:inkMk id="37" creationId="{4D261A98-1978-A44C-AA98-C121CDA7C4BC}"/>
          </ac:inkMkLst>
        </pc:inkChg>
        <pc:inkChg chg="add del mod">
          <ac:chgData name="Sinan Kalkan" userId="6c97b2d2-1092-497b-8c76-002b8d208c49" providerId="ADAL" clId="{518A4295-F573-004D-8323-D2F857F1BEFD}" dt="2021-06-11T05:58:59.452" v="320"/>
          <ac:inkMkLst>
            <pc:docMk/>
            <pc:sldMk cId="3286049874" sldId="268"/>
            <ac:inkMk id="38" creationId="{2F7D6531-66DA-5647-97C4-30BC5E25915D}"/>
          </ac:inkMkLst>
        </pc:inkChg>
        <pc:inkChg chg="add del mod">
          <ac:chgData name="Sinan Kalkan" userId="6c97b2d2-1092-497b-8c76-002b8d208c49" providerId="ADAL" clId="{518A4295-F573-004D-8323-D2F857F1BEFD}" dt="2021-06-11T05:58:59.451" v="319"/>
          <ac:inkMkLst>
            <pc:docMk/>
            <pc:sldMk cId="3286049874" sldId="268"/>
            <ac:inkMk id="39" creationId="{E0C2DF4E-E79A-6E48-A330-F08FBBB5D51D}"/>
          </ac:inkMkLst>
        </pc:inkChg>
        <pc:inkChg chg="add del mod">
          <ac:chgData name="Sinan Kalkan" userId="6c97b2d2-1092-497b-8c76-002b8d208c49" providerId="ADAL" clId="{518A4295-F573-004D-8323-D2F857F1BEFD}" dt="2021-06-11T05:58:56.155" v="298"/>
          <ac:inkMkLst>
            <pc:docMk/>
            <pc:sldMk cId="3286049874" sldId="268"/>
            <ac:inkMk id="41" creationId="{CB3AFF98-CBFD-BB4C-89E9-8E109ABC4D5F}"/>
          </ac:inkMkLst>
        </pc:inkChg>
        <pc:inkChg chg="add del mod">
          <ac:chgData name="Sinan Kalkan" userId="6c97b2d2-1092-497b-8c76-002b8d208c49" providerId="ADAL" clId="{518A4295-F573-004D-8323-D2F857F1BEFD}" dt="2021-06-11T05:58:59.453" v="322"/>
          <ac:inkMkLst>
            <pc:docMk/>
            <pc:sldMk cId="3286049874" sldId="268"/>
            <ac:inkMk id="42" creationId="{548BF673-4D27-8B4A-8BF0-8E1588BB6ECF}"/>
          </ac:inkMkLst>
        </pc:inkChg>
        <pc:inkChg chg="add del mod">
          <ac:chgData name="Sinan Kalkan" userId="6c97b2d2-1092-497b-8c76-002b8d208c49" providerId="ADAL" clId="{518A4295-F573-004D-8323-D2F857F1BEFD}" dt="2021-06-11T05:58:59.449" v="313"/>
          <ac:inkMkLst>
            <pc:docMk/>
            <pc:sldMk cId="3286049874" sldId="268"/>
            <ac:inkMk id="43" creationId="{28CB01FD-5502-1145-ADEB-9B487C973C41}"/>
          </ac:inkMkLst>
        </pc:inkChg>
        <pc:inkChg chg="add del mod">
          <ac:chgData name="Sinan Kalkan" userId="6c97b2d2-1092-497b-8c76-002b8d208c49" providerId="ADAL" clId="{518A4295-F573-004D-8323-D2F857F1BEFD}" dt="2021-06-11T05:58:59.451" v="317"/>
          <ac:inkMkLst>
            <pc:docMk/>
            <pc:sldMk cId="3286049874" sldId="268"/>
            <ac:inkMk id="44" creationId="{13860A14-FD44-DA4C-AD48-153E719AE5FA}"/>
          </ac:inkMkLst>
        </pc:inkChg>
        <pc:inkChg chg="add del mod">
          <ac:chgData name="Sinan Kalkan" userId="6c97b2d2-1092-497b-8c76-002b8d208c49" providerId="ADAL" clId="{518A4295-F573-004D-8323-D2F857F1BEFD}" dt="2021-06-11T05:58:59.450" v="316"/>
          <ac:inkMkLst>
            <pc:docMk/>
            <pc:sldMk cId="3286049874" sldId="268"/>
            <ac:inkMk id="45" creationId="{65903E8E-B8B2-7142-94DE-CA6FC37F2D45}"/>
          </ac:inkMkLst>
        </pc:inkChg>
        <pc:inkChg chg="add del mod">
          <ac:chgData name="Sinan Kalkan" userId="6c97b2d2-1092-497b-8c76-002b8d208c49" providerId="ADAL" clId="{518A4295-F573-004D-8323-D2F857F1BEFD}" dt="2021-06-11T05:58:59.449" v="314"/>
          <ac:inkMkLst>
            <pc:docMk/>
            <pc:sldMk cId="3286049874" sldId="268"/>
            <ac:inkMk id="46" creationId="{F27BF997-6D05-564F-98B5-E070E9A12ED6}"/>
          </ac:inkMkLst>
        </pc:inkChg>
        <pc:inkChg chg="add del mod">
          <ac:chgData name="Sinan Kalkan" userId="6c97b2d2-1092-497b-8c76-002b8d208c49" providerId="ADAL" clId="{518A4295-F573-004D-8323-D2F857F1BEFD}" dt="2021-06-11T05:58:59.452" v="321"/>
          <ac:inkMkLst>
            <pc:docMk/>
            <pc:sldMk cId="3286049874" sldId="268"/>
            <ac:inkMk id="47" creationId="{661FF4DF-F1F4-BA4C-B439-8DDBC693C727}"/>
          </ac:inkMkLst>
        </pc:inkChg>
        <pc:inkChg chg="add del mod">
          <ac:chgData name="Sinan Kalkan" userId="6c97b2d2-1092-497b-8c76-002b8d208c49" providerId="ADAL" clId="{518A4295-F573-004D-8323-D2F857F1BEFD}" dt="2021-06-11T05:58:59.451" v="318"/>
          <ac:inkMkLst>
            <pc:docMk/>
            <pc:sldMk cId="3286049874" sldId="268"/>
            <ac:inkMk id="48" creationId="{97ECF5C4-6C0D-7242-87AB-B516F1B21DC3}"/>
          </ac:inkMkLst>
        </pc:inkChg>
        <pc:inkChg chg="add del mod">
          <ac:chgData name="Sinan Kalkan" userId="6c97b2d2-1092-497b-8c76-002b8d208c49" providerId="ADAL" clId="{518A4295-F573-004D-8323-D2F857F1BEFD}" dt="2021-06-11T05:58:59.450" v="315"/>
          <ac:inkMkLst>
            <pc:docMk/>
            <pc:sldMk cId="3286049874" sldId="268"/>
            <ac:inkMk id="49" creationId="{EC656AC7-FE46-BB4E-A2D7-EAC8CB5CF2E9}"/>
          </ac:inkMkLst>
        </pc:inkChg>
        <pc:inkChg chg="add del mod">
          <ac:chgData name="Sinan Kalkan" userId="6c97b2d2-1092-497b-8c76-002b8d208c49" providerId="ADAL" clId="{518A4295-F573-004D-8323-D2F857F1BEFD}" dt="2021-06-11T05:58:57.119" v="302"/>
          <ac:inkMkLst>
            <pc:docMk/>
            <pc:sldMk cId="3286049874" sldId="268"/>
            <ac:inkMk id="51" creationId="{B3B76C77-1564-A54A-BECE-A3CC8B1B68C0}"/>
          </ac:inkMkLst>
        </pc:inkChg>
        <pc:inkChg chg="add del mod">
          <ac:chgData name="Sinan Kalkan" userId="6c97b2d2-1092-497b-8c76-002b8d208c49" providerId="ADAL" clId="{518A4295-F573-004D-8323-D2F857F1BEFD}" dt="2021-06-11T05:58:57.119" v="303"/>
          <ac:inkMkLst>
            <pc:docMk/>
            <pc:sldMk cId="3286049874" sldId="268"/>
            <ac:inkMk id="52" creationId="{599826BF-DFC0-ED43-9CD4-E88397E45AD5}"/>
          </ac:inkMkLst>
        </pc:inkChg>
        <pc:inkChg chg="add del mod">
          <ac:chgData name="Sinan Kalkan" userId="6c97b2d2-1092-497b-8c76-002b8d208c49" providerId="ADAL" clId="{518A4295-F573-004D-8323-D2F857F1BEFD}" dt="2021-06-11T05:58:56.156" v="301"/>
          <ac:inkMkLst>
            <pc:docMk/>
            <pc:sldMk cId="3286049874" sldId="268"/>
            <ac:inkMk id="53" creationId="{9886D450-935E-E145-B871-B8E29A99E057}"/>
          </ac:inkMkLst>
        </pc:inkChg>
        <pc:inkChg chg="add del mod">
          <ac:chgData name="Sinan Kalkan" userId="6c97b2d2-1092-497b-8c76-002b8d208c49" providerId="ADAL" clId="{518A4295-F573-004D-8323-D2F857F1BEFD}" dt="2021-06-11T05:58:56.154" v="296"/>
          <ac:inkMkLst>
            <pc:docMk/>
            <pc:sldMk cId="3286049874" sldId="268"/>
            <ac:inkMk id="54" creationId="{89F8285F-61D4-BC48-96F8-F88DE3A207ED}"/>
          </ac:inkMkLst>
        </pc:inkChg>
        <pc:inkChg chg="add del mod">
          <ac:chgData name="Sinan Kalkan" userId="6c97b2d2-1092-497b-8c76-002b8d208c49" providerId="ADAL" clId="{518A4295-F573-004D-8323-D2F857F1BEFD}" dt="2021-06-11T06:00:12.271" v="388"/>
          <ac:inkMkLst>
            <pc:docMk/>
            <pc:sldMk cId="3286049874" sldId="268"/>
            <ac:inkMk id="56" creationId="{CD72AAED-35DF-B447-A3AD-5F01160B5B61}"/>
          </ac:inkMkLst>
        </pc:inkChg>
        <pc:inkChg chg="add del mod">
          <ac:chgData name="Sinan Kalkan" userId="6c97b2d2-1092-497b-8c76-002b8d208c49" providerId="ADAL" clId="{518A4295-F573-004D-8323-D2F857F1BEFD}" dt="2021-06-11T06:00:12.272" v="391"/>
          <ac:inkMkLst>
            <pc:docMk/>
            <pc:sldMk cId="3286049874" sldId="268"/>
            <ac:inkMk id="57" creationId="{A1799F77-D2AF-6A4E-96A5-006D17A15E4B}"/>
          </ac:inkMkLst>
        </pc:inkChg>
        <pc:inkChg chg="add del mod">
          <ac:chgData name="Sinan Kalkan" userId="6c97b2d2-1092-497b-8c76-002b8d208c49" providerId="ADAL" clId="{518A4295-F573-004D-8323-D2F857F1BEFD}" dt="2021-06-11T06:00:12.268" v="376"/>
          <ac:inkMkLst>
            <pc:docMk/>
            <pc:sldMk cId="3286049874" sldId="268"/>
            <ac:inkMk id="58" creationId="{8D42CB33-2B54-5745-A2CC-4571A5F71697}"/>
          </ac:inkMkLst>
        </pc:inkChg>
        <pc:inkChg chg="add del mod">
          <ac:chgData name="Sinan Kalkan" userId="6c97b2d2-1092-497b-8c76-002b8d208c49" providerId="ADAL" clId="{518A4295-F573-004D-8323-D2F857F1BEFD}" dt="2021-06-11T06:00:12.267" v="373"/>
          <ac:inkMkLst>
            <pc:docMk/>
            <pc:sldMk cId="3286049874" sldId="268"/>
            <ac:inkMk id="59" creationId="{7F4B8A3C-6A81-4A40-8742-B7CF6CFE3767}"/>
          </ac:inkMkLst>
        </pc:inkChg>
        <pc:inkChg chg="add del mod">
          <ac:chgData name="Sinan Kalkan" userId="6c97b2d2-1092-497b-8c76-002b8d208c49" providerId="ADAL" clId="{518A4295-F573-004D-8323-D2F857F1BEFD}" dt="2021-06-11T06:00:12.264" v="360"/>
          <ac:inkMkLst>
            <pc:docMk/>
            <pc:sldMk cId="3286049874" sldId="268"/>
            <ac:inkMk id="60" creationId="{FCDEC99D-A334-2F46-B86E-2198C489E73B}"/>
          </ac:inkMkLst>
        </pc:inkChg>
        <pc:inkChg chg="add del mod">
          <ac:chgData name="Sinan Kalkan" userId="6c97b2d2-1092-497b-8c76-002b8d208c49" providerId="ADAL" clId="{518A4295-F573-004D-8323-D2F857F1BEFD}" dt="2021-06-11T06:00:12.271" v="389"/>
          <ac:inkMkLst>
            <pc:docMk/>
            <pc:sldMk cId="3286049874" sldId="268"/>
            <ac:inkMk id="61" creationId="{82C149A2-D33E-BF42-A2CF-00BCAF1CFD90}"/>
          </ac:inkMkLst>
        </pc:inkChg>
        <pc:inkChg chg="add del mod">
          <ac:chgData name="Sinan Kalkan" userId="6c97b2d2-1092-497b-8c76-002b8d208c49" providerId="ADAL" clId="{518A4295-F573-004D-8323-D2F857F1BEFD}" dt="2021-06-11T06:00:12.269" v="380"/>
          <ac:inkMkLst>
            <pc:docMk/>
            <pc:sldMk cId="3286049874" sldId="268"/>
            <ac:inkMk id="62" creationId="{EE1432E3-5F2A-474A-9E46-FAC1FAA02A2D}"/>
          </ac:inkMkLst>
        </pc:inkChg>
        <pc:inkChg chg="add del">
          <ac:chgData name="Sinan Kalkan" userId="6c97b2d2-1092-497b-8c76-002b8d208c49" providerId="ADAL" clId="{518A4295-F573-004D-8323-D2F857F1BEFD}" dt="2021-06-11T06:00:12.264" v="362"/>
          <ac:inkMkLst>
            <pc:docMk/>
            <pc:sldMk cId="3286049874" sldId="268"/>
            <ac:inkMk id="64" creationId="{5DA28E40-676C-1A47-8550-3F4C6BA4273F}"/>
          </ac:inkMkLst>
        </pc:inkChg>
        <pc:inkChg chg="add del">
          <ac:chgData name="Sinan Kalkan" userId="6c97b2d2-1092-497b-8c76-002b8d208c49" providerId="ADAL" clId="{518A4295-F573-004D-8323-D2F857F1BEFD}" dt="2021-06-11T06:00:12.270" v="383"/>
          <ac:inkMkLst>
            <pc:docMk/>
            <pc:sldMk cId="3286049874" sldId="268"/>
            <ac:inkMk id="65" creationId="{73ABD465-F62F-2841-83D4-6ACEA3AB1C99}"/>
          </ac:inkMkLst>
        </pc:inkChg>
        <pc:inkChg chg="add del">
          <ac:chgData name="Sinan Kalkan" userId="6c97b2d2-1092-497b-8c76-002b8d208c49" providerId="ADAL" clId="{518A4295-F573-004D-8323-D2F857F1BEFD}" dt="2021-06-11T06:00:12.263" v="358"/>
          <ac:inkMkLst>
            <pc:docMk/>
            <pc:sldMk cId="3286049874" sldId="268"/>
            <ac:inkMk id="66" creationId="{F92384C9-C7AE-6A44-8531-C4E62B1291CE}"/>
          </ac:inkMkLst>
        </pc:inkChg>
        <pc:inkChg chg="add del mod">
          <ac:chgData name="Sinan Kalkan" userId="6c97b2d2-1092-497b-8c76-002b8d208c49" providerId="ADAL" clId="{518A4295-F573-004D-8323-D2F857F1BEFD}" dt="2021-06-11T06:00:12.265" v="365"/>
          <ac:inkMkLst>
            <pc:docMk/>
            <pc:sldMk cId="3286049874" sldId="268"/>
            <ac:inkMk id="67" creationId="{6BFAE733-ED97-4341-9615-546B48B2D88F}"/>
          </ac:inkMkLst>
        </pc:inkChg>
        <pc:inkChg chg="add del">
          <ac:chgData name="Sinan Kalkan" userId="6c97b2d2-1092-497b-8c76-002b8d208c49" providerId="ADAL" clId="{518A4295-F573-004D-8323-D2F857F1BEFD}" dt="2021-06-11T06:00:12.271" v="387"/>
          <ac:inkMkLst>
            <pc:docMk/>
            <pc:sldMk cId="3286049874" sldId="268"/>
            <ac:inkMk id="68" creationId="{01FBD62F-29E1-A742-BC23-30275A6D37EF}"/>
          </ac:inkMkLst>
        </pc:inkChg>
        <pc:inkChg chg="add del">
          <ac:chgData name="Sinan Kalkan" userId="6c97b2d2-1092-497b-8c76-002b8d208c49" providerId="ADAL" clId="{518A4295-F573-004D-8323-D2F857F1BEFD}" dt="2021-06-11T06:00:12.262" v="356"/>
          <ac:inkMkLst>
            <pc:docMk/>
            <pc:sldMk cId="3286049874" sldId="268"/>
            <ac:inkMk id="69" creationId="{234898C3-58D0-B444-9FC8-B18D6C5DF8A0}"/>
          </ac:inkMkLst>
        </pc:inkChg>
        <pc:inkChg chg="add del mod">
          <ac:chgData name="Sinan Kalkan" userId="6c97b2d2-1092-497b-8c76-002b8d208c49" providerId="ADAL" clId="{518A4295-F573-004D-8323-D2F857F1BEFD}" dt="2021-06-11T06:00:12.266" v="368"/>
          <ac:inkMkLst>
            <pc:docMk/>
            <pc:sldMk cId="3286049874" sldId="268"/>
            <ac:inkMk id="70" creationId="{D32C8BCE-989C-8248-8992-2D48090445FB}"/>
          </ac:inkMkLst>
        </pc:inkChg>
        <pc:inkChg chg="add del mod">
          <ac:chgData name="Sinan Kalkan" userId="6c97b2d2-1092-497b-8c76-002b8d208c49" providerId="ADAL" clId="{518A4295-F573-004D-8323-D2F857F1BEFD}" dt="2021-06-11T06:00:12.263" v="357"/>
          <ac:inkMkLst>
            <pc:docMk/>
            <pc:sldMk cId="3286049874" sldId="268"/>
            <ac:inkMk id="71" creationId="{BB2FD7FE-1C8F-7C42-880E-83FE702763A2}"/>
          </ac:inkMkLst>
        </pc:inkChg>
        <pc:inkChg chg="add del mod">
          <ac:chgData name="Sinan Kalkan" userId="6c97b2d2-1092-497b-8c76-002b8d208c49" providerId="ADAL" clId="{518A4295-F573-004D-8323-D2F857F1BEFD}" dt="2021-06-11T06:00:12.267" v="370"/>
          <ac:inkMkLst>
            <pc:docMk/>
            <pc:sldMk cId="3286049874" sldId="268"/>
            <ac:inkMk id="72" creationId="{985D9C4B-3DDC-8045-9A4C-7A43A8462709}"/>
          </ac:inkMkLst>
        </pc:inkChg>
        <pc:inkChg chg="add del mod">
          <ac:chgData name="Sinan Kalkan" userId="6c97b2d2-1092-497b-8c76-002b8d208c49" providerId="ADAL" clId="{518A4295-F573-004D-8323-D2F857F1BEFD}" dt="2021-06-11T06:00:12.272" v="390"/>
          <ac:inkMkLst>
            <pc:docMk/>
            <pc:sldMk cId="3286049874" sldId="268"/>
            <ac:inkMk id="73" creationId="{3EFB8279-2C8C-3640-AD9F-0A2E36CA9B09}"/>
          </ac:inkMkLst>
        </pc:inkChg>
        <pc:inkChg chg="add del mod">
          <ac:chgData name="Sinan Kalkan" userId="6c97b2d2-1092-497b-8c76-002b8d208c49" providerId="ADAL" clId="{518A4295-F573-004D-8323-D2F857F1BEFD}" dt="2021-06-11T06:00:12.266" v="367"/>
          <ac:inkMkLst>
            <pc:docMk/>
            <pc:sldMk cId="3286049874" sldId="268"/>
            <ac:inkMk id="74" creationId="{F38EB062-25D1-D549-98AA-73CB555B38BE}"/>
          </ac:inkMkLst>
        </pc:inkChg>
        <pc:inkChg chg="add del">
          <ac:chgData name="Sinan Kalkan" userId="6c97b2d2-1092-497b-8c76-002b8d208c49" providerId="ADAL" clId="{518A4295-F573-004D-8323-D2F857F1BEFD}" dt="2021-06-11T06:00:12.265" v="363"/>
          <ac:inkMkLst>
            <pc:docMk/>
            <pc:sldMk cId="3286049874" sldId="268"/>
            <ac:inkMk id="76" creationId="{FFE9D524-3D43-0F42-B9B9-C2A62B13EA1F}"/>
          </ac:inkMkLst>
        </pc:inkChg>
        <pc:inkChg chg="add del">
          <ac:chgData name="Sinan Kalkan" userId="6c97b2d2-1092-497b-8c76-002b8d208c49" providerId="ADAL" clId="{518A4295-F573-004D-8323-D2F857F1BEFD}" dt="2021-06-11T06:00:12.266" v="369"/>
          <ac:inkMkLst>
            <pc:docMk/>
            <pc:sldMk cId="3286049874" sldId="268"/>
            <ac:inkMk id="77" creationId="{E8B67B5A-32C1-2348-9E33-EAABDD911726}"/>
          </ac:inkMkLst>
        </pc:inkChg>
        <pc:inkChg chg="add del">
          <ac:chgData name="Sinan Kalkan" userId="6c97b2d2-1092-497b-8c76-002b8d208c49" providerId="ADAL" clId="{518A4295-F573-004D-8323-D2F857F1BEFD}" dt="2021-06-11T06:00:12.268" v="377"/>
          <ac:inkMkLst>
            <pc:docMk/>
            <pc:sldMk cId="3286049874" sldId="268"/>
            <ac:inkMk id="78" creationId="{3AB7A086-0B3F-7349-8ED3-9B3100CA6783}"/>
          </ac:inkMkLst>
        </pc:inkChg>
        <pc:inkChg chg="add del">
          <ac:chgData name="Sinan Kalkan" userId="6c97b2d2-1092-497b-8c76-002b8d208c49" providerId="ADAL" clId="{518A4295-F573-004D-8323-D2F857F1BEFD}" dt="2021-06-11T06:00:12.270" v="382"/>
          <ac:inkMkLst>
            <pc:docMk/>
            <pc:sldMk cId="3286049874" sldId="268"/>
            <ac:inkMk id="79" creationId="{84F5EF11-0B0E-EE4C-BA72-935A53A5C7A7}"/>
          </ac:inkMkLst>
        </pc:inkChg>
        <pc:inkChg chg="add del">
          <ac:chgData name="Sinan Kalkan" userId="6c97b2d2-1092-497b-8c76-002b8d208c49" providerId="ADAL" clId="{518A4295-F573-004D-8323-D2F857F1BEFD}" dt="2021-06-11T06:00:12.271" v="386"/>
          <ac:inkMkLst>
            <pc:docMk/>
            <pc:sldMk cId="3286049874" sldId="268"/>
            <ac:inkMk id="80" creationId="{DCF4AFA0-54A2-C84C-A4D2-0684B777F8D3}"/>
          </ac:inkMkLst>
        </pc:inkChg>
        <pc:inkChg chg="add del">
          <ac:chgData name="Sinan Kalkan" userId="6c97b2d2-1092-497b-8c76-002b8d208c49" providerId="ADAL" clId="{518A4295-F573-004D-8323-D2F857F1BEFD}" dt="2021-06-11T06:00:12.266" v="366"/>
          <ac:inkMkLst>
            <pc:docMk/>
            <pc:sldMk cId="3286049874" sldId="268"/>
            <ac:inkMk id="81" creationId="{9744B943-4575-AE49-9B48-FF38CFB6582D}"/>
          </ac:inkMkLst>
        </pc:inkChg>
        <pc:inkChg chg="add del mod">
          <ac:chgData name="Sinan Kalkan" userId="6c97b2d2-1092-497b-8c76-002b8d208c49" providerId="ADAL" clId="{518A4295-F573-004D-8323-D2F857F1BEFD}" dt="2021-06-11T06:00:12.268" v="375"/>
          <ac:inkMkLst>
            <pc:docMk/>
            <pc:sldMk cId="3286049874" sldId="268"/>
            <ac:inkMk id="82" creationId="{079E7A83-46F1-194B-A8CF-24E1DD5A05BE}"/>
          </ac:inkMkLst>
        </pc:inkChg>
        <pc:inkChg chg="add del mod">
          <ac:chgData name="Sinan Kalkan" userId="6c97b2d2-1092-497b-8c76-002b8d208c49" providerId="ADAL" clId="{518A4295-F573-004D-8323-D2F857F1BEFD}" dt="2021-06-11T06:00:12.270" v="384"/>
          <ac:inkMkLst>
            <pc:docMk/>
            <pc:sldMk cId="3286049874" sldId="268"/>
            <ac:inkMk id="83" creationId="{4C1C9293-10BD-B24A-BEB9-5B82D6EC7467}"/>
          </ac:inkMkLst>
        </pc:inkChg>
        <pc:inkChg chg="add del mod">
          <ac:chgData name="Sinan Kalkan" userId="6c97b2d2-1092-497b-8c76-002b8d208c49" providerId="ADAL" clId="{518A4295-F573-004D-8323-D2F857F1BEFD}" dt="2021-06-11T06:00:12.264" v="359"/>
          <ac:inkMkLst>
            <pc:docMk/>
            <pc:sldMk cId="3286049874" sldId="268"/>
            <ac:inkMk id="85" creationId="{BCFD337C-605A-A14D-893D-0BED27CAEBDC}"/>
          </ac:inkMkLst>
        </pc:inkChg>
        <pc:inkChg chg="add del mod">
          <ac:chgData name="Sinan Kalkan" userId="6c97b2d2-1092-497b-8c76-002b8d208c49" providerId="ADAL" clId="{518A4295-F573-004D-8323-D2F857F1BEFD}" dt="2021-06-11T06:00:12.269" v="378"/>
          <ac:inkMkLst>
            <pc:docMk/>
            <pc:sldMk cId="3286049874" sldId="268"/>
            <ac:inkMk id="87" creationId="{9460F470-E73D-8842-BEE6-339B0951A8C3}"/>
          </ac:inkMkLst>
        </pc:inkChg>
        <pc:inkChg chg="add del">
          <ac:chgData name="Sinan Kalkan" userId="6c97b2d2-1092-497b-8c76-002b8d208c49" providerId="ADAL" clId="{518A4295-F573-004D-8323-D2F857F1BEFD}" dt="2021-06-11T07:30:03.807" v="1152"/>
          <ac:inkMkLst>
            <pc:docMk/>
            <pc:sldMk cId="3286049874" sldId="268"/>
            <ac:inkMk id="89" creationId="{9A2BC140-1593-9345-9593-D4A31D9A8B62}"/>
          </ac:inkMkLst>
        </pc:inkChg>
        <pc:inkChg chg="add del">
          <ac:chgData name="Sinan Kalkan" userId="6c97b2d2-1092-497b-8c76-002b8d208c49" providerId="ADAL" clId="{518A4295-F573-004D-8323-D2F857F1BEFD}" dt="2021-06-11T07:30:03.807" v="1154"/>
          <ac:inkMkLst>
            <pc:docMk/>
            <pc:sldMk cId="3286049874" sldId="268"/>
            <ac:inkMk id="90" creationId="{9D01A7ED-0F56-2749-8842-07B1CE89A659}"/>
          </ac:inkMkLst>
        </pc:inkChg>
        <pc:inkChg chg="add del">
          <ac:chgData name="Sinan Kalkan" userId="6c97b2d2-1092-497b-8c76-002b8d208c49" providerId="ADAL" clId="{518A4295-F573-004D-8323-D2F857F1BEFD}" dt="2021-06-11T07:30:03.807" v="1155"/>
          <ac:inkMkLst>
            <pc:docMk/>
            <pc:sldMk cId="3286049874" sldId="268"/>
            <ac:inkMk id="91" creationId="{701BA711-4E39-E443-BD74-C9BCB815B43A}"/>
          </ac:inkMkLst>
        </pc:inkChg>
        <pc:inkChg chg="add del">
          <ac:chgData name="Sinan Kalkan" userId="6c97b2d2-1092-497b-8c76-002b8d208c49" providerId="ADAL" clId="{518A4295-F573-004D-8323-D2F857F1BEFD}" dt="2021-06-11T07:30:16.822" v="1197"/>
          <ac:inkMkLst>
            <pc:docMk/>
            <pc:sldMk cId="3286049874" sldId="268"/>
            <ac:inkMk id="92" creationId="{5FF0A46A-5C17-8548-873C-5991FB31A841}"/>
          </ac:inkMkLst>
        </pc:inkChg>
        <pc:inkChg chg="add del mod">
          <ac:chgData name="Sinan Kalkan" userId="6c97b2d2-1092-497b-8c76-002b8d208c49" providerId="ADAL" clId="{518A4295-F573-004D-8323-D2F857F1BEFD}" dt="2021-06-11T07:30:03.807" v="1156"/>
          <ac:inkMkLst>
            <pc:docMk/>
            <pc:sldMk cId="3286049874" sldId="268"/>
            <ac:inkMk id="93" creationId="{E1036D5C-A3A9-B24B-9B90-B66D0DCC61ED}"/>
          </ac:inkMkLst>
        </pc:inkChg>
        <pc:inkChg chg="add del mod">
          <ac:chgData name="Sinan Kalkan" userId="6c97b2d2-1092-497b-8c76-002b8d208c49" providerId="ADAL" clId="{518A4295-F573-004D-8323-D2F857F1BEFD}" dt="2021-06-11T07:30:03.807" v="1157"/>
          <ac:inkMkLst>
            <pc:docMk/>
            <pc:sldMk cId="3286049874" sldId="268"/>
            <ac:inkMk id="94" creationId="{FA2E19FD-3647-4145-A45D-682AD02F07BA}"/>
          </ac:inkMkLst>
        </pc:inkChg>
        <pc:inkChg chg="add del mod">
          <ac:chgData name="Sinan Kalkan" userId="6c97b2d2-1092-497b-8c76-002b8d208c49" providerId="ADAL" clId="{518A4295-F573-004D-8323-D2F857F1BEFD}" dt="2021-06-11T07:30:03.807" v="1158"/>
          <ac:inkMkLst>
            <pc:docMk/>
            <pc:sldMk cId="3286049874" sldId="268"/>
            <ac:inkMk id="95" creationId="{E1941E05-35BD-7F41-BB36-2300D1CD08E8}"/>
          </ac:inkMkLst>
        </pc:inkChg>
        <pc:inkChg chg="add del">
          <ac:chgData name="Sinan Kalkan" userId="6c97b2d2-1092-497b-8c76-002b8d208c49" providerId="ADAL" clId="{518A4295-F573-004D-8323-D2F857F1BEFD}" dt="2021-06-11T07:30:03.808" v="1160"/>
          <ac:inkMkLst>
            <pc:docMk/>
            <pc:sldMk cId="3286049874" sldId="268"/>
            <ac:inkMk id="97" creationId="{715E2154-5F30-E741-A629-8E1FD3846203}"/>
          </ac:inkMkLst>
        </pc:inkChg>
        <pc:inkChg chg="add del mod">
          <ac:chgData name="Sinan Kalkan" userId="6c97b2d2-1092-497b-8c76-002b8d208c49" providerId="ADAL" clId="{518A4295-F573-004D-8323-D2F857F1BEFD}" dt="2021-06-11T07:30:03.808" v="1161"/>
          <ac:inkMkLst>
            <pc:docMk/>
            <pc:sldMk cId="3286049874" sldId="268"/>
            <ac:inkMk id="98" creationId="{DCE5CD82-43A1-714C-84CD-80018C5C1E06}"/>
          </ac:inkMkLst>
        </pc:inkChg>
        <pc:inkChg chg="add del mod">
          <ac:chgData name="Sinan Kalkan" userId="6c97b2d2-1092-497b-8c76-002b8d208c49" providerId="ADAL" clId="{518A4295-F573-004D-8323-D2F857F1BEFD}" dt="2021-06-11T07:30:03.808" v="1162"/>
          <ac:inkMkLst>
            <pc:docMk/>
            <pc:sldMk cId="3286049874" sldId="268"/>
            <ac:inkMk id="99" creationId="{3EB342A3-46BA-2A44-912C-9CDCF8388594}"/>
          </ac:inkMkLst>
        </pc:inkChg>
        <pc:inkChg chg="add del mod">
          <ac:chgData name="Sinan Kalkan" userId="6c97b2d2-1092-497b-8c76-002b8d208c49" providerId="ADAL" clId="{518A4295-F573-004D-8323-D2F857F1BEFD}" dt="2021-06-11T07:30:03.808" v="1163"/>
          <ac:inkMkLst>
            <pc:docMk/>
            <pc:sldMk cId="3286049874" sldId="268"/>
            <ac:inkMk id="100" creationId="{9881DA9B-BEEA-6C42-966D-EF9862A4647D}"/>
          </ac:inkMkLst>
        </pc:inkChg>
        <pc:inkChg chg="add del mod">
          <ac:chgData name="Sinan Kalkan" userId="6c97b2d2-1092-497b-8c76-002b8d208c49" providerId="ADAL" clId="{518A4295-F573-004D-8323-D2F857F1BEFD}" dt="2021-06-11T07:30:03.808" v="1164"/>
          <ac:inkMkLst>
            <pc:docMk/>
            <pc:sldMk cId="3286049874" sldId="268"/>
            <ac:inkMk id="101" creationId="{CBE33D1E-BC55-DB4B-ABCF-411CB75507D4}"/>
          </ac:inkMkLst>
        </pc:inkChg>
        <pc:inkChg chg="add del">
          <ac:chgData name="Sinan Kalkan" userId="6c97b2d2-1092-497b-8c76-002b8d208c49" providerId="ADAL" clId="{518A4295-F573-004D-8323-D2F857F1BEFD}" dt="2021-06-11T07:30:03.808" v="1165"/>
          <ac:inkMkLst>
            <pc:docMk/>
            <pc:sldMk cId="3286049874" sldId="268"/>
            <ac:inkMk id="103" creationId="{06481901-3273-C249-ABB9-CA67E61BD9AB}"/>
          </ac:inkMkLst>
        </pc:inkChg>
        <pc:inkChg chg="add del mod">
          <ac:chgData name="Sinan Kalkan" userId="6c97b2d2-1092-497b-8c76-002b8d208c49" providerId="ADAL" clId="{518A4295-F573-004D-8323-D2F857F1BEFD}" dt="2021-06-11T07:30:03.809" v="1166"/>
          <ac:inkMkLst>
            <pc:docMk/>
            <pc:sldMk cId="3286049874" sldId="268"/>
            <ac:inkMk id="104" creationId="{136E7EBF-2A31-584D-A5EA-E49EF7C377FF}"/>
          </ac:inkMkLst>
        </pc:inkChg>
        <pc:inkChg chg="add del mod">
          <ac:chgData name="Sinan Kalkan" userId="6c97b2d2-1092-497b-8c76-002b8d208c49" providerId="ADAL" clId="{518A4295-F573-004D-8323-D2F857F1BEFD}" dt="2021-06-11T07:30:03.809" v="1167"/>
          <ac:inkMkLst>
            <pc:docMk/>
            <pc:sldMk cId="3286049874" sldId="268"/>
            <ac:inkMk id="105" creationId="{65110173-C4EC-5D4F-9D3E-2CEC9F6241B9}"/>
          </ac:inkMkLst>
        </pc:inkChg>
        <pc:inkChg chg="add del mod">
          <ac:chgData name="Sinan Kalkan" userId="6c97b2d2-1092-497b-8c76-002b8d208c49" providerId="ADAL" clId="{518A4295-F573-004D-8323-D2F857F1BEFD}" dt="2021-06-11T07:30:03.809" v="1168"/>
          <ac:inkMkLst>
            <pc:docMk/>
            <pc:sldMk cId="3286049874" sldId="268"/>
            <ac:inkMk id="106" creationId="{B0694015-236A-DB43-A4BB-7B54A286FFC6}"/>
          </ac:inkMkLst>
        </pc:inkChg>
        <pc:inkChg chg="add del mod">
          <ac:chgData name="Sinan Kalkan" userId="6c97b2d2-1092-497b-8c76-002b8d208c49" providerId="ADAL" clId="{518A4295-F573-004D-8323-D2F857F1BEFD}" dt="2021-06-11T07:30:03.809" v="1169"/>
          <ac:inkMkLst>
            <pc:docMk/>
            <pc:sldMk cId="3286049874" sldId="268"/>
            <ac:inkMk id="107" creationId="{85C1AC16-D53B-0E48-A01A-030C589F3AEA}"/>
          </ac:inkMkLst>
        </pc:inkChg>
        <pc:inkChg chg="add del">
          <ac:chgData name="Sinan Kalkan" userId="6c97b2d2-1092-497b-8c76-002b8d208c49" providerId="ADAL" clId="{518A4295-F573-004D-8323-D2F857F1BEFD}" dt="2021-06-11T07:30:03.809" v="1170"/>
          <ac:inkMkLst>
            <pc:docMk/>
            <pc:sldMk cId="3286049874" sldId="268"/>
            <ac:inkMk id="108" creationId="{B1EAA30E-E0A9-244B-8F71-2850B9359084}"/>
          </ac:inkMkLst>
        </pc:inkChg>
        <pc:inkChg chg="add del">
          <ac:chgData name="Sinan Kalkan" userId="6c97b2d2-1092-497b-8c76-002b8d208c49" providerId="ADAL" clId="{518A4295-F573-004D-8323-D2F857F1BEFD}" dt="2021-06-11T07:30:03.809" v="1171"/>
          <ac:inkMkLst>
            <pc:docMk/>
            <pc:sldMk cId="3286049874" sldId="268"/>
            <ac:inkMk id="110" creationId="{32E60ADF-3170-C94D-986F-AB5A5E4FFC69}"/>
          </ac:inkMkLst>
        </pc:inkChg>
        <pc:inkChg chg="add del">
          <ac:chgData name="Sinan Kalkan" userId="6c97b2d2-1092-497b-8c76-002b8d208c49" providerId="ADAL" clId="{518A4295-F573-004D-8323-D2F857F1BEFD}" dt="2021-06-11T07:30:03.810" v="1172"/>
          <ac:inkMkLst>
            <pc:docMk/>
            <pc:sldMk cId="3286049874" sldId="268"/>
            <ac:inkMk id="111" creationId="{BF58A392-D97C-224A-ACD0-3B70C88F28FA}"/>
          </ac:inkMkLst>
        </pc:inkChg>
        <pc:inkChg chg="add del">
          <ac:chgData name="Sinan Kalkan" userId="6c97b2d2-1092-497b-8c76-002b8d208c49" providerId="ADAL" clId="{518A4295-F573-004D-8323-D2F857F1BEFD}" dt="2021-06-11T06:01:40.830" v="440"/>
          <ac:inkMkLst>
            <pc:docMk/>
            <pc:sldMk cId="3286049874" sldId="268"/>
            <ac:inkMk id="112" creationId="{032D4FD7-7644-9644-B9FC-9A4226B2A69A}"/>
          </ac:inkMkLst>
        </pc:inkChg>
        <pc:inkChg chg="add del">
          <ac:chgData name="Sinan Kalkan" userId="6c97b2d2-1092-497b-8c76-002b8d208c49" providerId="ADAL" clId="{518A4295-F573-004D-8323-D2F857F1BEFD}" dt="2021-06-11T06:01:40.831" v="441"/>
          <ac:inkMkLst>
            <pc:docMk/>
            <pc:sldMk cId="3286049874" sldId="268"/>
            <ac:inkMk id="113" creationId="{7D91B53A-85C3-724B-B53B-26873B218A46}"/>
          </ac:inkMkLst>
        </pc:inkChg>
        <pc:inkChg chg="add del mod">
          <ac:chgData name="Sinan Kalkan" userId="6c97b2d2-1092-497b-8c76-002b8d208c49" providerId="ADAL" clId="{518A4295-F573-004D-8323-D2F857F1BEFD}" dt="2021-06-11T07:30:03.810" v="1173"/>
          <ac:inkMkLst>
            <pc:docMk/>
            <pc:sldMk cId="3286049874" sldId="268"/>
            <ac:inkMk id="114" creationId="{8BA6F3C6-446C-9A48-945F-12BC44A42CB3}"/>
          </ac:inkMkLst>
        </pc:inkChg>
        <pc:inkChg chg="add del mod">
          <ac:chgData name="Sinan Kalkan" userId="6c97b2d2-1092-497b-8c76-002b8d208c49" providerId="ADAL" clId="{518A4295-F573-004D-8323-D2F857F1BEFD}" dt="2021-06-11T07:30:03.810" v="1174"/>
          <ac:inkMkLst>
            <pc:docMk/>
            <pc:sldMk cId="3286049874" sldId="268"/>
            <ac:inkMk id="115" creationId="{5D87F010-BCAB-EA4F-962C-51B8C15E985C}"/>
          </ac:inkMkLst>
        </pc:inkChg>
        <pc:inkChg chg="add del mod">
          <ac:chgData name="Sinan Kalkan" userId="6c97b2d2-1092-497b-8c76-002b8d208c49" providerId="ADAL" clId="{518A4295-F573-004D-8323-D2F857F1BEFD}" dt="2021-06-11T07:30:03.806" v="1149"/>
          <ac:inkMkLst>
            <pc:docMk/>
            <pc:sldMk cId="3286049874" sldId="268"/>
            <ac:inkMk id="116" creationId="{CF911999-C420-3347-B215-E26224006DA2}"/>
          </ac:inkMkLst>
        </pc:inkChg>
        <pc:inkChg chg="add del mod">
          <ac:chgData name="Sinan Kalkan" userId="6c97b2d2-1092-497b-8c76-002b8d208c49" providerId="ADAL" clId="{518A4295-F573-004D-8323-D2F857F1BEFD}" dt="2021-06-11T07:30:03.806" v="1150"/>
          <ac:inkMkLst>
            <pc:docMk/>
            <pc:sldMk cId="3286049874" sldId="268"/>
            <ac:inkMk id="117" creationId="{E6140CBB-4882-1F4C-972F-0B83D4D52FC5}"/>
          </ac:inkMkLst>
        </pc:inkChg>
        <pc:inkChg chg="add del mod">
          <ac:chgData name="Sinan Kalkan" userId="6c97b2d2-1092-497b-8c76-002b8d208c49" providerId="ADAL" clId="{518A4295-F573-004D-8323-D2F857F1BEFD}" dt="2021-06-11T07:30:03.806" v="1151"/>
          <ac:inkMkLst>
            <pc:docMk/>
            <pc:sldMk cId="3286049874" sldId="268"/>
            <ac:inkMk id="118" creationId="{B7522534-BA41-7D4B-BC86-3598D0B8E55E}"/>
          </ac:inkMkLst>
        </pc:inkChg>
        <pc:inkChg chg="add del mod">
          <ac:chgData name="Sinan Kalkan" userId="6c97b2d2-1092-497b-8c76-002b8d208c49" providerId="ADAL" clId="{518A4295-F573-004D-8323-D2F857F1BEFD}" dt="2021-06-11T07:30:03.807" v="1153"/>
          <ac:inkMkLst>
            <pc:docMk/>
            <pc:sldMk cId="3286049874" sldId="268"/>
            <ac:inkMk id="119" creationId="{0FD8D44A-F262-4A41-A79E-E19A801BF8AE}"/>
          </ac:inkMkLst>
        </pc:inkChg>
        <pc:inkChg chg="add del">
          <ac:chgData name="Sinan Kalkan" userId="6c97b2d2-1092-497b-8c76-002b8d208c49" providerId="ADAL" clId="{518A4295-F573-004D-8323-D2F857F1BEFD}" dt="2021-06-11T07:30:15.489" v="1181"/>
          <ac:inkMkLst>
            <pc:docMk/>
            <pc:sldMk cId="3286049874" sldId="268"/>
            <ac:inkMk id="121" creationId="{3504DF8D-B7F0-7F4F-A12A-75477F71AD79}"/>
          </ac:inkMkLst>
        </pc:inkChg>
        <pc:inkChg chg="add del">
          <ac:chgData name="Sinan Kalkan" userId="6c97b2d2-1092-497b-8c76-002b8d208c49" providerId="ADAL" clId="{518A4295-F573-004D-8323-D2F857F1BEFD}" dt="2021-06-11T07:30:15.490" v="1182"/>
          <ac:inkMkLst>
            <pc:docMk/>
            <pc:sldMk cId="3286049874" sldId="268"/>
            <ac:inkMk id="122" creationId="{694ED250-275F-BD49-B826-567C4A7029B9}"/>
          </ac:inkMkLst>
        </pc:inkChg>
        <pc:inkChg chg="add del mod">
          <ac:chgData name="Sinan Kalkan" userId="6c97b2d2-1092-497b-8c76-002b8d208c49" providerId="ADAL" clId="{518A4295-F573-004D-8323-D2F857F1BEFD}" dt="2021-06-11T07:30:15.490" v="1183"/>
          <ac:inkMkLst>
            <pc:docMk/>
            <pc:sldMk cId="3286049874" sldId="268"/>
            <ac:inkMk id="123" creationId="{B1D06976-5CE0-6C41-99AE-C28155C833A5}"/>
          </ac:inkMkLst>
        </pc:inkChg>
        <pc:inkChg chg="add del mod">
          <ac:chgData name="Sinan Kalkan" userId="6c97b2d2-1092-497b-8c76-002b8d208c49" providerId="ADAL" clId="{518A4295-F573-004D-8323-D2F857F1BEFD}" dt="2021-06-11T07:30:15.490" v="1184"/>
          <ac:inkMkLst>
            <pc:docMk/>
            <pc:sldMk cId="3286049874" sldId="268"/>
            <ac:inkMk id="124" creationId="{B6891862-8820-5242-99F7-7AFC97CB22E1}"/>
          </ac:inkMkLst>
        </pc:inkChg>
        <pc:inkChg chg="add del">
          <ac:chgData name="Sinan Kalkan" userId="6c97b2d2-1092-497b-8c76-002b8d208c49" providerId="ADAL" clId="{518A4295-F573-004D-8323-D2F857F1BEFD}" dt="2021-06-11T07:30:03.808" v="1159"/>
          <ac:inkMkLst>
            <pc:docMk/>
            <pc:sldMk cId="3286049874" sldId="268"/>
            <ac:inkMk id="126" creationId="{8A0117E4-C62E-5F43-89F9-C123726926FE}"/>
          </ac:inkMkLst>
        </pc:inkChg>
        <pc:inkChg chg="add del mod">
          <ac:chgData name="Sinan Kalkan" userId="6c97b2d2-1092-497b-8c76-002b8d208c49" providerId="ADAL" clId="{518A4295-F573-004D-8323-D2F857F1BEFD}" dt="2021-06-11T07:30:15.490" v="1185"/>
          <ac:inkMkLst>
            <pc:docMk/>
            <pc:sldMk cId="3286049874" sldId="268"/>
            <ac:inkMk id="127" creationId="{3EAABDAB-DC4C-DC4C-9C6D-2F8C1AD06631}"/>
          </ac:inkMkLst>
        </pc:inkChg>
        <pc:inkChg chg="add del mod">
          <ac:chgData name="Sinan Kalkan" userId="6c97b2d2-1092-497b-8c76-002b8d208c49" providerId="ADAL" clId="{518A4295-F573-004D-8323-D2F857F1BEFD}" dt="2021-06-11T07:30:10.161" v="1175"/>
          <ac:inkMkLst>
            <pc:docMk/>
            <pc:sldMk cId="3286049874" sldId="268"/>
            <ac:inkMk id="128" creationId="{2B0B3DA0-7972-CC4F-A324-C8A35A947B96}"/>
          </ac:inkMkLst>
        </pc:inkChg>
        <pc:inkChg chg="add del mod">
          <ac:chgData name="Sinan Kalkan" userId="6c97b2d2-1092-497b-8c76-002b8d208c49" providerId="ADAL" clId="{518A4295-F573-004D-8323-D2F857F1BEFD}" dt="2021-06-11T07:30:15.490" v="1186"/>
          <ac:inkMkLst>
            <pc:docMk/>
            <pc:sldMk cId="3286049874" sldId="268"/>
            <ac:inkMk id="129" creationId="{62ECBE4A-178E-734B-AA27-876A4853FFD0}"/>
          </ac:inkMkLst>
        </pc:inkChg>
        <pc:inkChg chg="add del mod">
          <ac:chgData name="Sinan Kalkan" userId="6c97b2d2-1092-497b-8c76-002b8d208c49" providerId="ADAL" clId="{518A4295-F573-004D-8323-D2F857F1BEFD}" dt="2021-06-11T07:30:10.162" v="1176"/>
          <ac:inkMkLst>
            <pc:docMk/>
            <pc:sldMk cId="3286049874" sldId="268"/>
            <ac:inkMk id="130" creationId="{F781181A-E039-0E4E-AD2A-A23053F72342}"/>
          </ac:inkMkLst>
        </pc:inkChg>
        <pc:inkChg chg="add del mod">
          <ac:chgData name="Sinan Kalkan" userId="6c97b2d2-1092-497b-8c76-002b8d208c49" providerId="ADAL" clId="{518A4295-F573-004D-8323-D2F857F1BEFD}" dt="2021-06-11T07:30:15.491" v="1187"/>
          <ac:inkMkLst>
            <pc:docMk/>
            <pc:sldMk cId="3286049874" sldId="268"/>
            <ac:inkMk id="131" creationId="{EA90D56F-E703-5A44-91B1-2D1EEF96A1F0}"/>
          </ac:inkMkLst>
        </pc:inkChg>
        <pc:inkChg chg="add del mod">
          <ac:chgData name="Sinan Kalkan" userId="6c97b2d2-1092-497b-8c76-002b8d208c49" providerId="ADAL" clId="{518A4295-F573-004D-8323-D2F857F1BEFD}" dt="2021-06-11T07:30:15.491" v="1188"/>
          <ac:inkMkLst>
            <pc:docMk/>
            <pc:sldMk cId="3286049874" sldId="268"/>
            <ac:inkMk id="133" creationId="{EC5861DE-95F1-8144-8BF2-124C182E33DF}"/>
          </ac:inkMkLst>
        </pc:inkChg>
        <pc:inkChg chg="add del mod">
          <ac:chgData name="Sinan Kalkan" userId="6c97b2d2-1092-497b-8c76-002b8d208c49" providerId="ADAL" clId="{518A4295-F573-004D-8323-D2F857F1BEFD}" dt="2021-06-11T07:30:15.491" v="1189"/>
          <ac:inkMkLst>
            <pc:docMk/>
            <pc:sldMk cId="3286049874" sldId="268"/>
            <ac:inkMk id="135" creationId="{609E1CDD-9B80-2A44-A071-17E8A0392F83}"/>
          </ac:inkMkLst>
        </pc:inkChg>
        <pc:inkChg chg="add del mod">
          <ac:chgData name="Sinan Kalkan" userId="6c97b2d2-1092-497b-8c76-002b8d208c49" providerId="ADAL" clId="{518A4295-F573-004D-8323-D2F857F1BEFD}" dt="2021-06-11T07:30:15.491" v="1190"/>
          <ac:inkMkLst>
            <pc:docMk/>
            <pc:sldMk cId="3286049874" sldId="268"/>
            <ac:inkMk id="137" creationId="{C7718B39-8F50-9941-9651-63CF455F0BD5}"/>
          </ac:inkMkLst>
        </pc:inkChg>
        <pc:inkChg chg="add del mod">
          <ac:chgData name="Sinan Kalkan" userId="6c97b2d2-1092-497b-8c76-002b8d208c49" providerId="ADAL" clId="{518A4295-F573-004D-8323-D2F857F1BEFD}" dt="2021-06-11T07:30:15.491" v="1191"/>
          <ac:inkMkLst>
            <pc:docMk/>
            <pc:sldMk cId="3286049874" sldId="268"/>
            <ac:inkMk id="138" creationId="{EFD2B3ED-A51F-614B-A5D8-3A138566BE21}"/>
          </ac:inkMkLst>
        </pc:inkChg>
        <pc:inkChg chg="add del mod">
          <ac:chgData name="Sinan Kalkan" userId="6c97b2d2-1092-497b-8c76-002b8d208c49" providerId="ADAL" clId="{518A4295-F573-004D-8323-D2F857F1BEFD}" dt="2021-06-11T07:30:15.492" v="1192"/>
          <ac:inkMkLst>
            <pc:docMk/>
            <pc:sldMk cId="3286049874" sldId="268"/>
            <ac:inkMk id="139" creationId="{A116706A-E5F8-9046-8179-8134B58D7415}"/>
          </ac:inkMkLst>
        </pc:inkChg>
        <pc:inkChg chg="add del mod">
          <ac:chgData name="Sinan Kalkan" userId="6c97b2d2-1092-497b-8c76-002b8d208c49" providerId="ADAL" clId="{518A4295-F573-004D-8323-D2F857F1BEFD}" dt="2021-06-11T07:30:15.492" v="1193"/>
          <ac:inkMkLst>
            <pc:docMk/>
            <pc:sldMk cId="3286049874" sldId="268"/>
            <ac:inkMk id="140" creationId="{5AFABDA4-6822-9147-803F-1D81FB61F87D}"/>
          </ac:inkMkLst>
        </pc:inkChg>
        <pc:inkChg chg="add del mod">
          <ac:chgData name="Sinan Kalkan" userId="6c97b2d2-1092-497b-8c76-002b8d208c49" providerId="ADAL" clId="{518A4295-F573-004D-8323-D2F857F1BEFD}" dt="2021-06-11T07:30:15.492" v="1194"/>
          <ac:inkMkLst>
            <pc:docMk/>
            <pc:sldMk cId="3286049874" sldId="268"/>
            <ac:inkMk id="141" creationId="{35119DDB-AE5C-3D46-86BF-514C8812F2B0}"/>
          </ac:inkMkLst>
        </pc:inkChg>
        <pc:inkChg chg="add del mod">
          <ac:chgData name="Sinan Kalkan" userId="6c97b2d2-1092-497b-8c76-002b8d208c49" providerId="ADAL" clId="{518A4295-F573-004D-8323-D2F857F1BEFD}" dt="2021-06-11T07:30:15.492" v="1195"/>
          <ac:inkMkLst>
            <pc:docMk/>
            <pc:sldMk cId="3286049874" sldId="268"/>
            <ac:inkMk id="142" creationId="{C3C34375-CC80-B049-A511-B6D20CBC7703}"/>
          </ac:inkMkLst>
        </pc:inkChg>
        <pc:inkChg chg="add del mod">
          <ac:chgData name="Sinan Kalkan" userId="6c97b2d2-1092-497b-8c76-002b8d208c49" providerId="ADAL" clId="{518A4295-F573-004D-8323-D2F857F1BEFD}" dt="2021-06-11T07:30:15.492" v="1196"/>
          <ac:inkMkLst>
            <pc:docMk/>
            <pc:sldMk cId="3286049874" sldId="268"/>
            <ac:inkMk id="144" creationId="{17896C39-3369-0F4C-BDBB-4B1143FC5700}"/>
          </ac:inkMkLst>
        </pc:inkChg>
        <pc:inkChg chg="add del mod">
          <ac:chgData name="Sinan Kalkan" userId="6c97b2d2-1092-497b-8c76-002b8d208c49" providerId="ADAL" clId="{518A4295-F573-004D-8323-D2F857F1BEFD}" dt="2021-06-11T07:30:15.488" v="1177"/>
          <ac:inkMkLst>
            <pc:docMk/>
            <pc:sldMk cId="3286049874" sldId="268"/>
            <ac:inkMk id="146" creationId="{C968FB14-2E91-3E4C-A47C-8D1C52BE4F55}"/>
          </ac:inkMkLst>
        </pc:inkChg>
        <pc:inkChg chg="add del mod">
          <ac:chgData name="Sinan Kalkan" userId="6c97b2d2-1092-497b-8c76-002b8d208c49" providerId="ADAL" clId="{518A4295-F573-004D-8323-D2F857F1BEFD}" dt="2021-06-11T07:30:15.489" v="1178"/>
          <ac:inkMkLst>
            <pc:docMk/>
            <pc:sldMk cId="3286049874" sldId="268"/>
            <ac:inkMk id="147" creationId="{7D671353-D4A9-DF4D-BD90-BC1BBF561748}"/>
          </ac:inkMkLst>
        </pc:inkChg>
        <pc:inkChg chg="add del mod">
          <ac:chgData name="Sinan Kalkan" userId="6c97b2d2-1092-497b-8c76-002b8d208c49" providerId="ADAL" clId="{518A4295-F573-004D-8323-D2F857F1BEFD}" dt="2021-06-11T07:30:15.489" v="1179"/>
          <ac:inkMkLst>
            <pc:docMk/>
            <pc:sldMk cId="3286049874" sldId="268"/>
            <ac:inkMk id="149" creationId="{B0461DBC-BE10-F840-BAF1-DC5B5841D4C7}"/>
          </ac:inkMkLst>
        </pc:inkChg>
        <pc:inkChg chg="add del mod">
          <ac:chgData name="Sinan Kalkan" userId="6c97b2d2-1092-497b-8c76-002b8d208c49" providerId="ADAL" clId="{518A4295-F573-004D-8323-D2F857F1BEFD}" dt="2021-06-11T07:30:15.489" v="1180"/>
          <ac:inkMkLst>
            <pc:docMk/>
            <pc:sldMk cId="3286049874" sldId="268"/>
            <ac:inkMk id="150" creationId="{F134B3E8-767F-384F-8A0E-F1F7ED34B002}"/>
          </ac:inkMkLst>
        </pc:inkChg>
      </pc:sldChg>
      <pc:sldChg chg="addSp delSp mod">
        <pc:chgData name="Sinan Kalkan" userId="6c97b2d2-1092-497b-8c76-002b8d208c49" providerId="ADAL" clId="{518A4295-F573-004D-8323-D2F857F1BEFD}" dt="2021-06-11T07:30:38.716" v="1224"/>
        <pc:sldMkLst>
          <pc:docMk/>
          <pc:sldMk cId="3642186704" sldId="269"/>
        </pc:sldMkLst>
        <pc:inkChg chg="add del">
          <ac:chgData name="Sinan Kalkan" userId="6c97b2d2-1092-497b-8c76-002b8d208c49" providerId="ADAL" clId="{518A4295-F573-004D-8323-D2F857F1BEFD}" dt="2021-06-11T07:30:38.715" v="1222"/>
          <ac:inkMkLst>
            <pc:docMk/>
            <pc:sldMk cId="3642186704" sldId="269"/>
            <ac:inkMk id="8" creationId="{F9526612-B375-A24E-9D11-1F275306A2D0}"/>
          </ac:inkMkLst>
        </pc:inkChg>
        <pc:inkChg chg="add del">
          <ac:chgData name="Sinan Kalkan" userId="6c97b2d2-1092-497b-8c76-002b8d208c49" providerId="ADAL" clId="{518A4295-F573-004D-8323-D2F857F1BEFD}" dt="2021-06-11T07:30:38.716" v="1223"/>
          <ac:inkMkLst>
            <pc:docMk/>
            <pc:sldMk cId="3642186704" sldId="269"/>
            <ac:inkMk id="9" creationId="{90BE72A7-BBD0-174D-9374-554E3A65A71C}"/>
          </ac:inkMkLst>
        </pc:inkChg>
        <pc:inkChg chg="add del">
          <ac:chgData name="Sinan Kalkan" userId="6c97b2d2-1092-497b-8c76-002b8d208c49" providerId="ADAL" clId="{518A4295-F573-004D-8323-D2F857F1BEFD}" dt="2021-06-11T07:30:38.716" v="1224"/>
          <ac:inkMkLst>
            <pc:docMk/>
            <pc:sldMk cId="3642186704" sldId="269"/>
            <ac:inkMk id="10" creationId="{E9A674CA-DF44-4041-8643-FDABF2ED10A2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1:38.005" v="1324"/>
        <pc:sldMkLst>
          <pc:docMk/>
          <pc:sldMk cId="2218253122" sldId="270"/>
        </pc:sldMkLst>
        <pc:grpChg chg="del mod">
          <ac:chgData name="Sinan Kalkan" userId="6c97b2d2-1092-497b-8c76-002b8d208c49" providerId="ADAL" clId="{518A4295-F573-004D-8323-D2F857F1BEFD}" dt="2021-06-11T07:31:38.004" v="1320"/>
          <ac:grpSpMkLst>
            <pc:docMk/>
            <pc:sldMk cId="2218253122" sldId="270"/>
            <ac:grpSpMk id="15" creationId="{96181766-55D5-504B-9A84-AC971FAD4F20}"/>
          </ac:grpSpMkLst>
        </pc:grpChg>
        <pc:grpChg chg="del mod">
          <ac:chgData name="Sinan Kalkan" userId="6c97b2d2-1092-497b-8c76-002b8d208c49" providerId="ADAL" clId="{518A4295-F573-004D-8323-D2F857F1BEFD}" dt="2021-06-11T06:58:57.558" v="672"/>
          <ac:grpSpMkLst>
            <pc:docMk/>
            <pc:sldMk cId="2218253122" sldId="270"/>
            <ac:grpSpMk id="21" creationId="{9A0677C9-B625-204D-A6B9-C2736D72C049}"/>
          </ac:grpSpMkLst>
        </pc:grpChg>
        <pc:grpChg chg="del mod">
          <ac:chgData name="Sinan Kalkan" userId="6c97b2d2-1092-497b-8c76-002b8d208c49" providerId="ADAL" clId="{518A4295-F573-004D-8323-D2F857F1BEFD}" dt="2021-06-11T06:59:09.298" v="678"/>
          <ac:grpSpMkLst>
            <pc:docMk/>
            <pc:sldMk cId="2218253122" sldId="270"/>
            <ac:grpSpMk id="23" creationId="{4FDEC52D-2266-AB4A-8A0C-1F7B4F5D4C5B}"/>
          </ac:grpSpMkLst>
        </pc:grpChg>
        <pc:grpChg chg="del mod">
          <ac:chgData name="Sinan Kalkan" userId="6c97b2d2-1092-497b-8c76-002b8d208c49" providerId="ADAL" clId="{518A4295-F573-004D-8323-D2F857F1BEFD}" dt="2021-06-11T07:31:38.004" v="1322"/>
          <ac:grpSpMkLst>
            <pc:docMk/>
            <pc:sldMk cId="2218253122" sldId="270"/>
            <ac:grpSpMk id="29" creationId="{B418CF15-C718-B943-90E0-A485C6C0AEF4}"/>
          </ac:grpSpMkLst>
        </pc:grpChg>
        <pc:inkChg chg="add del">
          <ac:chgData name="Sinan Kalkan" userId="6c97b2d2-1092-497b-8c76-002b8d208c49" providerId="ADAL" clId="{518A4295-F573-004D-8323-D2F857F1BEFD}" dt="2021-06-11T07:31:38" v="1309"/>
          <ac:inkMkLst>
            <pc:docMk/>
            <pc:sldMk cId="2218253122" sldId="270"/>
            <ac:inkMk id="12" creationId="{29297447-FA61-7144-BA9F-2EC348BF3AD1}"/>
          </ac:inkMkLst>
        </pc:inkChg>
        <pc:inkChg chg="add del mod">
          <ac:chgData name="Sinan Kalkan" userId="6c97b2d2-1092-497b-8c76-002b8d208c49" providerId="ADAL" clId="{518A4295-F573-004D-8323-D2F857F1BEFD}" dt="2021-06-11T07:31:38.005" v="1324"/>
          <ac:inkMkLst>
            <pc:docMk/>
            <pc:sldMk cId="2218253122" sldId="270"/>
            <ac:inkMk id="13" creationId="{E31F172A-7884-8045-BFD5-7C464A52C0F9}"/>
          </ac:inkMkLst>
        </pc:inkChg>
        <pc:inkChg chg="add del mod">
          <ac:chgData name="Sinan Kalkan" userId="6c97b2d2-1092-497b-8c76-002b8d208c49" providerId="ADAL" clId="{518A4295-F573-004D-8323-D2F857F1BEFD}" dt="2021-06-11T07:31:38.004" v="1320"/>
          <ac:inkMkLst>
            <pc:docMk/>
            <pc:sldMk cId="2218253122" sldId="270"/>
            <ac:inkMk id="14" creationId="{9BC2DB8C-1354-154D-9486-CC0B5FA50B85}"/>
          </ac:inkMkLst>
        </pc:inkChg>
        <pc:inkChg chg="add del">
          <ac:chgData name="Sinan Kalkan" userId="6c97b2d2-1092-497b-8c76-002b8d208c49" providerId="ADAL" clId="{518A4295-F573-004D-8323-D2F857F1BEFD}" dt="2021-06-11T07:31:37.999" v="1308"/>
          <ac:inkMkLst>
            <pc:docMk/>
            <pc:sldMk cId="2218253122" sldId="270"/>
            <ac:inkMk id="16" creationId="{7CD0673C-23E8-0649-B5CA-A74B6F8DB670}"/>
          </ac:inkMkLst>
        </pc:inkChg>
        <pc:inkChg chg="add del">
          <ac:chgData name="Sinan Kalkan" userId="6c97b2d2-1092-497b-8c76-002b8d208c49" providerId="ADAL" clId="{518A4295-F573-004D-8323-D2F857F1BEFD}" dt="2021-06-11T07:31:38.002" v="1315"/>
          <ac:inkMkLst>
            <pc:docMk/>
            <pc:sldMk cId="2218253122" sldId="270"/>
            <ac:inkMk id="17" creationId="{8E7C81DF-DEF6-4448-8B18-759576C1F6FF}"/>
          </ac:inkMkLst>
        </pc:inkChg>
        <pc:inkChg chg="add del mod">
          <ac:chgData name="Sinan Kalkan" userId="6c97b2d2-1092-497b-8c76-002b8d208c49" providerId="ADAL" clId="{518A4295-F573-004D-8323-D2F857F1BEFD}" dt="2021-06-11T07:31:38.005" v="1323"/>
          <ac:inkMkLst>
            <pc:docMk/>
            <pc:sldMk cId="2218253122" sldId="270"/>
            <ac:inkMk id="18" creationId="{66CB4697-725C-2A4B-B437-C425367A9A7C}"/>
          </ac:inkMkLst>
        </pc:inkChg>
        <pc:inkChg chg="add del mod">
          <ac:chgData name="Sinan Kalkan" userId="6c97b2d2-1092-497b-8c76-002b8d208c49" providerId="ADAL" clId="{518A4295-F573-004D-8323-D2F857F1BEFD}" dt="2021-06-11T07:31:38" v="1310"/>
          <ac:inkMkLst>
            <pc:docMk/>
            <pc:sldMk cId="2218253122" sldId="270"/>
            <ac:inkMk id="19" creationId="{57A402E0-6DDE-1848-A0B2-B7CBAB54C4C8}"/>
          </ac:inkMkLst>
        </pc:inkChg>
        <pc:inkChg chg="add del mod">
          <ac:chgData name="Sinan Kalkan" userId="6c97b2d2-1092-497b-8c76-002b8d208c49" providerId="ADAL" clId="{518A4295-F573-004D-8323-D2F857F1BEFD}" dt="2021-06-11T07:31:38.002" v="1314"/>
          <ac:inkMkLst>
            <pc:docMk/>
            <pc:sldMk cId="2218253122" sldId="270"/>
            <ac:inkMk id="20" creationId="{856FAB88-CC59-6F4C-8722-AE67CF61131F}"/>
          </ac:inkMkLst>
        </pc:inkChg>
        <pc:inkChg chg="add del mod">
          <ac:chgData name="Sinan Kalkan" userId="6c97b2d2-1092-497b-8c76-002b8d208c49" providerId="ADAL" clId="{518A4295-F573-004D-8323-D2F857F1BEFD}" dt="2021-06-11T07:31:38.001" v="1313"/>
          <ac:inkMkLst>
            <pc:docMk/>
            <pc:sldMk cId="2218253122" sldId="270"/>
            <ac:inkMk id="22" creationId="{38875C36-F769-C04A-B2A6-DDD8FCDEFC4F}"/>
          </ac:inkMkLst>
        </pc:inkChg>
        <pc:inkChg chg="add del mod">
          <ac:chgData name="Sinan Kalkan" userId="6c97b2d2-1092-497b-8c76-002b8d208c49" providerId="ADAL" clId="{518A4295-F573-004D-8323-D2F857F1BEFD}" dt="2021-06-11T07:31:38.002" v="1316"/>
          <ac:inkMkLst>
            <pc:docMk/>
            <pc:sldMk cId="2218253122" sldId="270"/>
            <ac:inkMk id="24" creationId="{F1E56086-2C7D-DD4F-A853-E020EDB57DAF}"/>
          </ac:inkMkLst>
        </pc:inkChg>
        <pc:inkChg chg="add del mod">
          <ac:chgData name="Sinan Kalkan" userId="6c97b2d2-1092-497b-8c76-002b8d208c49" providerId="ADAL" clId="{518A4295-F573-004D-8323-D2F857F1BEFD}" dt="2021-06-11T07:31:38.004" v="1321"/>
          <ac:inkMkLst>
            <pc:docMk/>
            <pc:sldMk cId="2218253122" sldId="270"/>
            <ac:inkMk id="25" creationId="{BF9ACF2D-F86F-0C48-91DD-CC01DA2DD0B2}"/>
          </ac:inkMkLst>
        </pc:inkChg>
        <pc:inkChg chg="add del mod">
          <ac:chgData name="Sinan Kalkan" userId="6c97b2d2-1092-497b-8c76-002b8d208c49" providerId="ADAL" clId="{518A4295-F573-004D-8323-D2F857F1BEFD}" dt="2021-06-11T07:31:38.003" v="1317"/>
          <ac:inkMkLst>
            <pc:docMk/>
            <pc:sldMk cId="2218253122" sldId="270"/>
            <ac:inkMk id="26" creationId="{217A7FB7-EAD4-5045-929C-B3E7DABD49C0}"/>
          </ac:inkMkLst>
        </pc:inkChg>
        <pc:inkChg chg="add del mod">
          <ac:chgData name="Sinan Kalkan" userId="6c97b2d2-1092-497b-8c76-002b8d208c49" providerId="ADAL" clId="{518A4295-F573-004D-8323-D2F857F1BEFD}" dt="2021-06-11T07:31:38.001" v="1311"/>
          <ac:inkMkLst>
            <pc:docMk/>
            <pc:sldMk cId="2218253122" sldId="270"/>
            <ac:inkMk id="27" creationId="{E38E3D90-0209-9642-8B57-C82AA86B4935}"/>
          </ac:inkMkLst>
        </pc:inkChg>
        <pc:inkChg chg="add del mod">
          <ac:chgData name="Sinan Kalkan" userId="6c97b2d2-1092-497b-8c76-002b8d208c49" providerId="ADAL" clId="{518A4295-F573-004D-8323-D2F857F1BEFD}" dt="2021-06-11T07:31:38.004" v="1322"/>
          <ac:inkMkLst>
            <pc:docMk/>
            <pc:sldMk cId="2218253122" sldId="270"/>
            <ac:inkMk id="28" creationId="{9D80904C-256F-E240-B91C-5C4553E0C045}"/>
          </ac:inkMkLst>
        </pc:inkChg>
        <pc:inkChg chg="add del">
          <ac:chgData name="Sinan Kalkan" userId="6c97b2d2-1092-497b-8c76-002b8d208c49" providerId="ADAL" clId="{518A4295-F573-004D-8323-D2F857F1BEFD}" dt="2021-06-11T07:31:38.003" v="1319"/>
          <ac:inkMkLst>
            <pc:docMk/>
            <pc:sldMk cId="2218253122" sldId="270"/>
            <ac:inkMk id="30" creationId="{AA68ADFB-405E-C143-95B0-A8766DF43A31}"/>
          </ac:inkMkLst>
        </pc:inkChg>
        <pc:inkChg chg="add del">
          <ac:chgData name="Sinan Kalkan" userId="6c97b2d2-1092-497b-8c76-002b8d208c49" providerId="ADAL" clId="{518A4295-F573-004D-8323-D2F857F1BEFD}" dt="2021-06-11T07:31:38.001" v="1312"/>
          <ac:inkMkLst>
            <pc:docMk/>
            <pc:sldMk cId="2218253122" sldId="270"/>
            <ac:inkMk id="31" creationId="{A6311688-8327-AD4E-8AEC-F25DDF6EF24A}"/>
          </ac:inkMkLst>
        </pc:inkChg>
        <pc:inkChg chg="add del">
          <ac:chgData name="Sinan Kalkan" userId="6c97b2d2-1092-497b-8c76-002b8d208c49" providerId="ADAL" clId="{518A4295-F573-004D-8323-D2F857F1BEFD}" dt="2021-06-11T07:31:38.003" v="1318"/>
          <ac:inkMkLst>
            <pc:docMk/>
            <pc:sldMk cId="2218253122" sldId="270"/>
            <ac:inkMk id="32" creationId="{170953BF-9B5E-F742-9C88-743DBD163C74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3:17.696" v="1484" actId="478"/>
        <pc:sldMkLst>
          <pc:docMk/>
          <pc:sldMk cId="176821232" sldId="271"/>
        </pc:sldMkLst>
        <pc:grpChg chg="del mod">
          <ac:chgData name="Sinan Kalkan" userId="6c97b2d2-1092-497b-8c76-002b8d208c49" providerId="ADAL" clId="{518A4295-F573-004D-8323-D2F857F1BEFD}" dt="2021-06-11T07:33:13.922" v="1483" actId="478"/>
          <ac:grpSpMkLst>
            <pc:docMk/>
            <pc:sldMk cId="176821232" sldId="271"/>
            <ac:grpSpMk id="18" creationId="{537857DE-58BA-A945-8183-F201BEE8B97A}"/>
          </ac:grpSpMkLst>
        </pc:grpChg>
        <pc:inkChg chg="add del">
          <ac:chgData name="Sinan Kalkan" userId="6c97b2d2-1092-497b-8c76-002b8d208c49" providerId="ADAL" clId="{518A4295-F573-004D-8323-D2F857F1BEFD}" dt="2021-06-11T07:33:13.922" v="1483" actId="478"/>
          <ac:inkMkLst>
            <pc:docMk/>
            <pc:sldMk cId="176821232" sldId="271"/>
            <ac:inkMk id="12" creationId="{922D0652-E338-054A-8A5F-8AA29F620B1D}"/>
          </ac:inkMkLst>
        </pc:inkChg>
        <pc:inkChg chg="add mod">
          <ac:chgData name="Sinan Kalkan" userId="6c97b2d2-1092-497b-8c76-002b8d208c49" providerId="ADAL" clId="{518A4295-F573-004D-8323-D2F857F1BEFD}" dt="2021-06-11T07:13:11.124" v="1018"/>
          <ac:inkMkLst>
            <pc:docMk/>
            <pc:sldMk cId="176821232" sldId="271"/>
            <ac:inkMk id="14" creationId="{26AAD0CF-F12C-8C4C-82A7-D631268EDEF0}"/>
          </ac:inkMkLst>
        </pc:inkChg>
        <pc:inkChg chg="add mod">
          <ac:chgData name="Sinan Kalkan" userId="6c97b2d2-1092-497b-8c76-002b8d208c49" providerId="ADAL" clId="{518A4295-F573-004D-8323-D2F857F1BEFD}" dt="2021-06-11T07:13:11.124" v="1018"/>
          <ac:inkMkLst>
            <pc:docMk/>
            <pc:sldMk cId="176821232" sldId="271"/>
            <ac:inkMk id="15" creationId="{B19C066D-D377-5F46-B61D-987066965F0D}"/>
          </ac:inkMkLst>
        </pc:inkChg>
        <pc:inkChg chg="add mod">
          <ac:chgData name="Sinan Kalkan" userId="6c97b2d2-1092-497b-8c76-002b8d208c49" providerId="ADAL" clId="{518A4295-F573-004D-8323-D2F857F1BEFD}" dt="2021-06-11T07:13:11.124" v="1018"/>
          <ac:inkMkLst>
            <pc:docMk/>
            <pc:sldMk cId="176821232" sldId="271"/>
            <ac:inkMk id="16" creationId="{F125AA6D-19F7-4643-AEEA-38E180DC9090}"/>
          </ac:inkMkLst>
        </pc:inkChg>
        <pc:inkChg chg="add mod">
          <ac:chgData name="Sinan Kalkan" userId="6c97b2d2-1092-497b-8c76-002b8d208c49" providerId="ADAL" clId="{518A4295-F573-004D-8323-D2F857F1BEFD}" dt="2021-06-11T07:13:11.124" v="1018"/>
          <ac:inkMkLst>
            <pc:docMk/>
            <pc:sldMk cId="176821232" sldId="271"/>
            <ac:inkMk id="17" creationId="{98B8CF18-08E3-1247-B092-6C0ACAB44744}"/>
          </ac:inkMkLst>
        </pc:inkChg>
        <pc:inkChg chg="add del">
          <ac:chgData name="Sinan Kalkan" userId="6c97b2d2-1092-497b-8c76-002b8d208c49" providerId="ADAL" clId="{518A4295-F573-004D-8323-D2F857F1BEFD}" dt="2021-06-11T07:33:13.922" v="1483" actId="478"/>
          <ac:inkMkLst>
            <pc:docMk/>
            <pc:sldMk cId="176821232" sldId="271"/>
            <ac:inkMk id="19" creationId="{C96D4DF0-EDA2-1F41-B4AF-7F3AD3EF67DF}"/>
          </ac:inkMkLst>
        </pc:inkChg>
        <pc:inkChg chg="add del">
          <ac:chgData name="Sinan Kalkan" userId="6c97b2d2-1092-497b-8c76-002b8d208c49" providerId="ADAL" clId="{518A4295-F573-004D-8323-D2F857F1BEFD}" dt="2021-06-11T07:33:13.922" v="1483" actId="478"/>
          <ac:inkMkLst>
            <pc:docMk/>
            <pc:sldMk cId="176821232" sldId="271"/>
            <ac:inkMk id="20" creationId="{3D7BBCB6-5507-2147-A808-30304155378E}"/>
          </ac:inkMkLst>
        </pc:inkChg>
        <pc:inkChg chg="add del">
          <ac:chgData name="Sinan Kalkan" userId="6c97b2d2-1092-497b-8c76-002b8d208c49" providerId="ADAL" clId="{518A4295-F573-004D-8323-D2F857F1BEFD}" dt="2021-06-11T07:33:13.922" v="1483" actId="478"/>
          <ac:inkMkLst>
            <pc:docMk/>
            <pc:sldMk cId="176821232" sldId="271"/>
            <ac:inkMk id="21" creationId="{A1D4B6CA-D6BD-2A44-B07A-4825E525B9DB}"/>
          </ac:inkMkLst>
        </pc:inkChg>
        <pc:inkChg chg="add del">
          <ac:chgData name="Sinan Kalkan" userId="6c97b2d2-1092-497b-8c76-002b8d208c49" providerId="ADAL" clId="{518A4295-F573-004D-8323-D2F857F1BEFD}" dt="2021-06-11T07:33:13.922" v="1483" actId="478"/>
          <ac:inkMkLst>
            <pc:docMk/>
            <pc:sldMk cId="176821232" sldId="271"/>
            <ac:inkMk id="22" creationId="{BA3AEBB9-957F-2149-A991-11CBC4B0E7D6}"/>
          </ac:inkMkLst>
        </pc:inkChg>
        <pc:inkChg chg="add del">
          <ac:chgData name="Sinan Kalkan" userId="6c97b2d2-1092-497b-8c76-002b8d208c49" providerId="ADAL" clId="{518A4295-F573-004D-8323-D2F857F1BEFD}" dt="2021-06-11T07:33:13.922" v="1483" actId="478"/>
          <ac:inkMkLst>
            <pc:docMk/>
            <pc:sldMk cId="176821232" sldId="271"/>
            <ac:inkMk id="23" creationId="{8FC5D992-0A49-3A4D-89B4-8A720447265B}"/>
          </ac:inkMkLst>
        </pc:inkChg>
        <pc:inkChg chg="add del">
          <ac:chgData name="Sinan Kalkan" userId="6c97b2d2-1092-497b-8c76-002b8d208c49" providerId="ADAL" clId="{518A4295-F573-004D-8323-D2F857F1BEFD}" dt="2021-06-11T07:33:17.696" v="1484" actId="478"/>
          <ac:inkMkLst>
            <pc:docMk/>
            <pc:sldMk cId="176821232" sldId="271"/>
            <ac:inkMk id="24" creationId="{F22B8AA1-0C23-7840-AB94-075D2543CF1F}"/>
          </ac:inkMkLst>
        </pc:inkChg>
        <pc:inkChg chg="add del">
          <ac:chgData name="Sinan Kalkan" userId="6c97b2d2-1092-497b-8c76-002b8d208c49" providerId="ADAL" clId="{518A4295-F573-004D-8323-D2F857F1BEFD}" dt="2021-06-11T07:33:17.696" v="1484" actId="478"/>
          <ac:inkMkLst>
            <pc:docMk/>
            <pc:sldMk cId="176821232" sldId="271"/>
            <ac:inkMk id="25" creationId="{4FF46FD4-DB2E-544D-90ED-F0A7184A4D5D}"/>
          </ac:inkMkLst>
        </pc:inkChg>
        <pc:inkChg chg="add">
          <ac:chgData name="Sinan Kalkan" userId="6c97b2d2-1092-497b-8c76-002b8d208c49" providerId="ADAL" clId="{518A4295-F573-004D-8323-D2F857F1BEFD}" dt="2021-06-11T07:14:34.023" v="1026" actId="9405"/>
          <ac:inkMkLst>
            <pc:docMk/>
            <pc:sldMk cId="176821232" sldId="271"/>
            <ac:inkMk id="26" creationId="{29DDCB2E-1E30-744D-B5AB-3C947EFE927C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29:44.901" v="1148"/>
        <pc:sldMkLst>
          <pc:docMk/>
          <pc:sldMk cId="3347468918" sldId="272"/>
        </pc:sldMkLst>
        <pc:grpChg chg="del mod">
          <ac:chgData name="Sinan Kalkan" userId="6c97b2d2-1092-497b-8c76-002b8d208c49" providerId="ADAL" clId="{518A4295-F573-004D-8323-D2F857F1BEFD}" dt="2021-06-11T07:29:44.898" v="1136"/>
          <ac:grpSpMkLst>
            <pc:docMk/>
            <pc:sldMk cId="3347468918" sldId="272"/>
            <ac:grpSpMk id="18" creationId="{70CA6127-3331-E24A-9DFC-B6059CAFCC62}"/>
          </ac:grpSpMkLst>
        </pc:grpChg>
        <pc:grpChg chg="del mod">
          <ac:chgData name="Sinan Kalkan" userId="6c97b2d2-1092-497b-8c76-002b8d208c49" providerId="ADAL" clId="{518A4295-F573-004D-8323-D2F857F1BEFD}" dt="2021-06-11T05:57:13.118" v="243"/>
          <ac:grpSpMkLst>
            <pc:docMk/>
            <pc:sldMk cId="3347468918" sldId="272"/>
            <ac:grpSpMk id="28" creationId="{5044AFE7-0A5B-DC48-BBF3-43B3FD116C7A}"/>
          </ac:grpSpMkLst>
        </pc:grpChg>
        <pc:grpChg chg="del mod">
          <ac:chgData name="Sinan Kalkan" userId="6c97b2d2-1092-497b-8c76-002b8d208c49" providerId="ADAL" clId="{518A4295-F573-004D-8323-D2F857F1BEFD}" dt="2021-06-11T05:57:13.118" v="243"/>
          <ac:grpSpMkLst>
            <pc:docMk/>
            <pc:sldMk cId="3347468918" sldId="272"/>
            <ac:grpSpMk id="29" creationId="{A1726E14-4537-A640-A961-9B980AB02AAF}"/>
          </ac:grpSpMkLst>
        </pc:grpChg>
        <pc:grpChg chg="del mod">
          <ac:chgData name="Sinan Kalkan" userId="6c97b2d2-1092-497b-8c76-002b8d208c49" providerId="ADAL" clId="{518A4295-F573-004D-8323-D2F857F1BEFD}" dt="2021-06-11T07:29:44.896" v="1131"/>
          <ac:grpSpMkLst>
            <pc:docMk/>
            <pc:sldMk cId="3347468918" sldId="272"/>
            <ac:grpSpMk id="32" creationId="{643EFF59-842F-024C-8B85-077D47306277}"/>
          </ac:grpSpMkLst>
        </pc:grpChg>
        <pc:grpChg chg="del mod">
          <ac:chgData name="Sinan Kalkan" userId="6c97b2d2-1092-497b-8c76-002b8d208c49" providerId="ADAL" clId="{518A4295-F573-004D-8323-D2F857F1BEFD}" dt="2021-06-11T07:29:44.899" v="1141"/>
          <ac:grpSpMkLst>
            <pc:docMk/>
            <pc:sldMk cId="3347468918" sldId="272"/>
            <ac:grpSpMk id="37" creationId="{EAE9FCF3-5BD5-A744-A024-5D4538134207}"/>
          </ac:grpSpMkLst>
        </pc:grpChg>
        <pc:grpChg chg="del mod">
          <ac:chgData name="Sinan Kalkan" userId="6c97b2d2-1092-497b-8c76-002b8d208c49" providerId="ADAL" clId="{518A4295-F573-004D-8323-D2F857F1BEFD}" dt="2021-06-11T07:29:44.896" v="1130"/>
          <ac:grpSpMkLst>
            <pc:docMk/>
            <pc:sldMk cId="3347468918" sldId="272"/>
            <ac:grpSpMk id="43" creationId="{E1320D07-3721-E84F-9D34-C86E91E625B2}"/>
          </ac:grpSpMkLst>
        </pc:grpChg>
        <pc:inkChg chg="add del">
          <ac:chgData name="Sinan Kalkan" userId="6c97b2d2-1092-497b-8c76-002b8d208c49" providerId="ADAL" clId="{518A4295-F573-004D-8323-D2F857F1BEFD}" dt="2021-06-11T07:29:44.898" v="1139"/>
          <ac:inkMkLst>
            <pc:docMk/>
            <pc:sldMk cId="3347468918" sldId="272"/>
            <ac:inkMk id="9" creationId="{4E0242D3-9C1E-B341-BAEC-0D76067A4F73}"/>
          </ac:inkMkLst>
        </pc:inkChg>
        <pc:inkChg chg="add del mod">
          <ac:chgData name="Sinan Kalkan" userId="6c97b2d2-1092-497b-8c76-002b8d208c49" providerId="ADAL" clId="{518A4295-F573-004D-8323-D2F857F1BEFD}" dt="2021-06-11T07:29:44.895" v="1127"/>
          <ac:inkMkLst>
            <pc:docMk/>
            <pc:sldMk cId="3347468918" sldId="272"/>
            <ac:inkMk id="10" creationId="{442EAA6B-6B94-D949-A29D-F00E94660056}"/>
          </ac:inkMkLst>
        </pc:inkChg>
        <pc:inkChg chg="add del mod">
          <ac:chgData name="Sinan Kalkan" userId="6c97b2d2-1092-497b-8c76-002b8d208c49" providerId="ADAL" clId="{518A4295-F573-004D-8323-D2F857F1BEFD}" dt="2021-06-11T07:29:44.898" v="1137"/>
          <ac:inkMkLst>
            <pc:docMk/>
            <pc:sldMk cId="3347468918" sldId="272"/>
            <ac:inkMk id="11" creationId="{6AC7EAF6-24D8-9948-9F29-5720740BFEB8}"/>
          </ac:inkMkLst>
        </pc:inkChg>
        <pc:inkChg chg="add del mod">
          <ac:chgData name="Sinan Kalkan" userId="6c97b2d2-1092-497b-8c76-002b8d208c49" providerId="ADAL" clId="{518A4295-F573-004D-8323-D2F857F1BEFD}" dt="2021-06-11T07:29:44.895" v="1126"/>
          <ac:inkMkLst>
            <pc:docMk/>
            <pc:sldMk cId="3347468918" sldId="272"/>
            <ac:inkMk id="12" creationId="{27669DFD-43AE-FD47-955E-48E5F1047661}"/>
          </ac:inkMkLst>
        </pc:inkChg>
        <pc:inkChg chg="add del">
          <ac:chgData name="Sinan Kalkan" userId="6c97b2d2-1092-497b-8c76-002b8d208c49" providerId="ADAL" clId="{518A4295-F573-004D-8323-D2F857F1BEFD}" dt="2021-06-11T07:29:44.900" v="1145"/>
          <ac:inkMkLst>
            <pc:docMk/>
            <pc:sldMk cId="3347468918" sldId="272"/>
            <ac:inkMk id="13" creationId="{04889E9D-705F-544D-B06E-1343E9D99549}"/>
          </ac:inkMkLst>
        </pc:inkChg>
        <pc:inkChg chg="add del">
          <ac:chgData name="Sinan Kalkan" userId="6c97b2d2-1092-497b-8c76-002b8d208c49" providerId="ADAL" clId="{518A4295-F573-004D-8323-D2F857F1BEFD}" dt="2021-06-11T07:29:44.897" v="1134"/>
          <ac:inkMkLst>
            <pc:docMk/>
            <pc:sldMk cId="3347468918" sldId="272"/>
            <ac:inkMk id="14" creationId="{1637F5F5-C782-234A-8E51-4CF4E6AA222A}"/>
          </ac:inkMkLst>
        </pc:inkChg>
        <pc:inkChg chg="add del">
          <ac:chgData name="Sinan Kalkan" userId="6c97b2d2-1092-497b-8c76-002b8d208c49" providerId="ADAL" clId="{518A4295-F573-004D-8323-D2F857F1BEFD}" dt="2021-06-11T07:29:44.900" v="1147"/>
          <ac:inkMkLst>
            <pc:docMk/>
            <pc:sldMk cId="3347468918" sldId="272"/>
            <ac:inkMk id="15" creationId="{C8B4789B-0A96-2049-A3E3-1904398ACCA0}"/>
          </ac:inkMkLst>
        </pc:inkChg>
        <pc:inkChg chg="add del mod">
          <ac:chgData name="Sinan Kalkan" userId="6c97b2d2-1092-497b-8c76-002b8d208c49" providerId="ADAL" clId="{518A4295-F573-004D-8323-D2F857F1BEFD}" dt="2021-06-11T07:29:44.901" v="1148"/>
          <ac:inkMkLst>
            <pc:docMk/>
            <pc:sldMk cId="3347468918" sldId="272"/>
            <ac:inkMk id="16" creationId="{CC4D97C0-8BD2-8045-93C3-86467B89DA47}"/>
          </ac:inkMkLst>
        </pc:inkChg>
        <pc:inkChg chg="add del mod">
          <ac:chgData name="Sinan Kalkan" userId="6c97b2d2-1092-497b-8c76-002b8d208c49" providerId="ADAL" clId="{518A4295-F573-004D-8323-D2F857F1BEFD}" dt="2021-06-11T07:29:44.898" v="1136"/>
          <ac:inkMkLst>
            <pc:docMk/>
            <pc:sldMk cId="3347468918" sldId="272"/>
            <ac:inkMk id="17" creationId="{C8A78A15-E879-A143-BD2A-6D4A0302B77E}"/>
          </ac:inkMkLst>
        </pc:inkChg>
        <pc:inkChg chg="add del">
          <ac:chgData name="Sinan Kalkan" userId="6c97b2d2-1092-497b-8c76-002b8d208c49" providerId="ADAL" clId="{518A4295-F573-004D-8323-D2F857F1BEFD}" dt="2021-06-11T07:29:44.894" v="1124"/>
          <ac:inkMkLst>
            <pc:docMk/>
            <pc:sldMk cId="3347468918" sldId="272"/>
            <ac:inkMk id="19" creationId="{5D5F2A2B-8BC2-D04B-AB48-E29F42F9D7B1}"/>
          </ac:inkMkLst>
        </pc:inkChg>
        <pc:inkChg chg="add del">
          <ac:chgData name="Sinan Kalkan" userId="6c97b2d2-1092-497b-8c76-002b8d208c49" providerId="ADAL" clId="{518A4295-F573-004D-8323-D2F857F1BEFD}" dt="2021-06-11T07:29:44.900" v="1146"/>
          <ac:inkMkLst>
            <pc:docMk/>
            <pc:sldMk cId="3347468918" sldId="272"/>
            <ac:inkMk id="20" creationId="{A3D3603F-0847-1241-92C9-17C857027A34}"/>
          </ac:inkMkLst>
        </pc:inkChg>
        <pc:inkChg chg="add del">
          <ac:chgData name="Sinan Kalkan" userId="6c97b2d2-1092-497b-8c76-002b8d208c49" providerId="ADAL" clId="{518A4295-F573-004D-8323-D2F857F1BEFD}" dt="2021-06-11T07:29:44.893" v="1120"/>
          <ac:inkMkLst>
            <pc:docMk/>
            <pc:sldMk cId="3347468918" sldId="272"/>
            <ac:inkMk id="21" creationId="{770E722A-B4A5-1D4B-9EA5-908B6D1EB510}"/>
          </ac:inkMkLst>
        </pc:inkChg>
        <pc:inkChg chg="add del">
          <ac:chgData name="Sinan Kalkan" userId="6c97b2d2-1092-497b-8c76-002b8d208c49" providerId="ADAL" clId="{518A4295-F573-004D-8323-D2F857F1BEFD}" dt="2021-06-11T07:29:44.894" v="1123"/>
          <ac:inkMkLst>
            <pc:docMk/>
            <pc:sldMk cId="3347468918" sldId="272"/>
            <ac:inkMk id="22" creationId="{D71D23C9-9203-C142-9F1E-4A97831301BC}"/>
          </ac:inkMkLst>
        </pc:inkChg>
        <pc:inkChg chg="add del">
          <ac:chgData name="Sinan Kalkan" userId="6c97b2d2-1092-497b-8c76-002b8d208c49" providerId="ADAL" clId="{518A4295-F573-004D-8323-D2F857F1BEFD}" dt="2021-06-11T07:29:44.899" v="1140"/>
          <ac:inkMkLst>
            <pc:docMk/>
            <pc:sldMk cId="3347468918" sldId="272"/>
            <ac:inkMk id="23" creationId="{238F3FB0-1CC0-EB4B-A29A-5AB9806B0821}"/>
          </ac:inkMkLst>
        </pc:inkChg>
        <pc:inkChg chg="add del mod">
          <ac:chgData name="Sinan Kalkan" userId="6c97b2d2-1092-497b-8c76-002b8d208c49" providerId="ADAL" clId="{518A4295-F573-004D-8323-D2F857F1BEFD}" dt="2021-06-11T07:29:44.897" v="1133"/>
          <ac:inkMkLst>
            <pc:docMk/>
            <pc:sldMk cId="3347468918" sldId="272"/>
            <ac:inkMk id="24" creationId="{145D86D7-9F0F-EA43-8248-335F2BBA9754}"/>
          </ac:inkMkLst>
        </pc:inkChg>
        <pc:inkChg chg="add del mod">
          <ac:chgData name="Sinan Kalkan" userId="6c97b2d2-1092-497b-8c76-002b8d208c49" providerId="ADAL" clId="{518A4295-F573-004D-8323-D2F857F1BEFD}" dt="2021-06-11T07:29:44.898" v="1138"/>
          <ac:inkMkLst>
            <pc:docMk/>
            <pc:sldMk cId="3347468918" sldId="272"/>
            <ac:inkMk id="25" creationId="{CC251876-4671-9442-9752-6F34BD37A9BD}"/>
          </ac:inkMkLst>
        </pc:inkChg>
        <pc:inkChg chg="add del mod">
          <ac:chgData name="Sinan Kalkan" userId="6c97b2d2-1092-497b-8c76-002b8d208c49" providerId="ADAL" clId="{518A4295-F573-004D-8323-D2F857F1BEFD}" dt="2021-06-11T07:29:44.894" v="1122"/>
          <ac:inkMkLst>
            <pc:docMk/>
            <pc:sldMk cId="3347468918" sldId="272"/>
            <ac:inkMk id="26" creationId="{A5F3D11D-E60F-2540-9AF7-74581B627706}"/>
          </ac:inkMkLst>
        </pc:inkChg>
        <pc:inkChg chg="add del mod">
          <ac:chgData name="Sinan Kalkan" userId="6c97b2d2-1092-497b-8c76-002b8d208c49" providerId="ADAL" clId="{518A4295-F573-004D-8323-D2F857F1BEFD}" dt="2021-06-11T07:29:44.895" v="1125"/>
          <ac:inkMkLst>
            <pc:docMk/>
            <pc:sldMk cId="3347468918" sldId="272"/>
            <ac:inkMk id="27" creationId="{CF44C449-8DA6-A34A-BE31-CFF058C9D2DF}"/>
          </ac:inkMkLst>
        </pc:inkChg>
        <pc:inkChg chg="add del mod">
          <ac:chgData name="Sinan Kalkan" userId="6c97b2d2-1092-497b-8c76-002b8d208c49" providerId="ADAL" clId="{518A4295-F573-004D-8323-D2F857F1BEFD}" dt="2021-06-11T07:29:44.896" v="1131"/>
          <ac:inkMkLst>
            <pc:docMk/>
            <pc:sldMk cId="3347468918" sldId="272"/>
            <ac:inkMk id="30" creationId="{803D5F62-5241-9C40-A9BC-CCAC12CB93FB}"/>
          </ac:inkMkLst>
        </pc:inkChg>
        <pc:inkChg chg="add del mod">
          <ac:chgData name="Sinan Kalkan" userId="6c97b2d2-1092-497b-8c76-002b8d208c49" providerId="ADAL" clId="{518A4295-F573-004D-8323-D2F857F1BEFD}" dt="2021-06-11T07:29:44.899" v="1142"/>
          <ac:inkMkLst>
            <pc:docMk/>
            <pc:sldMk cId="3347468918" sldId="272"/>
            <ac:inkMk id="31" creationId="{18B649FF-AB97-4448-98A6-9A0CD8CFE2DB}"/>
          </ac:inkMkLst>
        </pc:inkChg>
        <pc:inkChg chg="add del mod">
          <ac:chgData name="Sinan Kalkan" userId="6c97b2d2-1092-497b-8c76-002b8d208c49" providerId="ADAL" clId="{518A4295-F573-004D-8323-D2F857F1BEFD}" dt="2021-06-11T07:29:44.900" v="1144"/>
          <ac:inkMkLst>
            <pc:docMk/>
            <pc:sldMk cId="3347468918" sldId="272"/>
            <ac:inkMk id="33" creationId="{D506575E-A733-594C-AA5B-73B659E8ADB5}"/>
          </ac:inkMkLst>
        </pc:inkChg>
        <pc:inkChg chg="add del mod">
          <ac:chgData name="Sinan Kalkan" userId="6c97b2d2-1092-497b-8c76-002b8d208c49" providerId="ADAL" clId="{518A4295-F573-004D-8323-D2F857F1BEFD}" dt="2021-06-11T07:29:44.899" v="1141"/>
          <ac:inkMkLst>
            <pc:docMk/>
            <pc:sldMk cId="3347468918" sldId="272"/>
            <ac:inkMk id="34" creationId="{A0A5E4AE-D22D-8840-A644-C393340D4D93}"/>
          </ac:inkMkLst>
        </pc:inkChg>
        <pc:inkChg chg="add del mod">
          <ac:chgData name="Sinan Kalkan" userId="6c97b2d2-1092-497b-8c76-002b8d208c49" providerId="ADAL" clId="{518A4295-F573-004D-8323-D2F857F1BEFD}" dt="2021-06-11T07:29:44.896" v="1129"/>
          <ac:inkMkLst>
            <pc:docMk/>
            <pc:sldMk cId="3347468918" sldId="272"/>
            <ac:inkMk id="35" creationId="{9CD436AF-3317-0741-AE14-5D3C76F3F349}"/>
          </ac:inkMkLst>
        </pc:inkChg>
        <pc:inkChg chg="add del">
          <ac:chgData name="Sinan Kalkan" userId="6c97b2d2-1092-497b-8c76-002b8d208c49" providerId="ADAL" clId="{518A4295-F573-004D-8323-D2F857F1BEFD}" dt="2021-06-11T07:29:44.896" v="1128"/>
          <ac:inkMkLst>
            <pc:docMk/>
            <pc:sldMk cId="3347468918" sldId="272"/>
            <ac:inkMk id="36" creationId="{29A7FFDA-6BC2-9F45-A1F6-C5BE87054C29}"/>
          </ac:inkMkLst>
        </pc:inkChg>
        <pc:inkChg chg="add del">
          <ac:chgData name="Sinan Kalkan" userId="6c97b2d2-1092-497b-8c76-002b8d208c49" providerId="ADAL" clId="{518A4295-F573-004D-8323-D2F857F1BEFD}" dt="2021-06-11T07:29:44.897" v="1135"/>
          <ac:inkMkLst>
            <pc:docMk/>
            <pc:sldMk cId="3347468918" sldId="272"/>
            <ac:inkMk id="38" creationId="{B78E99A8-D491-1745-860E-8FFD7286DDA7}"/>
          </ac:inkMkLst>
        </pc:inkChg>
        <pc:inkChg chg="add del">
          <ac:chgData name="Sinan Kalkan" userId="6c97b2d2-1092-497b-8c76-002b8d208c49" providerId="ADAL" clId="{518A4295-F573-004D-8323-D2F857F1BEFD}" dt="2021-06-11T07:29:44.897" v="1132"/>
          <ac:inkMkLst>
            <pc:docMk/>
            <pc:sldMk cId="3347468918" sldId="272"/>
            <ac:inkMk id="39" creationId="{720CBB42-6875-5E40-8D3F-CAB3611D3E32}"/>
          </ac:inkMkLst>
        </pc:inkChg>
        <pc:inkChg chg="add del">
          <ac:chgData name="Sinan Kalkan" userId="6c97b2d2-1092-497b-8c76-002b8d208c49" providerId="ADAL" clId="{518A4295-F573-004D-8323-D2F857F1BEFD}" dt="2021-06-11T07:29:44.893" v="1121"/>
          <ac:inkMkLst>
            <pc:docMk/>
            <pc:sldMk cId="3347468918" sldId="272"/>
            <ac:inkMk id="40" creationId="{A3328897-9027-3A42-B77A-F9070828A0F6}"/>
          </ac:inkMkLst>
        </pc:inkChg>
        <pc:inkChg chg="add del mod">
          <ac:chgData name="Sinan Kalkan" userId="6c97b2d2-1092-497b-8c76-002b8d208c49" providerId="ADAL" clId="{518A4295-F573-004D-8323-D2F857F1BEFD}" dt="2021-06-11T07:29:44.896" v="1130"/>
          <ac:inkMkLst>
            <pc:docMk/>
            <pc:sldMk cId="3347468918" sldId="272"/>
            <ac:inkMk id="41" creationId="{636F25E0-FB2E-BF40-9262-07B14F596C38}"/>
          </ac:inkMkLst>
        </pc:inkChg>
        <pc:inkChg chg="add del mod">
          <ac:chgData name="Sinan Kalkan" userId="6c97b2d2-1092-497b-8c76-002b8d208c49" providerId="ADAL" clId="{518A4295-F573-004D-8323-D2F857F1BEFD}" dt="2021-06-11T07:29:44.899" v="1143"/>
          <ac:inkMkLst>
            <pc:docMk/>
            <pc:sldMk cId="3347468918" sldId="272"/>
            <ac:inkMk id="42" creationId="{93BCB32D-4FE1-544A-8C17-E17A4261ABD1}"/>
          </ac:inkMkLst>
        </pc:inkChg>
      </pc:sldChg>
      <pc:sldChg chg="addSp delSp mod">
        <pc:chgData name="Sinan Kalkan" userId="6c97b2d2-1092-497b-8c76-002b8d208c49" providerId="ADAL" clId="{518A4295-F573-004D-8323-D2F857F1BEFD}" dt="2021-06-11T07:30:20.770" v="1199"/>
        <pc:sldMkLst>
          <pc:docMk/>
          <pc:sldMk cId="2659110456" sldId="274"/>
        </pc:sldMkLst>
        <pc:inkChg chg="add del">
          <ac:chgData name="Sinan Kalkan" userId="6c97b2d2-1092-497b-8c76-002b8d208c49" providerId="ADAL" clId="{518A4295-F573-004D-8323-D2F857F1BEFD}" dt="2021-06-11T07:30:20.770" v="1199"/>
          <ac:inkMkLst>
            <pc:docMk/>
            <pc:sldMk cId="2659110456" sldId="274"/>
            <ac:inkMk id="3" creationId="{DE168E0C-0D01-6C4F-BDD2-44BF6552FA9E}"/>
          </ac:inkMkLst>
        </pc:inkChg>
        <pc:inkChg chg="add del">
          <ac:chgData name="Sinan Kalkan" userId="6c97b2d2-1092-497b-8c76-002b8d208c49" providerId="ADAL" clId="{518A4295-F573-004D-8323-D2F857F1BEFD}" dt="2021-06-11T07:30:20.769" v="1198"/>
          <ac:inkMkLst>
            <pc:docMk/>
            <pc:sldMk cId="2659110456" sldId="274"/>
            <ac:inkMk id="9" creationId="{11A18C7F-AB7B-AD4B-8D50-60C5CD804047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0:22.899" v="1203"/>
        <pc:sldMkLst>
          <pc:docMk/>
          <pc:sldMk cId="3606459303" sldId="275"/>
        </pc:sldMkLst>
        <pc:grpChg chg="del mod">
          <ac:chgData name="Sinan Kalkan" userId="6c97b2d2-1092-497b-8c76-002b8d208c49" providerId="ADAL" clId="{518A4295-F573-004D-8323-D2F857F1BEFD}" dt="2021-06-11T07:30:22.897" v="1200"/>
          <ac:grpSpMkLst>
            <pc:docMk/>
            <pc:sldMk cId="3606459303" sldId="275"/>
            <ac:grpSpMk id="16" creationId="{C86D7876-A4C0-E743-8893-032750AB1559}"/>
          </ac:grpSpMkLst>
        </pc:grpChg>
        <pc:inkChg chg="add del">
          <ac:chgData name="Sinan Kalkan" userId="6c97b2d2-1092-497b-8c76-002b8d208c49" providerId="ADAL" clId="{518A4295-F573-004D-8323-D2F857F1BEFD}" dt="2021-06-11T07:30:22.899" v="1202"/>
          <ac:inkMkLst>
            <pc:docMk/>
            <pc:sldMk cId="3606459303" sldId="275"/>
            <ac:inkMk id="11" creationId="{7CDE1EF1-CE7F-6944-8FA5-464C015225F2}"/>
          </ac:inkMkLst>
        </pc:inkChg>
        <pc:inkChg chg="add del mod">
          <ac:chgData name="Sinan Kalkan" userId="6c97b2d2-1092-497b-8c76-002b8d208c49" providerId="ADAL" clId="{518A4295-F573-004D-8323-D2F857F1BEFD}" dt="2021-06-11T07:30:22.899" v="1203"/>
          <ac:inkMkLst>
            <pc:docMk/>
            <pc:sldMk cId="3606459303" sldId="275"/>
            <ac:inkMk id="12" creationId="{E65CE072-153C-8842-A6AD-3DD7DA930E73}"/>
          </ac:inkMkLst>
        </pc:inkChg>
        <pc:inkChg chg="add del mod">
          <ac:chgData name="Sinan Kalkan" userId="6c97b2d2-1092-497b-8c76-002b8d208c49" providerId="ADAL" clId="{518A4295-F573-004D-8323-D2F857F1BEFD}" dt="2021-06-11T07:30:22.897" v="1200"/>
          <ac:inkMkLst>
            <pc:docMk/>
            <pc:sldMk cId="3606459303" sldId="275"/>
            <ac:inkMk id="15" creationId="{EE2E5CED-F0E1-754C-8863-B89EFB88EDC6}"/>
          </ac:inkMkLst>
        </pc:inkChg>
        <pc:inkChg chg="add del">
          <ac:chgData name="Sinan Kalkan" userId="6c97b2d2-1092-497b-8c76-002b8d208c49" providerId="ADAL" clId="{518A4295-F573-004D-8323-D2F857F1BEFD}" dt="2021-06-11T07:30:22.898" v="1201"/>
          <ac:inkMkLst>
            <pc:docMk/>
            <pc:sldMk cId="3606459303" sldId="275"/>
            <ac:inkMk id="17" creationId="{C84B7CE7-B4BD-F64F-B88D-6122B908B031}"/>
          </ac:inkMkLst>
        </pc:inkChg>
      </pc:sldChg>
      <pc:sldChg chg="addSp delSp mod">
        <pc:chgData name="Sinan Kalkan" userId="6c97b2d2-1092-497b-8c76-002b8d208c49" providerId="ADAL" clId="{518A4295-F573-004D-8323-D2F857F1BEFD}" dt="2021-06-11T07:30:25.030" v="1204"/>
        <pc:sldMkLst>
          <pc:docMk/>
          <pc:sldMk cId="2572256807" sldId="276"/>
        </pc:sldMkLst>
        <pc:inkChg chg="add del">
          <ac:chgData name="Sinan Kalkan" userId="6c97b2d2-1092-497b-8c76-002b8d208c49" providerId="ADAL" clId="{518A4295-F573-004D-8323-D2F857F1BEFD}" dt="2021-06-11T07:30:25.030" v="1204"/>
          <ac:inkMkLst>
            <pc:docMk/>
            <pc:sldMk cId="2572256807" sldId="276"/>
            <ac:inkMk id="9" creationId="{43DE8C3B-D524-D14C-BD56-6329657D4069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0:30.942" v="1216"/>
        <pc:sldMkLst>
          <pc:docMk/>
          <pc:sldMk cId="3266753281" sldId="277"/>
        </pc:sldMkLst>
        <pc:grpChg chg="del mod">
          <ac:chgData name="Sinan Kalkan" userId="6c97b2d2-1092-497b-8c76-002b8d208c49" providerId="ADAL" clId="{518A4295-F573-004D-8323-D2F857F1BEFD}" dt="2021-06-11T07:30:30.940" v="1208"/>
          <ac:grpSpMkLst>
            <pc:docMk/>
            <pc:sldMk cId="3266753281" sldId="277"/>
            <ac:grpSpMk id="16" creationId="{0FA996E5-18CB-AC4E-A6D6-F1CA993E097F}"/>
          </ac:grpSpMkLst>
        </pc:grpChg>
        <pc:grpChg chg="del mod">
          <ac:chgData name="Sinan Kalkan" userId="6c97b2d2-1092-497b-8c76-002b8d208c49" providerId="ADAL" clId="{518A4295-F573-004D-8323-D2F857F1BEFD}" dt="2021-06-11T07:30:30.941" v="1211"/>
          <ac:grpSpMkLst>
            <pc:docMk/>
            <pc:sldMk cId="3266753281" sldId="277"/>
            <ac:grpSpMk id="20" creationId="{A21DCE14-B3D1-4141-A66E-9C8C3C3B8F1B}"/>
          </ac:grpSpMkLst>
        </pc:grpChg>
        <pc:inkChg chg="add del">
          <ac:chgData name="Sinan Kalkan" userId="6c97b2d2-1092-497b-8c76-002b8d208c49" providerId="ADAL" clId="{518A4295-F573-004D-8323-D2F857F1BEFD}" dt="2021-06-11T07:30:30.939" v="1205"/>
          <ac:inkMkLst>
            <pc:docMk/>
            <pc:sldMk cId="3266753281" sldId="277"/>
            <ac:inkMk id="8" creationId="{58906DDA-26F7-504F-B7A5-EF404A41F2E2}"/>
          </ac:inkMkLst>
        </pc:inkChg>
        <pc:inkChg chg="add del">
          <ac:chgData name="Sinan Kalkan" userId="6c97b2d2-1092-497b-8c76-002b8d208c49" providerId="ADAL" clId="{518A4295-F573-004D-8323-D2F857F1BEFD}" dt="2021-06-11T07:30:30.939" v="1206"/>
          <ac:inkMkLst>
            <pc:docMk/>
            <pc:sldMk cId="3266753281" sldId="277"/>
            <ac:inkMk id="9" creationId="{269E97AE-CA17-054E-89C7-22E9985FAA76}"/>
          </ac:inkMkLst>
        </pc:inkChg>
        <pc:inkChg chg="add del">
          <ac:chgData name="Sinan Kalkan" userId="6c97b2d2-1092-497b-8c76-002b8d208c49" providerId="ADAL" clId="{518A4295-F573-004D-8323-D2F857F1BEFD}" dt="2021-06-11T07:30:30.939" v="1207"/>
          <ac:inkMkLst>
            <pc:docMk/>
            <pc:sldMk cId="3266753281" sldId="277"/>
            <ac:inkMk id="10" creationId="{B90E74DD-5BFB-964B-AA82-9F0DBA0772B3}"/>
          </ac:inkMkLst>
        </pc:inkChg>
        <pc:inkChg chg="add del mod">
          <ac:chgData name="Sinan Kalkan" userId="6c97b2d2-1092-497b-8c76-002b8d208c49" providerId="ADAL" clId="{518A4295-F573-004D-8323-D2F857F1BEFD}" dt="2021-06-11T07:30:30.940" v="1208"/>
          <ac:inkMkLst>
            <pc:docMk/>
            <pc:sldMk cId="3266753281" sldId="277"/>
            <ac:inkMk id="11" creationId="{8AA65DF3-A91F-574D-ADD4-6FF9378CBF68}"/>
          </ac:inkMkLst>
        </pc:inkChg>
        <pc:inkChg chg="add del mod">
          <ac:chgData name="Sinan Kalkan" userId="6c97b2d2-1092-497b-8c76-002b8d208c49" providerId="ADAL" clId="{518A4295-F573-004D-8323-D2F857F1BEFD}" dt="2021-06-11T07:30:30.940" v="1209"/>
          <ac:inkMkLst>
            <pc:docMk/>
            <pc:sldMk cId="3266753281" sldId="277"/>
            <ac:inkMk id="15" creationId="{A226DD57-2BFC-3B4F-8487-3416E0581403}"/>
          </ac:inkMkLst>
        </pc:inkChg>
        <pc:inkChg chg="add del mod">
          <ac:chgData name="Sinan Kalkan" userId="6c97b2d2-1092-497b-8c76-002b8d208c49" providerId="ADAL" clId="{518A4295-F573-004D-8323-D2F857F1BEFD}" dt="2021-06-11T07:30:30.940" v="1210"/>
          <ac:inkMkLst>
            <pc:docMk/>
            <pc:sldMk cId="3266753281" sldId="277"/>
            <ac:inkMk id="17" creationId="{56A68A0A-4C34-D84F-B290-C2C58AF4C01F}"/>
          </ac:inkMkLst>
        </pc:inkChg>
        <pc:inkChg chg="add del mod">
          <ac:chgData name="Sinan Kalkan" userId="6c97b2d2-1092-497b-8c76-002b8d208c49" providerId="ADAL" clId="{518A4295-F573-004D-8323-D2F857F1BEFD}" dt="2021-06-11T07:30:30.941" v="1211"/>
          <ac:inkMkLst>
            <pc:docMk/>
            <pc:sldMk cId="3266753281" sldId="277"/>
            <ac:inkMk id="18" creationId="{0DA1A4CB-F48E-4249-A994-5159353212AB}"/>
          </ac:inkMkLst>
        </pc:inkChg>
        <pc:inkChg chg="add del mod">
          <ac:chgData name="Sinan Kalkan" userId="6c97b2d2-1092-497b-8c76-002b8d208c49" providerId="ADAL" clId="{518A4295-F573-004D-8323-D2F857F1BEFD}" dt="2021-06-11T07:30:30.941" v="1212"/>
          <ac:inkMkLst>
            <pc:docMk/>
            <pc:sldMk cId="3266753281" sldId="277"/>
            <ac:inkMk id="19" creationId="{38BC0683-630D-254A-8A34-72262A05B0A7}"/>
          </ac:inkMkLst>
        </pc:inkChg>
        <pc:inkChg chg="add del">
          <ac:chgData name="Sinan Kalkan" userId="6c97b2d2-1092-497b-8c76-002b8d208c49" providerId="ADAL" clId="{518A4295-F573-004D-8323-D2F857F1BEFD}" dt="2021-06-11T07:30:30.941" v="1213"/>
          <ac:inkMkLst>
            <pc:docMk/>
            <pc:sldMk cId="3266753281" sldId="277"/>
            <ac:inkMk id="21" creationId="{F5AA8DE2-2084-424D-A9F2-C9DE9DD3BCA2}"/>
          </ac:inkMkLst>
        </pc:inkChg>
        <pc:inkChg chg="add del">
          <ac:chgData name="Sinan Kalkan" userId="6c97b2d2-1092-497b-8c76-002b8d208c49" providerId="ADAL" clId="{518A4295-F573-004D-8323-D2F857F1BEFD}" dt="2021-06-11T07:30:30.941" v="1214"/>
          <ac:inkMkLst>
            <pc:docMk/>
            <pc:sldMk cId="3266753281" sldId="277"/>
            <ac:inkMk id="22" creationId="{240D6262-F795-0043-9D02-094E09B4B799}"/>
          </ac:inkMkLst>
        </pc:inkChg>
        <pc:inkChg chg="add del">
          <ac:chgData name="Sinan Kalkan" userId="6c97b2d2-1092-497b-8c76-002b8d208c49" providerId="ADAL" clId="{518A4295-F573-004D-8323-D2F857F1BEFD}" dt="2021-06-11T07:30:30.941" v="1215"/>
          <ac:inkMkLst>
            <pc:docMk/>
            <pc:sldMk cId="3266753281" sldId="277"/>
            <ac:inkMk id="23" creationId="{F4B58AB2-49D0-BE4D-883B-DA5A5B8E6B1B}"/>
          </ac:inkMkLst>
        </pc:inkChg>
        <pc:inkChg chg="add del">
          <ac:chgData name="Sinan Kalkan" userId="6c97b2d2-1092-497b-8c76-002b8d208c49" providerId="ADAL" clId="{518A4295-F573-004D-8323-D2F857F1BEFD}" dt="2021-06-11T07:30:30.942" v="1216"/>
          <ac:inkMkLst>
            <pc:docMk/>
            <pc:sldMk cId="3266753281" sldId="277"/>
            <ac:inkMk id="24" creationId="{F6E60799-0321-7747-9382-FE3F5BE3397F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0:49.209" v="1247"/>
        <pc:sldMkLst>
          <pc:docMk/>
          <pc:sldMk cId="2481769199" sldId="278"/>
        </pc:sldMkLst>
        <pc:grpChg chg="del mod">
          <ac:chgData name="Sinan Kalkan" userId="6c97b2d2-1092-497b-8c76-002b8d208c49" providerId="ADAL" clId="{518A4295-F573-004D-8323-D2F857F1BEFD}" dt="2021-06-11T06:28:11.766" v="502"/>
          <ac:grpSpMkLst>
            <pc:docMk/>
            <pc:sldMk cId="2481769199" sldId="278"/>
            <ac:grpSpMk id="23" creationId="{08EB854F-300A-874D-86D8-5B87015C5B3D}"/>
          </ac:grpSpMkLst>
        </pc:grpChg>
        <pc:grpChg chg="del mod">
          <ac:chgData name="Sinan Kalkan" userId="6c97b2d2-1092-497b-8c76-002b8d208c49" providerId="ADAL" clId="{518A4295-F573-004D-8323-D2F857F1BEFD}" dt="2021-06-11T06:28:13.830" v="504"/>
          <ac:grpSpMkLst>
            <pc:docMk/>
            <pc:sldMk cId="2481769199" sldId="278"/>
            <ac:grpSpMk id="27" creationId="{B9E4160D-D2C8-9B41-86C1-3144A50DFE28}"/>
          </ac:grpSpMkLst>
        </pc:grpChg>
        <pc:grpChg chg="del mod">
          <ac:chgData name="Sinan Kalkan" userId="6c97b2d2-1092-497b-8c76-002b8d208c49" providerId="ADAL" clId="{518A4295-F573-004D-8323-D2F857F1BEFD}" dt="2021-06-11T06:28:15.036" v="506"/>
          <ac:grpSpMkLst>
            <pc:docMk/>
            <pc:sldMk cId="2481769199" sldId="278"/>
            <ac:grpSpMk id="29" creationId="{93FC36F5-AF04-9342-B425-977ABCC35883}"/>
          </ac:grpSpMkLst>
        </pc:grpChg>
        <pc:grpChg chg="del mod">
          <ac:chgData name="Sinan Kalkan" userId="6c97b2d2-1092-497b-8c76-002b8d208c49" providerId="ADAL" clId="{518A4295-F573-004D-8323-D2F857F1BEFD}" dt="2021-06-11T06:28:16.756" v="510"/>
          <ac:grpSpMkLst>
            <pc:docMk/>
            <pc:sldMk cId="2481769199" sldId="278"/>
            <ac:grpSpMk id="31" creationId="{F6C4CEF9-A1A7-5941-B6D2-99154ADB4624}"/>
          </ac:grpSpMkLst>
        </pc:grpChg>
        <pc:grpChg chg="del mod">
          <ac:chgData name="Sinan Kalkan" userId="6c97b2d2-1092-497b-8c76-002b8d208c49" providerId="ADAL" clId="{518A4295-F573-004D-8323-D2F857F1BEFD}" dt="2021-06-11T06:28:17.993" v="512"/>
          <ac:grpSpMkLst>
            <pc:docMk/>
            <pc:sldMk cId="2481769199" sldId="278"/>
            <ac:grpSpMk id="33" creationId="{5311D8BC-3394-7A4F-9400-C3110D4E04DC}"/>
          </ac:grpSpMkLst>
        </pc:grpChg>
        <pc:grpChg chg="del mod">
          <ac:chgData name="Sinan Kalkan" userId="6c97b2d2-1092-497b-8c76-002b8d208c49" providerId="ADAL" clId="{518A4295-F573-004D-8323-D2F857F1BEFD}" dt="2021-06-11T06:28:20.569" v="516"/>
          <ac:grpSpMkLst>
            <pc:docMk/>
            <pc:sldMk cId="2481769199" sldId="278"/>
            <ac:grpSpMk id="35" creationId="{28D62201-AE00-EC44-9413-C67CCB433051}"/>
          </ac:grpSpMkLst>
        </pc:grpChg>
        <pc:grpChg chg="del mod">
          <ac:chgData name="Sinan Kalkan" userId="6c97b2d2-1092-497b-8c76-002b8d208c49" providerId="ADAL" clId="{518A4295-F573-004D-8323-D2F857F1BEFD}" dt="2021-06-11T06:28:20.569" v="516"/>
          <ac:grpSpMkLst>
            <pc:docMk/>
            <pc:sldMk cId="2481769199" sldId="278"/>
            <ac:grpSpMk id="37" creationId="{797D903A-AD80-D044-9E98-DDA9C921FEF7}"/>
          </ac:grpSpMkLst>
        </pc:grpChg>
        <pc:grpChg chg="del mod">
          <ac:chgData name="Sinan Kalkan" userId="6c97b2d2-1092-497b-8c76-002b8d208c49" providerId="ADAL" clId="{518A4295-F573-004D-8323-D2F857F1BEFD}" dt="2021-06-11T07:30:49.209" v="1246"/>
          <ac:grpSpMkLst>
            <pc:docMk/>
            <pc:sldMk cId="2481769199" sldId="278"/>
            <ac:grpSpMk id="41" creationId="{5A903462-7317-5745-A19E-9FEBECA3C937}"/>
          </ac:grpSpMkLst>
        </pc:grpChg>
        <pc:inkChg chg="add del mod">
          <ac:chgData name="Sinan Kalkan" userId="6c97b2d2-1092-497b-8c76-002b8d208c49" providerId="ADAL" clId="{518A4295-F573-004D-8323-D2F857F1BEFD}" dt="2021-06-11T07:30:49.207" v="1232"/>
          <ac:inkMkLst>
            <pc:docMk/>
            <pc:sldMk cId="2481769199" sldId="278"/>
            <ac:inkMk id="11" creationId="{BCDE971A-10B3-CE46-B7A2-595FA094E41B}"/>
          </ac:inkMkLst>
        </pc:inkChg>
        <pc:inkChg chg="add del mod">
          <ac:chgData name="Sinan Kalkan" userId="6c97b2d2-1092-497b-8c76-002b8d208c49" providerId="ADAL" clId="{518A4295-F573-004D-8323-D2F857F1BEFD}" dt="2021-06-11T07:30:49.207" v="1233"/>
          <ac:inkMkLst>
            <pc:docMk/>
            <pc:sldMk cId="2481769199" sldId="278"/>
            <ac:inkMk id="12" creationId="{9E851D34-BC67-174A-8C4C-6334C9BE60B0}"/>
          </ac:inkMkLst>
        </pc:inkChg>
        <pc:inkChg chg="add del mod">
          <ac:chgData name="Sinan Kalkan" userId="6c97b2d2-1092-497b-8c76-002b8d208c49" providerId="ADAL" clId="{518A4295-F573-004D-8323-D2F857F1BEFD}" dt="2021-06-11T07:30:49.207" v="1234"/>
          <ac:inkMkLst>
            <pc:docMk/>
            <pc:sldMk cId="2481769199" sldId="278"/>
            <ac:inkMk id="13" creationId="{E657BA01-2DC1-4E4A-8ACD-9E9AFE99CBE6}"/>
          </ac:inkMkLst>
        </pc:inkChg>
        <pc:inkChg chg="add del mod">
          <ac:chgData name="Sinan Kalkan" userId="6c97b2d2-1092-497b-8c76-002b8d208c49" providerId="ADAL" clId="{518A4295-F573-004D-8323-D2F857F1BEFD}" dt="2021-06-11T07:30:49.207" v="1235"/>
          <ac:inkMkLst>
            <pc:docMk/>
            <pc:sldMk cId="2481769199" sldId="278"/>
            <ac:inkMk id="14" creationId="{6BBCEF47-9E6D-D046-84FD-2F23F48DC6A4}"/>
          </ac:inkMkLst>
        </pc:inkChg>
        <pc:inkChg chg="add del">
          <ac:chgData name="Sinan Kalkan" userId="6c97b2d2-1092-497b-8c76-002b8d208c49" providerId="ADAL" clId="{518A4295-F573-004D-8323-D2F857F1BEFD}" dt="2021-06-11T07:30:49.207" v="1236"/>
          <ac:inkMkLst>
            <pc:docMk/>
            <pc:sldMk cId="2481769199" sldId="278"/>
            <ac:inkMk id="15" creationId="{B351C0C8-AA8D-3B4A-9DCF-17B2A9BFA011}"/>
          </ac:inkMkLst>
        </pc:inkChg>
        <pc:inkChg chg="add del mod">
          <ac:chgData name="Sinan Kalkan" userId="6c97b2d2-1092-497b-8c76-002b8d208c49" providerId="ADAL" clId="{518A4295-F573-004D-8323-D2F857F1BEFD}" dt="2021-06-11T07:30:49.208" v="1237"/>
          <ac:inkMkLst>
            <pc:docMk/>
            <pc:sldMk cId="2481769199" sldId="278"/>
            <ac:inkMk id="16" creationId="{58BA7448-719D-DD4B-AE86-6395EBB0DE6F}"/>
          </ac:inkMkLst>
        </pc:inkChg>
        <pc:inkChg chg="add del mod">
          <ac:chgData name="Sinan Kalkan" userId="6c97b2d2-1092-497b-8c76-002b8d208c49" providerId="ADAL" clId="{518A4295-F573-004D-8323-D2F857F1BEFD}" dt="2021-06-11T07:30:49.208" v="1238"/>
          <ac:inkMkLst>
            <pc:docMk/>
            <pc:sldMk cId="2481769199" sldId="278"/>
            <ac:inkMk id="17" creationId="{309F8D95-DFC2-7A4A-9413-C673667BC753}"/>
          </ac:inkMkLst>
        </pc:inkChg>
        <pc:inkChg chg="add del mod">
          <ac:chgData name="Sinan Kalkan" userId="6c97b2d2-1092-497b-8c76-002b8d208c49" providerId="ADAL" clId="{518A4295-F573-004D-8323-D2F857F1BEFD}" dt="2021-06-11T07:30:49.208" v="1239"/>
          <ac:inkMkLst>
            <pc:docMk/>
            <pc:sldMk cId="2481769199" sldId="278"/>
            <ac:inkMk id="18" creationId="{FF547784-92B4-C94D-ADAE-B212B7527543}"/>
          </ac:inkMkLst>
        </pc:inkChg>
        <pc:inkChg chg="add del mod">
          <ac:chgData name="Sinan Kalkan" userId="6c97b2d2-1092-497b-8c76-002b8d208c49" providerId="ADAL" clId="{518A4295-F573-004D-8323-D2F857F1BEFD}" dt="2021-06-11T07:30:49.208" v="1240"/>
          <ac:inkMkLst>
            <pc:docMk/>
            <pc:sldMk cId="2481769199" sldId="278"/>
            <ac:inkMk id="19" creationId="{1D34F535-AC17-BF4C-9C13-B2750A179874}"/>
          </ac:inkMkLst>
        </pc:inkChg>
        <pc:inkChg chg="add del mod">
          <ac:chgData name="Sinan Kalkan" userId="6c97b2d2-1092-497b-8c76-002b8d208c49" providerId="ADAL" clId="{518A4295-F573-004D-8323-D2F857F1BEFD}" dt="2021-06-11T07:30:49.208" v="1241"/>
          <ac:inkMkLst>
            <pc:docMk/>
            <pc:sldMk cId="2481769199" sldId="278"/>
            <ac:inkMk id="20" creationId="{CD8EA081-BC09-D344-B151-375B6EEA7D01}"/>
          </ac:inkMkLst>
        </pc:inkChg>
        <pc:inkChg chg="add del mod">
          <ac:chgData name="Sinan Kalkan" userId="6c97b2d2-1092-497b-8c76-002b8d208c49" providerId="ADAL" clId="{518A4295-F573-004D-8323-D2F857F1BEFD}" dt="2021-06-11T07:30:49.208" v="1242"/>
          <ac:inkMkLst>
            <pc:docMk/>
            <pc:sldMk cId="2481769199" sldId="278"/>
            <ac:inkMk id="21" creationId="{7D71C274-7BD9-2A4A-9303-850180735F73}"/>
          </ac:inkMkLst>
        </pc:inkChg>
        <pc:inkChg chg="add del mod">
          <ac:chgData name="Sinan Kalkan" userId="6c97b2d2-1092-497b-8c76-002b8d208c49" providerId="ADAL" clId="{518A4295-F573-004D-8323-D2F857F1BEFD}" dt="2021-06-11T07:30:49.209" v="1243"/>
          <ac:inkMkLst>
            <pc:docMk/>
            <pc:sldMk cId="2481769199" sldId="278"/>
            <ac:inkMk id="22" creationId="{FEF5566C-F448-4746-95F3-46C824091D6F}"/>
          </ac:inkMkLst>
        </pc:inkChg>
        <pc:inkChg chg="add del mod">
          <ac:chgData name="Sinan Kalkan" userId="6c97b2d2-1092-497b-8c76-002b8d208c49" providerId="ADAL" clId="{518A4295-F573-004D-8323-D2F857F1BEFD}" dt="2021-06-11T07:30:49.209" v="1244"/>
          <ac:inkMkLst>
            <pc:docMk/>
            <pc:sldMk cId="2481769199" sldId="278"/>
            <ac:inkMk id="24" creationId="{DA4F5C9E-13F3-5043-AE00-06443AD10350}"/>
          </ac:inkMkLst>
        </pc:inkChg>
        <pc:inkChg chg="add del mod">
          <ac:chgData name="Sinan Kalkan" userId="6c97b2d2-1092-497b-8c76-002b8d208c49" providerId="ADAL" clId="{518A4295-F573-004D-8323-D2F857F1BEFD}" dt="2021-06-11T07:30:49.209" v="1245"/>
          <ac:inkMkLst>
            <pc:docMk/>
            <pc:sldMk cId="2481769199" sldId="278"/>
            <ac:inkMk id="25" creationId="{26957A3A-9585-DE4D-A201-DB4B322E4DB2}"/>
          </ac:inkMkLst>
        </pc:inkChg>
        <pc:inkChg chg="add del mod">
          <ac:chgData name="Sinan Kalkan" userId="6c97b2d2-1092-497b-8c76-002b8d208c49" providerId="ADAL" clId="{518A4295-F573-004D-8323-D2F857F1BEFD}" dt="2021-06-11T07:30:49.209" v="1246"/>
          <ac:inkMkLst>
            <pc:docMk/>
            <pc:sldMk cId="2481769199" sldId="278"/>
            <ac:inkMk id="26" creationId="{C9D6D311-7615-A84A-8210-253A477C45F4}"/>
          </ac:inkMkLst>
        </pc:inkChg>
        <pc:inkChg chg="add del mod">
          <ac:chgData name="Sinan Kalkan" userId="6c97b2d2-1092-497b-8c76-002b8d208c49" providerId="ADAL" clId="{518A4295-F573-004D-8323-D2F857F1BEFD}" dt="2021-06-11T07:30:49.209" v="1247"/>
          <ac:inkMkLst>
            <pc:docMk/>
            <pc:sldMk cId="2481769199" sldId="278"/>
            <ac:inkMk id="28" creationId="{84924854-B045-B24C-8813-1EA50B6C91B7}"/>
          </ac:inkMkLst>
        </pc:inkChg>
        <pc:inkChg chg="add del mod">
          <ac:chgData name="Sinan Kalkan" userId="6c97b2d2-1092-497b-8c76-002b8d208c49" providerId="ADAL" clId="{518A4295-F573-004D-8323-D2F857F1BEFD}" dt="2021-06-11T07:30:49.205" v="1225"/>
          <ac:inkMkLst>
            <pc:docMk/>
            <pc:sldMk cId="2481769199" sldId="278"/>
            <ac:inkMk id="30" creationId="{8F90D360-7DB1-F34F-80B1-BC5630F35909}"/>
          </ac:inkMkLst>
        </pc:inkChg>
        <pc:inkChg chg="add del mod">
          <ac:chgData name="Sinan Kalkan" userId="6c97b2d2-1092-497b-8c76-002b8d208c49" providerId="ADAL" clId="{518A4295-F573-004D-8323-D2F857F1BEFD}" dt="2021-06-11T07:30:49.206" v="1226"/>
          <ac:inkMkLst>
            <pc:docMk/>
            <pc:sldMk cId="2481769199" sldId="278"/>
            <ac:inkMk id="32" creationId="{B3ED6055-49A6-004C-BE2E-3F82D991D61D}"/>
          </ac:inkMkLst>
        </pc:inkChg>
        <pc:inkChg chg="add del mod">
          <ac:chgData name="Sinan Kalkan" userId="6c97b2d2-1092-497b-8c76-002b8d208c49" providerId="ADAL" clId="{518A4295-F573-004D-8323-D2F857F1BEFD}" dt="2021-06-11T07:30:49.206" v="1227"/>
          <ac:inkMkLst>
            <pc:docMk/>
            <pc:sldMk cId="2481769199" sldId="278"/>
            <ac:inkMk id="34" creationId="{665436E2-8DB4-8249-91DC-70A012E502F0}"/>
          </ac:inkMkLst>
        </pc:inkChg>
        <pc:inkChg chg="add del mod">
          <ac:chgData name="Sinan Kalkan" userId="6c97b2d2-1092-497b-8c76-002b8d208c49" providerId="ADAL" clId="{518A4295-F573-004D-8323-D2F857F1BEFD}" dt="2021-06-11T07:30:49.206" v="1228"/>
          <ac:inkMkLst>
            <pc:docMk/>
            <pc:sldMk cId="2481769199" sldId="278"/>
            <ac:inkMk id="36" creationId="{F0B58DD0-E9B3-E142-95A0-3249B26E7625}"/>
          </ac:inkMkLst>
        </pc:inkChg>
        <pc:inkChg chg="add del mod">
          <ac:chgData name="Sinan Kalkan" userId="6c97b2d2-1092-497b-8c76-002b8d208c49" providerId="ADAL" clId="{518A4295-F573-004D-8323-D2F857F1BEFD}" dt="2021-06-11T07:30:49.206" v="1229"/>
          <ac:inkMkLst>
            <pc:docMk/>
            <pc:sldMk cId="2481769199" sldId="278"/>
            <ac:inkMk id="38" creationId="{F11E9425-7279-1A40-934D-ABFBA4E3F72F}"/>
          </ac:inkMkLst>
        </pc:inkChg>
        <pc:inkChg chg="add del mod">
          <ac:chgData name="Sinan Kalkan" userId="6c97b2d2-1092-497b-8c76-002b8d208c49" providerId="ADAL" clId="{518A4295-F573-004D-8323-D2F857F1BEFD}" dt="2021-06-11T07:30:49.206" v="1230"/>
          <ac:inkMkLst>
            <pc:docMk/>
            <pc:sldMk cId="2481769199" sldId="278"/>
            <ac:inkMk id="39" creationId="{5935F910-31A2-754F-B469-CFBE6B6DDCB4}"/>
          </ac:inkMkLst>
        </pc:inkChg>
        <pc:inkChg chg="add del mod">
          <ac:chgData name="Sinan Kalkan" userId="6c97b2d2-1092-497b-8c76-002b8d208c49" providerId="ADAL" clId="{518A4295-F573-004D-8323-D2F857F1BEFD}" dt="2021-06-11T07:30:49.207" v="1231"/>
          <ac:inkMkLst>
            <pc:docMk/>
            <pc:sldMk cId="2481769199" sldId="278"/>
            <ac:inkMk id="40" creationId="{BD7DF324-830F-C041-80DB-E6C4EE79169E}"/>
          </ac:inkMkLst>
        </pc:inkChg>
        <pc:inkChg chg="add">
          <ac:chgData name="Sinan Kalkan" userId="6c97b2d2-1092-497b-8c76-002b8d208c49" providerId="ADAL" clId="{518A4295-F573-004D-8323-D2F857F1BEFD}" dt="2021-06-11T06:28:40.446" v="517" actId="9405"/>
          <ac:inkMkLst>
            <pc:docMk/>
            <pc:sldMk cId="2481769199" sldId="278"/>
            <ac:inkMk id="42" creationId="{1F777515-7972-5247-8F04-63C2133D051B}"/>
          </ac:inkMkLst>
        </pc:inkChg>
      </pc:sldChg>
      <pc:sldChg chg="addSp delSp mod">
        <pc:chgData name="Sinan Kalkan" userId="6c97b2d2-1092-497b-8c76-002b8d208c49" providerId="ADAL" clId="{518A4295-F573-004D-8323-D2F857F1BEFD}" dt="2021-06-11T07:30:51.150" v="1248"/>
        <pc:sldMkLst>
          <pc:docMk/>
          <pc:sldMk cId="2131850632" sldId="279"/>
        </pc:sldMkLst>
        <pc:inkChg chg="add del">
          <ac:chgData name="Sinan Kalkan" userId="6c97b2d2-1092-497b-8c76-002b8d208c49" providerId="ADAL" clId="{518A4295-F573-004D-8323-D2F857F1BEFD}" dt="2021-06-11T07:30:51.150" v="1248"/>
          <ac:inkMkLst>
            <pc:docMk/>
            <pc:sldMk cId="2131850632" sldId="279"/>
            <ac:inkMk id="9" creationId="{9A28AFEE-FF10-5347-8AB6-35F066C1F2C9}"/>
          </ac:inkMkLst>
        </pc:inkChg>
      </pc:sldChg>
      <pc:sldChg chg="addSp delSp mod">
        <pc:chgData name="Sinan Kalkan" userId="6c97b2d2-1092-497b-8c76-002b8d208c49" providerId="ADAL" clId="{518A4295-F573-004D-8323-D2F857F1BEFD}" dt="2021-06-11T07:30:56.471" v="1258"/>
        <pc:sldMkLst>
          <pc:docMk/>
          <pc:sldMk cId="120810636" sldId="280"/>
        </pc:sldMkLst>
        <pc:inkChg chg="add del">
          <ac:chgData name="Sinan Kalkan" userId="6c97b2d2-1092-497b-8c76-002b8d208c49" providerId="ADAL" clId="{518A4295-F573-004D-8323-D2F857F1BEFD}" dt="2021-06-11T07:30:54.404" v="1251"/>
          <ac:inkMkLst>
            <pc:docMk/>
            <pc:sldMk cId="120810636" sldId="280"/>
            <ac:inkMk id="9" creationId="{4D2FB44F-B86C-FC40-9828-225805EC6BA0}"/>
          </ac:inkMkLst>
        </pc:inkChg>
        <pc:inkChg chg="add del">
          <ac:chgData name="Sinan Kalkan" userId="6c97b2d2-1092-497b-8c76-002b8d208c49" providerId="ADAL" clId="{518A4295-F573-004D-8323-D2F857F1BEFD}" dt="2021-06-11T07:30:54.405" v="1252"/>
          <ac:inkMkLst>
            <pc:docMk/>
            <pc:sldMk cId="120810636" sldId="280"/>
            <ac:inkMk id="10" creationId="{70713017-7CFC-8E47-90D4-2401B283AACE}"/>
          </ac:inkMkLst>
        </pc:inkChg>
        <pc:inkChg chg="add del">
          <ac:chgData name="Sinan Kalkan" userId="6c97b2d2-1092-497b-8c76-002b8d208c49" providerId="ADAL" clId="{518A4295-F573-004D-8323-D2F857F1BEFD}" dt="2021-06-11T07:30:54.405" v="1253"/>
          <ac:inkMkLst>
            <pc:docMk/>
            <pc:sldMk cId="120810636" sldId="280"/>
            <ac:inkMk id="11" creationId="{29193472-738A-3942-B51D-7F417B8C30E3}"/>
          </ac:inkMkLst>
        </pc:inkChg>
        <pc:inkChg chg="add del">
          <ac:chgData name="Sinan Kalkan" userId="6c97b2d2-1092-497b-8c76-002b8d208c49" providerId="ADAL" clId="{518A4295-F573-004D-8323-D2F857F1BEFD}" dt="2021-06-11T07:30:54.405" v="1254"/>
          <ac:inkMkLst>
            <pc:docMk/>
            <pc:sldMk cId="120810636" sldId="280"/>
            <ac:inkMk id="12" creationId="{AB9B76BB-7BD3-374D-8023-D96AC1BDCDC1}"/>
          </ac:inkMkLst>
        </pc:inkChg>
        <pc:inkChg chg="add del">
          <ac:chgData name="Sinan Kalkan" userId="6c97b2d2-1092-497b-8c76-002b8d208c49" providerId="ADAL" clId="{518A4295-F573-004D-8323-D2F857F1BEFD}" dt="2021-06-11T07:30:54.406" v="1255"/>
          <ac:inkMkLst>
            <pc:docMk/>
            <pc:sldMk cId="120810636" sldId="280"/>
            <ac:inkMk id="13" creationId="{BA9413AF-4E88-3E48-B804-7CA22EFA032A}"/>
          </ac:inkMkLst>
        </pc:inkChg>
        <pc:inkChg chg="add del">
          <ac:chgData name="Sinan Kalkan" userId="6c97b2d2-1092-497b-8c76-002b8d208c49" providerId="ADAL" clId="{518A4295-F573-004D-8323-D2F857F1BEFD}" dt="2021-06-11T07:30:54.403" v="1249"/>
          <ac:inkMkLst>
            <pc:docMk/>
            <pc:sldMk cId="120810636" sldId="280"/>
            <ac:inkMk id="14" creationId="{AAB58607-1EB5-7845-BE71-145E2FE54C6D}"/>
          </ac:inkMkLst>
        </pc:inkChg>
        <pc:inkChg chg="add del">
          <ac:chgData name="Sinan Kalkan" userId="6c97b2d2-1092-497b-8c76-002b8d208c49" providerId="ADAL" clId="{518A4295-F573-004D-8323-D2F857F1BEFD}" dt="2021-06-11T07:30:54.404" v="1250"/>
          <ac:inkMkLst>
            <pc:docMk/>
            <pc:sldMk cId="120810636" sldId="280"/>
            <ac:inkMk id="15" creationId="{29A70292-DC40-8B44-8FFD-71F16C1B4827}"/>
          </ac:inkMkLst>
        </pc:inkChg>
        <pc:inkChg chg="add del">
          <ac:chgData name="Sinan Kalkan" userId="6c97b2d2-1092-497b-8c76-002b8d208c49" providerId="ADAL" clId="{518A4295-F573-004D-8323-D2F857F1BEFD}" dt="2021-06-11T07:30:56.470" v="1256"/>
          <ac:inkMkLst>
            <pc:docMk/>
            <pc:sldMk cId="120810636" sldId="280"/>
            <ac:inkMk id="16" creationId="{788E1BB9-7C8A-6F48-B204-56DCE6DCD26F}"/>
          </ac:inkMkLst>
        </pc:inkChg>
        <pc:inkChg chg="add del">
          <ac:chgData name="Sinan Kalkan" userId="6c97b2d2-1092-497b-8c76-002b8d208c49" providerId="ADAL" clId="{518A4295-F573-004D-8323-D2F857F1BEFD}" dt="2021-06-11T07:30:56.471" v="1257"/>
          <ac:inkMkLst>
            <pc:docMk/>
            <pc:sldMk cId="120810636" sldId="280"/>
            <ac:inkMk id="17" creationId="{7CABB890-99E6-C246-8744-8B18D7553C73}"/>
          </ac:inkMkLst>
        </pc:inkChg>
        <pc:inkChg chg="add del">
          <ac:chgData name="Sinan Kalkan" userId="6c97b2d2-1092-497b-8c76-002b8d208c49" providerId="ADAL" clId="{518A4295-F573-004D-8323-D2F857F1BEFD}" dt="2021-06-11T07:30:56.471" v="1258"/>
          <ac:inkMkLst>
            <pc:docMk/>
            <pc:sldMk cId="120810636" sldId="280"/>
            <ac:inkMk id="18" creationId="{9972077D-864F-AF40-BA26-0BE815C54977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6:43:37.742" v="575"/>
        <pc:sldMkLst>
          <pc:docMk/>
          <pc:sldMk cId="671356156" sldId="281"/>
        </pc:sldMkLst>
        <pc:grpChg chg="del mod">
          <ac:chgData name="Sinan Kalkan" userId="6c97b2d2-1092-497b-8c76-002b8d208c49" providerId="ADAL" clId="{518A4295-F573-004D-8323-D2F857F1BEFD}" dt="2021-06-11T06:43:34.789" v="556"/>
          <ac:grpSpMkLst>
            <pc:docMk/>
            <pc:sldMk cId="671356156" sldId="281"/>
            <ac:grpSpMk id="13" creationId="{BE4E1F05-1E4C-FF49-926F-46E7DD4F4DCF}"/>
          </ac:grpSpMkLst>
        </pc:grpChg>
        <pc:grpChg chg="del mod">
          <ac:chgData name="Sinan Kalkan" userId="6c97b2d2-1092-497b-8c76-002b8d208c49" providerId="ADAL" clId="{518A4295-F573-004D-8323-D2F857F1BEFD}" dt="2021-06-11T06:43:37.741" v="572"/>
          <ac:grpSpMkLst>
            <pc:docMk/>
            <pc:sldMk cId="671356156" sldId="281"/>
            <ac:grpSpMk id="23" creationId="{D1616F32-72CA-0241-BAFE-D42A60DB3AEB}"/>
          </ac:grpSpMkLst>
        </pc:grpChg>
        <pc:grpChg chg="del mod">
          <ac:chgData name="Sinan Kalkan" userId="6c97b2d2-1092-497b-8c76-002b8d208c49" providerId="ADAL" clId="{518A4295-F573-004D-8323-D2F857F1BEFD}" dt="2021-06-11T06:43:37.741" v="573"/>
          <ac:grpSpMkLst>
            <pc:docMk/>
            <pc:sldMk cId="671356156" sldId="281"/>
            <ac:grpSpMk id="33" creationId="{B8A1499E-3F9A-D54E-A7FB-D34AB7C6F816}"/>
          </ac:grpSpMkLst>
        </pc:grpChg>
        <pc:inkChg chg="add del">
          <ac:chgData name="Sinan Kalkan" userId="6c97b2d2-1092-497b-8c76-002b8d208c49" providerId="ADAL" clId="{518A4295-F573-004D-8323-D2F857F1BEFD}" dt="2021-06-11T06:43:34.788" v="555"/>
          <ac:inkMkLst>
            <pc:docMk/>
            <pc:sldMk cId="671356156" sldId="281"/>
            <ac:inkMk id="9" creationId="{342F8BC2-9BEE-D947-9ABD-4B6450449546}"/>
          </ac:inkMkLst>
        </pc:inkChg>
        <pc:inkChg chg="add del mod">
          <ac:chgData name="Sinan Kalkan" userId="6c97b2d2-1092-497b-8c76-002b8d208c49" providerId="ADAL" clId="{518A4295-F573-004D-8323-D2F857F1BEFD}" dt="2021-06-11T06:43:34.789" v="556"/>
          <ac:inkMkLst>
            <pc:docMk/>
            <pc:sldMk cId="671356156" sldId="281"/>
            <ac:inkMk id="11" creationId="{FE1E835A-C8BB-1B4C-97E8-667078156AB6}"/>
          </ac:inkMkLst>
        </pc:inkChg>
        <pc:inkChg chg="add del mod">
          <ac:chgData name="Sinan Kalkan" userId="6c97b2d2-1092-497b-8c76-002b8d208c49" providerId="ADAL" clId="{518A4295-F573-004D-8323-D2F857F1BEFD}" dt="2021-06-11T06:43:35.228" v="558"/>
          <ac:inkMkLst>
            <pc:docMk/>
            <pc:sldMk cId="671356156" sldId="281"/>
            <ac:inkMk id="12" creationId="{24DD5C38-A33B-2D4B-B113-9C6AB05E9B64}"/>
          </ac:inkMkLst>
        </pc:inkChg>
        <pc:inkChg chg="add del mod">
          <ac:chgData name="Sinan Kalkan" userId="6c97b2d2-1092-497b-8c76-002b8d208c49" providerId="ADAL" clId="{518A4295-F573-004D-8323-D2F857F1BEFD}" dt="2021-06-11T06:43:37.740" v="568"/>
          <ac:inkMkLst>
            <pc:docMk/>
            <pc:sldMk cId="671356156" sldId="281"/>
            <ac:inkMk id="14" creationId="{51A84260-D9D7-8F45-96ED-1F26B1FB00AF}"/>
          </ac:inkMkLst>
        </pc:inkChg>
        <pc:inkChg chg="add del mod">
          <ac:chgData name="Sinan Kalkan" userId="6c97b2d2-1092-497b-8c76-002b8d208c49" providerId="ADAL" clId="{518A4295-F573-004D-8323-D2F857F1BEFD}" dt="2021-06-11T06:43:37.738" v="564"/>
          <ac:inkMkLst>
            <pc:docMk/>
            <pc:sldMk cId="671356156" sldId="281"/>
            <ac:inkMk id="15" creationId="{61423918-36B0-A64C-8A83-63D15B46F7C5}"/>
          </ac:inkMkLst>
        </pc:inkChg>
        <pc:inkChg chg="add del mod">
          <ac:chgData name="Sinan Kalkan" userId="6c97b2d2-1092-497b-8c76-002b8d208c49" providerId="ADAL" clId="{518A4295-F573-004D-8323-D2F857F1BEFD}" dt="2021-06-11T06:43:35.229" v="559"/>
          <ac:inkMkLst>
            <pc:docMk/>
            <pc:sldMk cId="671356156" sldId="281"/>
            <ac:inkMk id="16" creationId="{C9DBCBFE-A406-6D4F-87D2-426D9CD6DA4A}"/>
          </ac:inkMkLst>
        </pc:inkChg>
        <pc:inkChg chg="add del mod">
          <ac:chgData name="Sinan Kalkan" userId="6c97b2d2-1092-497b-8c76-002b8d208c49" providerId="ADAL" clId="{518A4295-F573-004D-8323-D2F857F1BEFD}" dt="2021-06-11T06:43:37.739" v="565"/>
          <ac:inkMkLst>
            <pc:docMk/>
            <pc:sldMk cId="671356156" sldId="281"/>
            <ac:inkMk id="17" creationId="{73F834BD-28A6-3242-BDFD-01D2E6C8830D}"/>
          </ac:inkMkLst>
        </pc:inkChg>
        <pc:inkChg chg="add del mod">
          <ac:chgData name="Sinan Kalkan" userId="6c97b2d2-1092-497b-8c76-002b8d208c49" providerId="ADAL" clId="{518A4295-F573-004D-8323-D2F857F1BEFD}" dt="2021-06-11T06:43:35.228" v="557"/>
          <ac:inkMkLst>
            <pc:docMk/>
            <pc:sldMk cId="671356156" sldId="281"/>
            <ac:inkMk id="18" creationId="{FAFA1907-299E-E441-BC72-1AE8CBE2CFB7}"/>
          </ac:inkMkLst>
        </pc:inkChg>
        <pc:inkChg chg="add del mod">
          <ac:chgData name="Sinan Kalkan" userId="6c97b2d2-1092-497b-8c76-002b8d208c49" providerId="ADAL" clId="{518A4295-F573-004D-8323-D2F857F1BEFD}" dt="2021-06-11T06:43:37.740" v="569"/>
          <ac:inkMkLst>
            <pc:docMk/>
            <pc:sldMk cId="671356156" sldId="281"/>
            <ac:inkMk id="19" creationId="{F3CAB4AC-DBBA-D745-8E5A-39203756090C}"/>
          </ac:inkMkLst>
        </pc:inkChg>
        <pc:inkChg chg="add del mod">
          <ac:chgData name="Sinan Kalkan" userId="6c97b2d2-1092-497b-8c76-002b8d208c49" providerId="ADAL" clId="{518A4295-F573-004D-8323-D2F857F1BEFD}" dt="2021-06-11T06:43:37.741" v="572"/>
          <ac:inkMkLst>
            <pc:docMk/>
            <pc:sldMk cId="671356156" sldId="281"/>
            <ac:inkMk id="20" creationId="{D84BAEDE-F9A4-1C40-B066-D093801A3A05}"/>
          </ac:inkMkLst>
        </pc:inkChg>
        <pc:inkChg chg="add del mod">
          <ac:chgData name="Sinan Kalkan" userId="6c97b2d2-1092-497b-8c76-002b8d208c49" providerId="ADAL" clId="{518A4295-F573-004D-8323-D2F857F1BEFD}" dt="2021-06-11T06:43:37.737" v="562"/>
          <ac:inkMkLst>
            <pc:docMk/>
            <pc:sldMk cId="671356156" sldId="281"/>
            <ac:inkMk id="21" creationId="{0CC9AB5D-DE19-D44F-98AA-9BB7C2B16A29}"/>
          </ac:inkMkLst>
        </pc:inkChg>
        <pc:inkChg chg="add del mod">
          <ac:chgData name="Sinan Kalkan" userId="6c97b2d2-1092-497b-8c76-002b8d208c49" providerId="ADAL" clId="{518A4295-F573-004D-8323-D2F857F1BEFD}" dt="2021-06-11T06:43:37.742" v="575"/>
          <ac:inkMkLst>
            <pc:docMk/>
            <pc:sldMk cId="671356156" sldId="281"/>
            <ac:inkMk id="22" creationId="{73BAEED7-B461-9E4E-A12D-964F7BEF2314}"/>
          </ac:inkMkLst>
        </pc:inkChg>
        <pc:inkChg chg="add del mod">
          <ac:chgData name="Sinan Kalkan" userId="6c97b2d2-1092-497b-8c76-002b8d208c49" providerId="ADAL" clId="{518A4295-F573-004D-8323-D2F857F1BEFD}" dt="2021-06-11T06:43:37.740" v="570"/>
          <ac:inkMkLst>
            <pc:docMk/>
            <pc:sldMk cId="671356156" sldId="281"/>
            <ac:inkMk id="24" creationId="{D0753EA3-659F-E745-80D2-7E0005EC37F5}"/>
          </ac:inkMkLst>
        </pc:inkChg>
        <pc:inkChg chg="add del mod">
          <ac:chgData name="Sinan Kalkan" userId="6c97b2d2-1092-497b-8c76-002b8d208c49" providerId="ADAL" clId="{518A4295-F573-004D-8323-D2F857F1BEFD}" dt="2021-06-11T06:43:37.739" v="566"/>
          <ac:inkMkLst>
            <pc:docMk/>
            <pc:sldMk cId="671356156" sldId="281"/>
            <ac:inkMk id="25" creationId="{63D796F9-E522-8D40-89B6-C1EF8188F3C2}"/>
          </ac:inkMkLst>
        </pc:inkChg>
        <pc:inkChg chg="add del mod">
          <ac:chgData name="Sinan Kalkan" userId="6c97b2d2-1092-497b-8c76-002b8d208c49" providerId="ADAL" clId="{518A4295-F573-004D-8323-D2F857F1BEFD}" dt="2021-06-11T06:43:37.736" v="560"/>
          <ac:inkMkLst>
            <pc:docMk/>
            <pc:sldMk cId="671356156" sldId="281"/>
            <ac:inkMk id="26" creationId="{E59DA059-B756-F74B-8FE4-85EA063EBD21}"/>
          </ac:inkMkLst>
        </pc:inkChg>
        <pc:inkChg chg="add del mod">
          <ac:chgData name="Sinan Kalkan" userId="6c97b2d2-1092-497b-8c76-002b8d208c49" providerId="ADAL" clId="{518A4295-F573-004D-8323-D2F857F1BEFD}" dt="2021-06-11T06:43:37.741" v="571"/>
          <ac:inkMkLst>
            <pc:docMk/>
            <pc:sldMk cId="671356156" sldId="281"/>
            <ac:inkMk id="27" creationId="{076B9035-F00B-0F48-BC3C-D4A782B68A34}"/>
          </ac:inkMkLst>
        </pc:inkChg>
        <pc:inkChg chg="add del mod">
          <ac:chgData name="Sinan Kalkan" userId="6c97b2d2-1092-497b-8c76-002b8d208c49" providerId="ADAL" clId="{518A4295-F573-004D-8323-D2F857F1BEFD}" dt="2021-06-11T06:43:37.739" v="567"/>
          <ac:inkMkLst>
            <pc:docMk/>
            <pc:sldMk cId="671356156" sldId="281"/>
            <ac:inkMk id="28" creationId="{46B7B703-A8E3-FF4C-8D2F-E806A905A753}"/>
          </ac:inkMkLst>
        </pc:inkChg>
        <pc:inkChg chg="add del mod">
          <ac:chgData name="Sinan Kalkan" userId="6c97b2d2-1092-497b-8c76-002b8d208c49" providerId="ADAL" clId="{518A4295-F573-004D-8323-D2F857F1BEFD}" dt="2021-06-11T06:43:37.737" v="561"/>
          <ac:inkMkLst>
            <pc:docMk/>
            <pc:sldMk cId="671356156" sldId="281"/>
            <ac:inkMk id="29" creationId="{D83949DF-986F-374D-936D-82635500BDFC}"/>
          </ac:inkMkLst>
        </pc:inkChg>
        <pc:inkChg chg="add del mod">
          <ac:chgData name="Sinan Kalkan" userId="6c97b2d2-1092-497b-8c76-002b8d208c49" providerId="ADAL" clId="{518A4295-F573-004D-8323-D2F857F1BEFD}" dt="2021-06-11T06:43:37.741" v="573"/>
          <ac:inkMkLst>
            <pc:docMk/>
            <pc:sldMk cId="671356156" sldId="281"/>
            <ac:inkMk id="30" creationId="{4E766D21-A415-FF4C-BF1E-9BC9DA2914B2}"/>
          </ac:inkMkLst>
        </pc:inkChg>
        <pc:inkChg chg="add del mod">
          <ac:chgData name="Sinan Kalkan" userId="6c97b2d2-1092-497b-8c76-002b8d208c49" providerId="ADAL" clId="{518A4295-F573-004D-8323-D2F857F1BEFD}" dt="2021-06-11T06:43:37.738" v="563"/>
          <ac:inkMkLst>
            <pc:docMk/>
            <pc:sldMk cId="671356156" sldId="281"/>
            <ac:inkMk id="31" creationId="{916D067D-DFE1-7740-9D43-A01442F89B9C}"/>
          </ac:inkMkLst>
        </pc:inkChg>
        <pc:inkChg chg="add del mod">
          <ac:chgData name="Sinan Kalkan" userId="6c97b2d2-1092-497b-8c76-002b8d208c49" providerId="ADAL" clId="{518A4295-F573-004D-8323-D2F857F1BEFD}" dt="2021-06-11T06:43:37.742" v="574"/>
          <ac:inkMkLst>
            <pc:docMk/>
            <pc:sldMk cId="671356156" sldId="281"/>
            <ac:inkMk id="32" creationId="{9EA8BB09-D9B3-BE4F-A9E2-B93A5B58EE01}"/>
          </ac:inkMkLst>
        </pc:inkChg>
        <pc:inkChg chg="add del">
          <ac:chgData name="Sinan Kalkan" userId="6c97b2d2-1092-497b-8c76-002b8d208c49" providerId="ADAL" clId="{518A4295-F573-004D-8323-D2F857F1BEFD}" dt="2021-06-11T06:43:34.378" v="554"/>
          <ac:inkMkLst>
            <pc:docMk/>
            <pc:sldMk cId="671356156" sldId="281"/>
            <ac:inkMk id="34" creationId="{4A676601-F2DD-E445-A45D-ECBAD366A96A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1:10.864" v="1279"/>
        <pc:sldMkLst>
          <pc:docMk/>
          <pc:sldMk cId="1575665980" sldId="282"/>
        </pc:sldMkLst>
        <pc:grpChg chg="del mod">
          <ac:chgData name="Sinan Kalkan" userId="6c97b2d2-1092-497b-8c76-002b8d208c49" providerId="ADAL" clId="{518A4295-F573-004D-8323-D2F857F1BEFD}" dt="2021-06-11T06:44:09.642" v="586"/>
          <ac:grpSpMkLst>
            <pc:docMk/>
            <pc:sldMk cId="1575665980" sldId="282"/>
            <ac:grpSpMk id="12" creationId="{AD65B42C-E44A-804D-B41A-862E2569F57B}"/>
          </ac:grpSpMkLst>
        </pc:grpChg>
        <pc:grpChg chg="del mod">
          <ac:chgData name="Sinan Kalkan" userId="6c97b2d2-1092-497b-8c76-002b8d208c49" providerId="ADAL" clId="{518A4295-F573-004D-8323-D2F857F1BEFD}" dt="2021-06-11T06:44:09.642" v="586"/>
          <ac:grpSpMkLst>
            <pc:docMk/>
            <pc:sldMk cId="1575665980" sldId="282"/>
            <ac:grpSpMk id="15" creationId="{00598E7B-B3A8-FD45-BF21-40DB634AAC0B}"/>
          </ac:grpSpMkLst>
        </pc:grpChg>
        <pc:grpChg chg="del mod">
          <ac:chgData name="Sinan Kalkan" userId="6c97b2d2-1092-497b-8c76-002b8d208c49" providerId="ADAL" clId="{518A4295-F573-004D-8323-D2F857F1BEFD}" dt="2021-06-11T06:44:15.572" v="589"/>
          <ac:grpSpMkLst>
            <pc:docMk/>
            <pc:sldMk cId="1575665980" sldId="282"/>
            <ac:grpSpMk id="20" creationId="{0BF7F9E3-1672-1645-8920-8F1F6D32EC17}"/>
          </ac:grpSpMkLst>
        </pc:grpChg>
        <pc:grpChg chg="del mod">
          <ac:chgData name="Sinan Kalkan" userId="6c97b2d2-1092-497b-8c76-002b8d208c49" providerId="ADAL" clId="{518A4295-F573-004D-8323-D2F857F1BEFD}" dt="2021-06-11T06:44:20.693" v="597"/>
          <ac:grpSpMkLst>
            <pc:docMk/>
            <pc:sldMk cId="1575665980" sldId="282"/>
            <ac:grpSpMk id="23" creationId="{CD23777D-C77C-4F43-A00D-21BA867602E4}"/>
          </ac:grpSpMkLst>
        </pc:grpChg>
        <pc:grpChg chg="del mod">
          <ac:chgData name="Sinan Kalkan" userId="6c97b2d2-1092-497b-8c76-002b8d208c49" providerId="ADAL" clId="{518A4295-F573-004D-8323-D2F857F1BEFD}" dt="2021-06-11T06:44:50.896" v="612"/>
          <ac:grpSpMkLst>
            <pc:docMk/>
            <pc:sldMk cId="1575665980" sldId="282"/>
            <ac:grpSpMk id="27" creationId="{0301C835-259F-BC41-A215-ABEE5FC69818}"/>
          </ac:grpSpMkLst>
        </pc:grpChg>
        <pc:grpChg chg="del mod">
          <ac:chgData name="Sinan Kalkan" userId="6c97b2d2-1092-497b-8c76-002b8d208c49" providerId="ADAL" clId="{518A4295-F573-004D-8323-D2F857F1BEFD}" dt="2021-06-11T06:44:50.896" v="612"/>
          <ac:grpSpMkLst>
            <pc:docMk/>
            <pc:sldMk cId="1575665980" sldId="282"/>
            <ac:grpSpMk id="34" creationId="{C7B81F19-19A0-D44E-BC12-8E32EEAA1921}"/>
          </ac:grpSpMkLst>
        </pc:grpChg>
        <pc:grpChg chg="del mod">
          <ac:chgData name="Sinan Kalkan" userId="6c97b2d2-1092-497b-8c76-002b8d208c49" providerId="ADAL" clId="{518A4295-F573-004D-8323-D2F857F1BEFD}" dt="2021-06-11T06:44:52.531" v="614"/>
          <ac:grpSpMkLst>
            <pc:docMk/>
            <pc:sldMk cId="1575665980" sldId="282"/>
            <ac:grpSpMk id="37" creationId="{FF4032B8-7631-9C44-AAD3-09886FBC97BC}"/>
          </ac:grpSpMkLst>
        </pc:grpChg>
        <pc:grpChg chg="del mod">
          <ac:chgData name="Sinan Kalkan" userId="6c97b2d2-1092-497b-8c76-002b8d208c49" providerId="ADAL" clId="{518A4295-F573-004D-8323-D2F857F1BEFD}" dt="2021-06-11T06:44:57.042" v="617"/>
          <ac:grpSpMkLst>
            <pc:docMk/>
            <pc:sldMk cId="1575665980" sldId="282"/>
            <ac:grpSpMk id="39" creationId="{1344F49A-2A5B-8640-BF1A-6F0333395750}"/>
          </ac:grpSpMkLst>
        </pc:grpChg>
        <pc:grpChg chg="del mod">
          <ac:chgData name="Sinan Kalkan" userId="6c97b2d2-1092-497b-8c76-002b8d208c49" providerId="ADAL" clId="{518A4295-F573-004D-8323-D2F857F1BEFD}" dt="2021-06-11T07:31:10.864" v="1278"/>
          <ac:grpSpMkLst>
            <pc:docMk/>
            <pc:sldMk cId="1575665980" sldId="282"/>
            <ac:grpSpMk id="42" creationId="{26F4F61F-4731-404B-BF13-494DF3C267FD}"/>
          </ac:grpSpMkLst>
        </pc:grpChg>
        <pc:inkChg chg="add del mod">
          <ac:chgData name="Sinan Kalkan" userId="6c97b2d2-1092-497b-8c76-002b8d208c49" providerId="ADAL" clId="{518A4295-F573-004D-8323-D2F857F1BEFD}" dt="2021-06-11T06:44:20.691" v="591"/>
          <ac:inkMkLst>
            <pc:docMk/>
            <pc:sldMk cId="1575665980" sldId="282"/>
            <ac:inkMk id="10" creationId="{18287266-943C-5544-A47F-7C617F4A429F}"/>
          </ac:inkMkLst>
        </pc:inkChg>
        <pc:inkChg chg="add del mod">
          <ac:chgData name="Sinan Kalkan" userId="6c97b2d2-1092-497b-8c76-002b8d208c49" providerId="ADAL" clId="{518A4295-F573-004D-8323-D2F857F1BEFD}" dt="2021-06-11T06:44:20.692" v="594"/>
          <ac:inkMkLst>
            <pc:docMk/>
            <pc:sldMk cId="1575665980" sldId="282"/>
            <ac:inkMk id="11" creationId="{908DB1CD-61A6-C940-A17A-2F1AFA0911B4}"/>
          </ac:inkMkLst>
        </pc:inkChg>
        <pc:inkChg chg="add del mod">
          <ac:chgData name="Sinan Kalkan" userId="6c97b2d2-1092-497b-8c76-002b8d208c49" providerId="ADAL" clId="{518A4295-F573-004D-8323-D2F857F1BEFD}" dt="2021-06-11T06:44:20.691" v="593"/>
          <ac:inkMkLst>
            <pc:docMk/>
            <pc:sldMk cId="1575665980" sldId="282"/>
            <ac:inkMk id="13" creationId="{743C2A60-E151-5F40-B0CA-23B55F4F7A0D}"/>
          </ac:inkMkLst>
        </pc:inkChg>
        <pc:inkChg chg="add del mod">
          <ac:chgData name="Sinan Kalkan" userId="6c97b2d2-1092-497b-8c76-002b8d208c49" providerId="ADAL" clId="{518A4295-F573-004D-8323-D2F857F1BEFD}" dt="2021-06-11T06:44:20.692" v="596"/>
          <ac:inkMkLst>
            <pc:docMk/>
            <pc:sldMk cId="1575665980" sldId="282"/>
            <ac:inkMk id="14" creationId="{9A225419-2EF3-3A48-BA28-8A169324EBD0}"/>
          </ac:inkMkLst>
        </pc:inkChg>
        <pc:inkChg chg="add del mod">
          <ac:chgData name="Sinan Kalkan" userId="6c97b2d2-1092-497b-8c76-002b8d208c49" providerId="ADAL" clId="{518A4295-F573-004D-8323-D2F857F1BEFD}" dt="2021-06-11T06:44:20.690" v="590"/>
          <ac:inkMkLst>
            <pc:docMk/>
            <pc:sldMk cId="1575665980" sldId="282"/>
            <ac:inkMk id="16" creationId="{3772CB5D-19F4-8547-90A4-F86399BB5CFD}"/>
          </ac:inkMkLst>
        </pc:inkChg>
        <pc:inkChg chg="add del mod">
          <ac:chgData name="Sinan Kalkan" userId="6c97b2d2-1092-497b-8c76-002b8d208c49" providerId="ADAL" clId="{518A4295-F573-004D-8323-D2F857F1BEFD}" dt="2021-06-11T06:44:20.692" v="595"/>
          <ac:inkMkLst>
            <pc:docMk/>
            <pc:sldMk cId="1575665980" sldId="282"/>
            <ac:inkMk id="17" creationId="{877E3084-4652-FC4D-BFF6-2ECB53016BE5}"/>
          </ac:inkMkLst>
        </pc:inkChg>
        <pc:inkChg chg="add del mod">
          <ac:chgData name="Sinan Kalkan" userId="6c97b2d2-1092-497b-8c76-002b8d208c49" providerId="ADAL" clId="{518A4295-F573-004D-8323-D2F857F1BEFD}" dt="2021-06-11T06:44:20.691" v="592"/>
          <ac:inkMkLst>
            <pc:docMk/>
            <pc:sldMk cId="1575665980" sldId="282"/>
            <ac:inkMk id="18" creationId="{BEB72CAF-AA87-A64A-ABE9-97DDCE877ED9}"/>
          </ac:inkMkLst>
        </pc:inkChg>
        <pc:inkChg chg="add del mod">
          <ac:chgData name="Sinan Kalkan" userId="6c97b2d2-1092-497b-8c76-002b8d208c49" providerId="ADAL" clId="{518A4295-F573-004D-8323-D2F857F1BEFD}" dt="2021-06-11T06:44:20.693" v="598"/>
          <ac:inkMkLst>
            <pc:docMk/>
            <pc:sldMk cId="1575665980" sldId="282"/>
            <ac:inkMk id="19" creationId="{64563B5C-E135-2143-90B9-8F9E144597BB}"/>
          </ac:inkMkLst>
        </pc:inkChg>
        <pc:inkChg chg="add del">
          <ac:chgData name="Sinan Kalkan" userId="6c97b2d2-1092-497b-8c76-002b8d208c49" providerId="ADAL" clId="{518A4295-F573-004D-8323-D2F857F1BEFD}" dt="2021-06-11T07:31:10.863" v="1275"/>
          <ac:inkMkLst>
            <pc:docMk/>
            <pc:sldMk cId="1575665980" sldId="282"/>
            <ac:inkMk id="21" creationId="{9371D62A-7228-8D49-8B56-0B68A3D593A5}"/>
          </ac:inkMkLst>
        </pc:inkChg>
        <pc:inkChg chg="add del mod">
          <ac:chgData name="Sinan Kalkan" userId="6c97b2d2-1092-497b-8c76-002b8d208c49" providerId="ADAL" clId="{518A4295-F573-004D-8323-D2F857F1BEFD}" dt="2021-06-11T06:44:20.693" v="597"/>
          <ac:inkMkLst>
            <pc:docMk/>
            <pc:sldMk cId="1575665980" sldId="282"/>
            <ac:inkMk id="22" creationId="{AD29E468-D892-234B-8B74-0EFB07B0FAC0}"/>
          </ac:inkMkLst>
        </pc:inkChg>
        <pc:inkChg chg="add del mod">
          <ac:chgData name="Sinan Kalkan" userId="6c97b2d2-1092-497b-8c76-002b8d208c49" providerId="ADAL" clId="{518A4295-F573-004D-8323-D2F857F1BEFD}" dt="2021-06-11T07:31:10.863" v="1276"/>
          <ac:inkMkLst>
            <pc:docMk/>
            <pc:sldMk cId="1575665980" sldId="282"/>
            <ac:inkMk id="24" creationId="{9754B20E-9129-9A4B-BE89-8D6F2DDB991F}"/>
          </ac:inkMkLst>
        </pc:inkChg>
        <pc:inkChg chg="add del mod">
          <ac:chgData name="Sinan Kalkan" userId="6c97b2d2-1092-497b-8c76-002b8d208c49" providerId="ADAL" clId="{518A4295-F573-004D-8323-D2F857F1BEFD}" dt="2021-06-11T07:31:10.864" v="1277"/>
          <ac:inkMkLst>
            <pc:docMk/>
            <pc:sldMk cId="1575665980" sldId="282"/>
            <ac:inkMk id="25" creationId="{46F5C18C-ED5C-4446-AE00-9F582A988999}"/>
          </ac:inkMkLst>
        </pc:inkChg>
        <pc:inkChg chg="add del mod">
          <ac:chgData name="Sinan Kalkan" userId="6c97b2d2-1092-497b-8c76-002b8d208c49" providerId="ADAL" clId="{518A4295-F573-004D-8323-D2F857F1BEFD}" dt="2021-06-11T07:31:10.864" v="1278"/>
          <ac:inkMkLst>
            <pc:docMk/>
            <pc:sldMk cId="1575665980" sldId="282"/>
            <ac:inkMk id="26" creationId="{500AE81E-9FF2-B341-8EFE-9C9C5638660F}"/>
          </ac:inkMkLst>
        </pc:inkChg>
        <pc:inkChg chg="add del mod">
          <ac:chgData name="Sinan Kalkan" userId="6c97b2d2-1092-497b-8c76-002b8d208c49" providerId="ADAL" clId="{518A4295-F573-004D-8323-D2F857F1BEFD}" dt="2021-06-11T07:31:10.864" v="1279"/>
          <ac:inkMkLst>
            <pc:docMk/>
            <pc:sldMk cId="1575665980" sldId="282"/>
            <ac:inkMk id="28" creationId="{6560D43D-B567-2844-996C-E043F9983E73}"/>
          </ac:inkMkLst>
        </pc:inkChg>
        <pc:inkChg chg="add del mod">
          <ac:chgData name="Sinan Kalkan" userId="6c97b2d2-1092-497b-8c76-002b8d208c49" providerId="ADAL" clId="{518A4295-F573-004D-8323-D2F857F1BEFD}" dt="2021-06-11T07:31:10.861" v="1259"/>
          <ac:inkMkLst>
            <pc:docMk/>
            <pc:sldMk cId="1575665980" sldId="282"/>
            <ac:inkMk id="29" creationId="{FC639CA8-4DB6-9B42-87BA-802E9C1137B5}"/>
          </ac:inkMkLst>
        </pc:inkChg>
        <pc:inkChg chg="add del mod">
          <ac:chgData name="Sinan Kalkan" userId="6c97b2d2-1092-497b-8c76-002b8d208c49" providerId="ADAL" clId="{518A4295-F573-004D-8323-D2F857F1BEFD}" dt="2021-06-11T07:31:10.861" v="1260"/>
          <ac:inkMkLst>
            <pc:docMk/>
            <pc:sldMk cId="1575665980" sldId="282"/>
            <ac:inkMk id="30" creationId="{B1E8A4BF-0F84-9945-B1C0-ED02150CD237}"/>
          </ac:inkMkLst>
        </pc:inkChg>
        <pc:inkChg chg="add del mod">
          <ac:chgData name="Sinan Kalkan" userId="6c97b2d2-1092-497b-8c76-002b8d208c49" providerId="ADAL" clId="{518A4295-F573-004D-8323-D2F857F1BEFD}" dt="2021-06-11T07:31:10.861" v="1261"/>
          <ac:inkMkLst>
            <pc:docMk/>
            <pc:sldMk cId="1575665980" sldId="282"/>
            <ac:inkMk id="31" creationId="{053A1E8C-4641-BE46-AC94-D95A12D20345}"/>
          </ac:inkMkLst>
        </pc:inkChg>
        <pc:inkChg chg="add del mod">
          <ac:chgData name="Sinan Kalkan" userId="6c97b2d2-1092-497b-8c76-002b8d208c49" providerId="ADAL" clId="{518A4295-F573-004D-8323-D2F857F1BEFD}" dt="2021-06-11T07:31:10.862" v="1262"/>
          <ac:inkMkLst>
            <pc:docMk/>
            <pc:sldMk cId="1575665980" sldId="282"/>
            <ac:inkMk id="32" creationId="{FC689C99-A702-7F44-BC16-291D3D5B4CEC}"/>
          </ac:inkMkLst>
        </pc:inkChg>
        <pc:inkChg chg="add del mod">
          <ac:chgData name="Sinan Kalkan" userId="6c97b2d2-1092-497b-8c76-002b8d208c49" providerId="ADAL" clId="{518A4295-F573-004D-8323-D2F857F1BEFD}" dt="2021-06-11T07:31:10.862" v="1263"/>
          <ac:inkMkLst>
            <pc:docMk/>
            <pc:sldMk cId="1575665980" sldId="282"/>
            <ac:inkMk id="33" creationId="{CFA083D6-08AD-AC4A-9326-27087EA25D12}"/>
          </ac:inkMkLst>
        </pc:inkChg>
        <pc:inkChg chg="add del mod">
          <ac:chgData name="Sinan Kalkan" userId="6c97b2d2-1092-497b-8c76-002b8d208c49" providerId="ADAL" clId="{518A4295-F573-004D-8323-D2F857F1BEFD}" dt="2021-06-11T07:31:10.862" v="1264"/>
          <ac:inkMkLst>
            <pc:docMk/>
            <pc:sldMk cId="1575665980" sldId="282"/>
            <ac:inkMk id="35" creationId="{621959F8-436F-1948-A87D-8AC8584AE19C}"/>
          </ac:inkMkLst>
        </pc:inkChg>
        <pc:inkChg chg="add del mod">
          <ac:chgData name="Sinan Kalkan" userId="6c97b2d2-1092-497b-8c76-002b8d208c49" providerId="ADAL" clId="{518A4295-F573-004D-8323-D2F857F1BEFD}" dt="2021-06-11T07:31:10.862" v="1265"/>
          <ac:inkMkLst>
            <pc:docMk/>
            <pc:sldMk cId="1575665980" sldId="282"/>
            <ac:inkMk id="36" creationId="{AA50E5B5-465A-0042-AC50-671AC186E8CD}"/>
          </ac:inkMkLst>
        </pc:inkChg>
        <pc:inkChg chg="add del mod">
          <ac:chgData name="Sinan Kalkan" userId="6c97b2d2-1092-497b-8c76-002b8d208c49" providerId="ADAL" clId="{518A4295-F573-004D-8323-D2F857F1BEFD}" dt="2021-06-11T07:31:10.862" v="1266"/>
          <ac:inkMkLst>
            <pc:docMk/>
            <pc:sldMk cId="1575665980" sldId="282"/>
            <ac:inkMk id="38" creationId="{5191F0B7-B47F-B94E-B778-469C7BB069D8}"/>
          </ac:inkMkLst>
        </pc:inkChg>
        <pc:inkChg chg="add del mod">
          <ac:chgData name="Sinan Kalkan" userId="6c97b2d2-1092-497b-8c76-002b8d208c49" providerId="ADAL" clId="{518A4295-F573-004D-8323-D2F857F1BEFD}" dt="2021-06-11T07:31:10.862" v="1267"/>
          <ac:inkMkLst>
            <pc:docMk/>
            <pc:sldMk cId="1575665980" sldId="282"/>
            <ac:inkMk id="40" creationId="{28B30D22-B490-384B-BD12-2D4071775143}"/>
          </ac:inkMkLst>
        </pc:inkChg>
        <pc:inkChg chg="add del mod">
          <ac:chgData name="Sinan Kalkan" userId="6c97b2d2-1092-497b-8c76-002b8d208c49" providerId="ADAL" clId="{518A4295-F573-004D-8323-D2F857F1BEFD}" dt="2021-06-11T07:31:10.863" v="1268"/>
          <ac:inkMkLst>
            <pc:docMk/>
            <pc:sldMk cId="1575665980" sldId="282"/>
            <ac:inkMk id="41" creationId="{0EE25067-653F-9C4A-BF8F-FAF7658E0836}"/>
          </ac:inkMkLst>
        </pc:inkChg>
        <pc:inkChg chg="add del">
          <ac:chgData name="Sinan Kalkan" userId="6c97b2d2-1092-497b-8c76-002b8d208c49" providerId="ADAL" clId="{518A4295-F573-004D-8323-D2F857F1BEFD}" dt="2021-06-11T07:31:10.863" v="1269"/>
          <ac:inkMkLst>
            <pc:docMk/>
            <pc:sldMk cId="1575665980" sldId="282"/>
            <ac:inkMk id="43" creationId="{3CD9DF2C-DF16-B242-85BD-2EA2FECFE2D8}"/>
          </ac:inkMkLst>
        </pc:inkChg>
        <pc:inkChg chg="add del">
          <ac:chgData name="Sinan Kalkan" userId="6c97b2d2-1092-497b-8c76-002b8d208c49" providerId="ADAL" clId="{518A4295-F573-004D-8323-D2F857F1BEFD}" dt="2021-06-11T07:31:10.863" v="1270"/>
          <ac:inkMkLst>
            <pc:docMk/>
            <pc:sldMk cId="1575665980" sldId="282"/>
            <ac:inkMk id="44" creationId="{123507CD-63CF-D34F-ADCA-C2A8C0CBE9B2}"/>
          </ac:inkMkLst>
        </pc:inkChg>
        <pc:inkChg chg="add del">
          <ac:chgData name="Sinan Kalkan" userId="6c97b2d2-1092-497b-8c76-002b8d208c49" providerId="ADAL" clId="{518A4295-F573-004D-8323-D2F857F1BEFD}" dt="2021-06-11T07:31:10.863" v="1271"/>
          <ac:inkMkLst>
            <pc:docMk/>
            <pc:sldMk cId="1575665980" sldId="282"/>
            <ac:inkMk id="45" creationId="{AAB2C441-6A76-D347-B99D-EFA5EA15D0AA}"/>
          </ac:inkMkLst>
        </pc:inkChg>
        <pc:inkChg chg="add del">
          <ac:chgData name="Sinan Kalkan" userId="6c97b2d2-1092-497b-8c76-002b8d208c49" providerId="ADAL" clId="{518A4295-F573-004D-8323-D2F857F1BEFD}" dt="2021-06-11T07:31:10.863" v="1272"/>
          <ac:inkMkLst>
            <pc:docMk/>
            <pc:sldMk cId="1575665980" sldId="282"/>
            <ac:inkMk id="46" creationId="{9031C2A7-0043-6944-A68E-8BD248F50055}"/>
          </ac:inkMkLst>
        </pc:inkChg>
        <pc:inkChg chg="add del">
          <ac:chgData name="Sinan Kalkan" userId="6c97b2d2-1092-497b-8c76-002b8d208c49" providerId="ADAL" clId="{518A4295-F573-004D-8323-D2F857F1BEFD}" dt="2021-06-11T07:31:10.863" v="1273"/>
          <ac:inkMkLst>
            <pc:docMk/>
            <pc:sldMk cId="1575665980" sldId="282"/>
            <ac:inkMk id="47" creationId="{2342D888-9906-854F-A3C7-857FB6963E8E}"/>
          </ac:inkMkLst>
        </pc:inkChg>
        <pc:inkChg chg="add del">
          <ac:chgData name="Sinan Kalkan" userId="6c97b2d2-1092-497b-8c76-002b8d208c49" providerId="ADAL" clId="{518A4295-F573-004D-8323-D2F857F1BEFD}" dt="2021-06-11T07:31:10.863" v="1274"/>
          <ac:inkMkLst>
            <pc:docMk/>
            <pc:sldMk cId="1575665980" sldId="282"/>
            <ac:inkMk id="48" creationId="{EB88BA99-C03C-B843-BF0E-B1A622D7A0B7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1:30.883" v="1307"/>
        <pc:sldMkLst>
          <pc:docMk/>
          <pc:sldMk cId="592669992" sldId="283"/>
        </pc:sldMkLst>
        <pc:grpChg chg="del mod">
          <ac:chgData name="Sinan Kalkan" userId="6c97b2d2-1092-497b-8c76-002b8d208c49" providerId="ADAL" clId="{518A4295-F573-004D-8323-D2F857F1BEFD}" dt="2021-06-11T06:46:55.038" v="655"/>
          <ac:grpSpMkLst>
            <pc:docMk/>
            <pc:sldMk cId="592669992" sldId="283"/>
            <ac:grpSpMk id="12" creationId="{8E701A6A-FC6A-0B4A-9E05-09A29AF93EDC}"/>
          </ac:grpSpMkLst>
        </pc:grpChg>
        <pc:grpChg chg="del mod">
          <ac:chgData name="Sinan Kalkan" userId="6c97b2d2-1092-497b-8c76-002b8d208c49" providerId="ADAL" clId="{518A4295-F573-004D-8323-D2F857F1BEFD}" dt="2021-06-11T06:46:58.921" v="660"/>
          <ac:grpSpMkLst>
            <pc:docMk/>
            <pc:sldMk cId="592669992" sldId="283"/>
            <ac:grpSpMk id="15" creationId="{1036EF95-45B3-F245-8ECD-27E1502A0A8C}"/>
          </ac:grpSpMkLst>
        </pc:grpChg>
        <pc:grpChg chg="del mod">
          <ac:chgData name="Sinan Kalkan" userId="6c97b2d2-1092-497b-8c76-002b8d208c49" providerId="ADAL" clId="{518A4295-F573-004D-8323-D2F857F1BEFD}" dt="2021-06-11T07:31:30.883" v="1306"/>
          <ac:grpSpMkLst>
            <pc:docMk/>
            <pc:sldMk cId="592669992" sldId="283"/>
            <ac:grpSpMk id="20" creationId="{4AA942A7-D352-644E-B68E-AF3C87F94448}"/>
          </ac:grpSpMkLst>
        </pc:grpChg>
        <pc:inkChg chg="add del mod">
          <ac:chgData name="Sinan Kalkan" userId="6c97b2d2-1092-497b-8c76-002b8d208c49" providerId="ADAL" clId="{518A4295-F573-004D-8323-D2F857F1BEFD}" dt="2021-06-11T07:31:30.883" v="1307"/>
          <ac:inkMkLst>
            <pc:docMk/>
            <pc:sldMk cId="592669992" sldId="283"/>
            <ac:inkMk id="10" creationId="{F4A41668-A3F5-4643-8A45-86C5B4FA6752}"/>
          </ac:inkMkLst>
        </pc:inkChg>
        <pc:inkChg chg="add del mod">
          <ac:chgData name="Sinan Kalkan" userId="6c97b2d2-1092-497b-8c76-002b8d208c49" providerId="ADAL" clId="{518A4295-F573-004D-8323-D2F857F1BEFD}" dt="2021-06-11T07:31:30.882" v="1303"/>
          <ac:inkMkLst>
            <pc:docMk/>
            <pc:sldMk cId="592669992" sldId="283"/>
            <ac:inkMk id="11" creationId="{255AB074-22D7-924C-B62B-1E7B9833036E}"/>
          </ac:inkMkLst>
        </pc:inkChg>
        <pc:inkChg chg="add del mod">
          <ac:chgData name="Sinan Kalkan" userId="6c97b2d2-1092-497b-8c76-002b8d208c49" providerId="ADAL" clId="{518A4295-F573-004D-8323-D2F857F1BEFD}" dt="2021-06-11T07:31:30.882" v="1304"/>
          <ac:inkMkLst>
            <pc:docMk/>
            <pc:sldMk cId="592669992" sldId="283"/>
            <ac:inkMk id="13" creationId="{BA007054-AC9F-2C42-825B-4E37E92E2B4E}"/>
          </ac:inkMkLst>
        </pc:inkChg>
        <pc:inkChg chg="add del mod">
          <ac:chgData name="Sinan Kalkan" userId="6c97b2d2-1092-497b-8c76-002b8d208c49" providerId="ADAL" clId="{518A4295-F573-004D-8323-D2F857F1BEFD}" dt="2021-06-11T07:31:30.883" v="1306"/>
          <ac:inkMkLst>
            <pc:docMk/>
            <pc:sldMk cId="592669992" sldId="283"/>
            <ac:inkMk id="14" creationId="{4A262B7A-2970-9B4C-A260-FA7CB0A3DC4C}"/>
          </ac:inkMkLst>
        </pc:inkChg>
        <pc:inkChg chg="add del mod">
          <ac:chgData name="Sinan Kalkan" userId="6c97b2d2-1092-497b-8c76-002b8d208c49" providerId="ADAL" clId="{518A4295-F573-004D-8323-D2F857F1BEFD}" dt="2021-06-11T07:31:30.880" v="1301"/>
          <ac:inkMkLst>
            <pc:docMk/>
            <pc:sldMk cId="592669992" sldId="283"/>
            <ac:inkMk id="16" creationId="{F71CB858-65BE-114A-B9AB-F2FD5D13EF27}"/>
          </ac:inkMkLst>
        </pc:inkChg>
        <pc:inkChg chg="add del mod">
          <ac:chgData name="Sinan Kalkan" userId="6c97b2d2-1092-497b-8c76-002b8d208c49" providerId="ADAL" clId="{518A4295-F573-004D-8323-D2F857F1BEFD}" dt="2021-06-11T07:31:30.881" v="1302"/>
          <ac:inkMkLst>
            <pc:docMk/>
            <pc:sldMk cId="592669992" sldId="283"/>
            <ac:inkMk id="17" creationId="{770EA120-5F13-BE45-BFC7-0639EBAAA45E}"/>
          </ac:inkMkLst>
        </pc:inkChg>
        <pc:inkChg chg="add del">
          <ac:chgData name="Sinan Kalkan" userId="6c97b2d2-1092-497b-8c76-002b8d208c49" providerId="ADAL" clId="{518A4295-F573-004D-8323-D2F857F1BEFD}" dt="2021-06-11T07:31:30.879" v="1300"/>
          <ac:inkMkLst>
            <pc:docMk/>
            <pc:sldMk cId="592669992" sldId="283"/>
            <ac:inkMk id="18" creationId="{E72C9458-4185-324A-8582-8ABC824BA290}"/>
          </ac:inkMkLst>
        </pc:inkChg>
        <pc:inkChg chg="add del">
          <ac:chgData name="Sinan Kalkan" userId="6c97b2d2-1092-497b-8c76-002b8d208c49" providerId="ADAL" clId="{518A4295-F573-004D-8323-D2F857F1BEFD}" dt="2021-06-11T07:31:30.882" v="1305"/>
          <ac:inkMkLst>
            <pc:docMk/>
            <pc:sldMk cId="592669992" sldId="283"/>
            <ac:inkMk id="19" creationId="{EA688D56-8EB9-634C-BE32-85D0178CD2CC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1:25.495" v="1299"/>
        <pc:sldMkLst>
          <pc:docMk/>
          <pc:sldMk cId="1775555482" sldId="284"/>
        </pc:sldMkLst>
        <pc:grpChg chg="del mod">
          <ac:chgData name="Sinan Kalkan" userId="6c97b2d2-1092-497b-8c76-002b8d208c49" providerId="ADAL" clId="{518A4295-F573-004D-8323-D2F857F1BEFD}" dt="2021-06-11T06:45:42.082" v="634"/>
          <ac:grpSpMkLst>
            <pc:docMk/>
            <pc:sldMk cId="1775555482" sldId="284"/>
            <ac:grpSpMk id="14" creationId="{A5C4089A-0EAA-F547-9A9F-54528C06D9DA}"/>
          </ac:grpSpMkLst>
        </pc:grpChg>
        <pc:grpChg chg="del mod">
          <ac:chgData name="Sinan Kalkan" userId="6c97b2d2-1092-497b-8c76-002b8d208c49" providerId="ADAL" clId="{518A4295-F573-004D-8323-D2F857F1BEFD}" dt="2021-06-11T06:45:46.821" v="638"/>
          <ac:grpSpMkLst>
            <pc:docMk/>
            <pc:sldMk cId="1775555482" sldId="284"/>
            <ac:grpSpMk id="20" creationId="{820C4483-8BF9-0B45-9881-9B246447FD16}"/>
          </ac:grpSpMkLst>
        </pc:grpChg>
        <pc:grpChg chg="del mod">
          <ac:chgData name="Sinan Kalkan" userId="6c97b2d2-1092-497b-8c76-002b8d208c49" providerId="ADAL" clId="{518A4295-F573-004D-8323-D2F857F1BEFD}" dt="2021-06-11T06:45:48.981" v="640"/>
          <ac:grpSpMkLst>
            <pc:docMk/>
            <pc:sldMk cId="1775555482" sldId="284"/>
            <ac:grpSpMk id="24" creationId="{AC59CCC2-4E59-EB42-A88F-787574856ADE}"/>
          </ac:grpSpMkLst>
        </pc:grpChg>
        <pc:grpChg chg="del mod">
          <ac:chgData name="Sinan Kalkan" userId="6c97b2d2-1092-497b-8c76-002b8d208c49" providerId="ADAL" clId="{518A4295-F573-004D-8323-D2F857F1BEFD}" dt="2021-06-11T06:45:59.604" v="646"/>
          <ac:grpSpMkLst>
            <pc:docMk/>
            <pc:sldMk cId="1775555482" sldId="284"/>
            <ac:grpSpMk id="26" creationId="{4630FC0D-B46D-DB41-8A93-E6544680C296}"/>
          </ac:grpSpMkLst>
        </pc:grpChg>
        <pc:grpChg chg="del mod">
          <ac:chgData name="Sinan Kalkan" userId="6c97b2d2-1092-497b-8c76-002b8d208c49" providerId="ADAL" clId="{518A4295-F573-004D-8323-D2F857F1BEFD}" dt="2021-06-11T06:46:11.916" v="648"/>
          <ac:grpSpMkLst>
            <pc:docMk/>
            <pc:sldMk cId="1775555482" sldId="284"/>
            <ac:grpSpMk id="32" creationId="{2DC5B346-22F0-8D44-B361-7541B7EC68CD}"/>
          </ac:grpSpMkLst>
        </pc:grpChg>
        <pc:grpChg chg="del mod">
          <ac:chgData name="Sinan Kalkan" userId="6c97b2d2-1092-497b-8c76-002b8d208c49" providerId="ADAL" clId="{518A4295-F573-004D-8323-D2F857F1BEFD}" dt="2021-06-11T07:31:22.639" v="1297"/>
          <ac:grpSpMkLst>
            <pc:docMk/>
            <pc:sldMk cId="1775555482" sldId="284"/>
            <ac:grpSpMk id="34" creationId="{0CBF70EB-C652-3D48-A118-15A5F4F9E5B4}"/>
          </ac:grpSpMkLst>
        </pc:grpChg>
        <pc:inkChg chg="add del mod">
          <ac:chgData name="Sinan Kalkan" userId="6c97b2d2-1092-497b-8c76-002b8d208c49" providerId="ADAL" clId="{518A4295-F573-004D-8323-D2F857F1BEFD}" dt="2021-06-11T07:31:22.637" v="1284"/>
          <ac:inkMkLst>
            <pc:docMk/>
            <pc:sldMk cId="1775555482" sldId="284"/>
            <ac:inkMk id="9" creationId="{A80F1E1E-F207-9141-B656-C17D404ED31F}"/>
          </ac:inkMkLst>
        </pc:inkChg>
        <pc:inkChg chg="add del mod">
          <ac:chgData name="Sinan Kalkan" userId="6c97b2d2-1092-497b-8c76-002b8d208c49" providerId="ADAL" clId="{518A4295-F573-004D-8323-D2F857F1BEFD}" dt="2021-06-11T07:31:22.637" v="1285"/>
          <ac:inkMkLst>
            <pc:docMk/>
            <pc:sldMk cId="1775555482" sldId="284"/>
            <ac:inkMk id="11" creationId="{F8FA6934-1CEA-7749-A7A4-EA55522ADF27}"/>
          </ac:inkMkLst>
        </pc:inkChg>
        <pc:inkChg chg="add del mod">
          <ac:chgData name="Sinan Kalkan" userId="6c97b2d2-1092-497b-8c76-002b8d208c49" providerId="ADAL" clId="{518A4295-F573-004D-8323-D2F857F1BEFD}" dt="2021-06-11T07:31:22.637" v="1286"/>
          <ac:inkMkLst>
            <pc:docMk/>
            <pc:sldMk cId="1775555482" sldId="284"/>
            <ac:inkMk id="12" creationId="{4B5DB5DA-1411-F640-A514-83333D02D783}"/>
          </ac:inkMkLst>
        </pc:inkChg>
        <pc:inkChg chg="add del mod">
          <ac:chgData name="Sinan Kalkan" userId="6c97b2d2-1092-497b-8c76-002b8d208c49" providerId="ADAL" clId="{518A4295-F573-004D-8323-D2F857F1BEFD}" dt="2021-06-11T07:31:22.637" v="1287"/>
          <ac:inkMkLst>
            <pc:docMk/>
            <pc:sldMk cId="1775555482" sldId="284"/>
            <ac:inkMk id="13" creationId="{3F66EAC7-9F43-C94C-BAA1-355F5F402B55}"/>
          </ac:inkMkLst>
        </pc:inkChg>
        <pc:inkChg chg="add del mod">
          <ac:chgData name="Sinan Kalkan" userId="6c97b2d2-1092-497b-8c76-002b8d208c49" providerId="ADAL" clId="{518A4295-F573-004D-8323-D2F857F1BEFD}" dt="2021-06-11T07:31:22.637" v="1288"/>
          <ac:inkMkLst>
            <pc:docMk/>
            <pc:sldMk cId="1775555482" sldId="284"/>
            <ac:inkMk id="15" creationId="{FAF79966-BE7C-2549-AD30-9A6E08B134D7}"/>
          </ac:inkMkLst>
        </pc:inkChg>
        <pc:inkChg chg="add del mod">
          <ac:chgData name="Sinan Kalkan" userId="6c97b2d2-1092-497b-8c76-002b8d208c49" providerId="ADAL" clId="{518A4295-F573-004D-8323-D2F857F1BEFD}" dt="2021-06-11T07:31:22.638" v="1289"/>
          <ac:inkMkLst>
            <pc:docMk/>
            <pc:sldMk cId="1775555482" sldId="284"/>
            <ac:inkMk id="16" creationId="{704F18F3-2AD8-E545-B952-7B55C44FFB75}"/>
          </ac:inkMkLst>
        </pc:inkChg>
        <pc:inkChg chg="add del mod">
          <ac:chgData name="Sinan Kalkan" userId="6c97b2d2-1092-497b-8c76-002b8d208c49" providerId="ADAL" clId="{518A4295-F573-004D-8323-D2F857F1BEFD}" dt="2021-06-11T07:31:22.638" v="1290"/>
          <ac:inkMkLst>
            <pc:docMk/>
            <pc:sldMk cId="1775555482" sldId="284"/>
            <ac:inkMk id="17" creationId="{C5A36497-B3E6-9B4F-8D29-9980DBE0F878}"/>
          </ac:inkMkLst>
        </pc:inkChg>
        <pc:inkChg chg="add del mod">
          <ac:chgData name="Sinan Kalkan" userId="6c97b2d2-1092-497b-8c76-002b8d208c49" providerId="ADAL" clId="{518A4295-F573-004D-8323-D2F857F1BEFD}" dt="2021-06-11T07:31:22.638" v="1291"/>
          <ac:inkMkLst>
            <pc:docMk/>
            <pc:sldMk cId="1775555482" sldId="284"/>
            <ac:inkMk id="18" creationId="{CFEC38AF-45FA-8346-9441-6216554631ED}"/>
          </ac:inkMkLst>
        </pc:inkChg>
        <pc:inkChg chg="add del mod">
          <ac:chgData name="Sinan Kalkan" userId="6c97b2d2-1092-497b-8c76-002b8d208c49" providerId="ADAL" clId="{518A4295-F573-004D-8323-D2F857F1BEFD}" dt="2021-06-11T07:31:22.638" v="1292"/>
          <ac:inkMkLst>
            <pc:docMk/>
            <pc:sldMk cId="1775555482" sldId="284"/>
            <ac:inkMk id="19" creationId="{A2297151-FA21-1F49-9ECE-9F44376DDF0A}"/>
          </ac:inkMkLst>
        </pc:inkChg>
        <pc:inkChg chg="add del mod">
          <ac:chgData name="Sinan Kalkan" userId="6c97b2d2-1092-497b-8c76-002b8d208c49" providerId="ADAL" clId="{518A4295-F573-004D-8323-D2F857F1BEFD}" dt="2021-06-11T07:31:22.638" v="1293"/>
          <ac:inkMkLst>
            <pc:docMk/>
            <pc:sldMk cId="1775555482" sldId="284"/>
            <ac:inkMk id="21" creationId="{BA826C06-6BA2-AB44-8FC4-246B655821A5}"/>
          </ac:inkMkLst>
        </pc:inkChg>
        <pc:inkChg chg="add del mod">
          <ac:chgData name="Sinan Kalkan" userId="6c97b2d2-1092-497b-8c76-002b8d208c49" providerId="ADAL" clId="{518A4295-F573-004D-8323-D2F857F1BEFD}" dt="2021-06-11T07:31:22.638" v="1294"/>
          <ac:inkMkLst>
            <pc:docMk/>
            <pc:sldMk cId="1775555482" sldId="284"/>
            <ac:inkMk id="22" creationId="{B85C1A39-A3DF-124E-88D3-7D414541064D}"/>
          </ac:inkMkLst>
        </pc:inkChg>
        <pc:inkChg chg="add del mod">
          <ac:chgData name="Sinan Kalkan" userId="6c97b2d2-1092-497b-8c76-002b8d208c49" providerId="ADAL" clId="{518A4295-F573-004D-8323-D2F857F1BEFD}" dt="2021-06-11T07:31:22.638" v="1295"/>
          <ac:inkMkLst>
            <pc:docMk/>
            <pc:sldMk cId="1775555482" sldId="284"/>
            <ac:inkMk id="23" creationId="{E81ACF73-FCEE-234A-B3CE-970D41117092}"/>
          </ac:inkMkLst>
        </pc:inkChg>
        <pc:inkChg chg="add del mod">
          <ac:chgData name="Sinan Kalkan" userId="6c97b2d2-1092-497b-8c76-002b8d208c49" providerId="ADAL" clId="{518A4295-F573-004D-8323-D2F857F1BEFD}" dt="2021-06-11T07:31:22.638" v="1296"/>
          <ac:inkMkLst>
            <pc:docMk/>
            <pc:sldMk cId="1775555482" sldId="284"/>
            <ac:inkMk id="25" creationId="{3AF18744-A60D-D448-9FF3-0F949E47253E}"/>
          </ac:inkMkLst>
        </pc:inkChg>
        <pc:inkChg chg="add del mod">
          <ac:chgData name="Sinan Kalkan" userId="6c97b2d2-1092-497b-8c76-002b8d208c49" providerId="ADAL" clId="{518A4295-F573-004D-8323-D2F857F1BEFD}" dt="2021-06-11T07:31:22.639" v="1297"/>
          <ac:inkMkLst>
            <pc:docMk/>
            <pc:sldMk cId="1775555482" sldId="284"/>
            <ac:inkMk id="27" creationId="{4BE48D79-B667-BB4C-838A-9D62F6A46A99}"/>
          </ac:inkMkLst>
        </pc:inkChg>
        <pc:inkChg chg="add del mod">
          <ac:chgData name="Sinan Kalkan" userId="6c97b2d2-1092-497b-8c76-002b8d208c49" providerId="ADAL" clId="{518A4295-F573-004D-8323-D2F857F1BEFD}" dt="2021-06-11T07:31:22.639" v="1298"/>
          <ac:inkMkLst>
            <pc:docMk/>
            <pc:sldMk cId="1775555482" sldId="284"/>
            <ac:inkMk id="28" creationId="{C19FBC34-043B-E44E-9AED-1F407009180E}"/>
          </ac:inkMkLst>
        </pc:inkChg>
        <pc:inkChg chg="add del mod">
          <ac:chgData name="Sinan Kalkan" userId="6c97b2d2-1092-497b-8c76-002b8d208c49" providerId="ADAL" clId="{518A4295-F573-004D-8323-D2F857F1BEFD}" dt="2021-06-11T07:31:22.636" v="1280"/>
          <ac:inkMkLst>
            <pc:docMk/>
            <pc:sldMk cId="1775555482" sldId="284"/>
            <ac:inkMk id="29" creationId="{0CDD9978-DB0E-F247-B326-2C460D22BA12}"/>
          </ac:inkMkLst>
        </pc:inkChg>
        <pc:inkChg chg="add del mod">
          <ac:chgData name="Sinan Kalkan" userId="6c97b2d2-1092-497b-8c76-002b8d208c49" providerId="ADAL" clId="{518A4295-F573-004D-8323-D2F857F1BEFD}" dt="2021-06-11T07:31:22.636" v="1281"/>
          <ac:inkMkLst>
            <pc:docMk/>
            <pc:sldMk cId="1775555482" sldId="284"/>
            <ac:inkMk id="30" creationId="{FAB1DADF-8E17-5F41-9E72-48AEC3447BA0}"/>
          </ac:inkMkLst>
        </pc:inkChg>
        <pc:inkChg chg="add del mod">
          <ac:chgData name="Sinan Kalkan" userId="6c97b2d2-1092-497b-8c76-002b8d208c49" providerId="ADAL" clId="{518A4295-F573-004D-8323-D2F857F1BEFD}" dt="2021-06-11T07:31:22.636" v="1282"/>
          <ac:inkMkLst>
            <pc:docMk/>
            <pc:sldMk cId="1775555482" sldId="284"/>
            <ac:inkMk id="31" creationId="{78F45876-FF64-4C41-9CC7-46092BDE36D1}"/>
          </ac:inkMkLst>
        </pc:inkChg>
        <pc:inkChg chg="add del mod">
          <ac:chgData name="Sinan Kalkan" userId="6c97b2d2-1092-497b-8c76-002b8d208c49" providerId="ADAL" clId="{518A4295-F573-004D-8323-D2F857F1BEFD}" dt="2021-06-11T07:31:22.637" v="1283"/>
          <ac:inkMkLst>
            <pc:docMk/>
            <pc:sldMk cId="1775555482" sldId="284"/>
            <ac:inkMk id="33" creationId="{AB50ACC6-45A3-6845-9DFF-1B4154353329}"/>
          </ac:inkMkLst>
        </pc:inkChg>
        <pc:inkChg chg="add del">
          <ac:chgData name="Sinan Kalkan" userId="6c97b2d2-1092-497b-8c76-002b8d208c49" providerId="ADAL" clId="{518A4295-F573-004D-8323-D2F857F1BEFD}" dt="2021-06-11T07:31:25.495" v="1299"/>
          <ac:inkMkLst>
            <pc:docMk/>
            <pc:sldMk cId="1775555482" sldId="284"/>
            <ac:inkMk id="35" creationId="{BC3570B7-1F35-0041-8B4D-B7FFAA8F72C1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1:49.390" v="1362"/>
        <pc:sldMkLst>
          <pc:docMk/>
          <pc:sldMk cId="2811657412" sldId="286"/>
        </pc:sldMkLst>
        <pc:grpChg chg="del mod">
          <ac:chgData name="Sinan Kalkan" userId="6c97b2d2-1092-497b-8c76-002b8d208c49" providerId="ADAL" clId="{518A4295-F573-004D-8323-D2F857F1BEFD}" dt="2021-06-11T06:59:58.127" v="705"/>
          <ac:grpSpMkLst>
            <pc:docMk/>
            <pc:sldMk cId="2811657412" sldId="286"/>
            <ac:grpSpMk id="36" creationId="{A99640C7-3A50-3247-B8FF-5BA749B9EB58}"/>
          </ac:grpSpMkLst>
        </pc:grpChg>
        <pc:grpChg chg="del mod">
          <ac:chgData name="Sinan Kalkan" userId="6c97b2d2-1092-497b-8c76-002b8d208c49" providerId="ADAL" clId="{518A4295-F573-004D-8323-D2F857F1BEFD}" dt="2021-06-11T06:59:59.223" v="708"/>
          <ac:grpSpMkLst>
            <pc:docMk/>
            <pc:sldMk cId="2811657412" sldId="286"/>
            <ac:grpSpMk id="37" creationId="{F9152CF2-B196-4F4B-B20A-AA5A809DAD66}"/>
          </ac:grpSpMkLst>
        </pc:grpChg>
        <pc:grpChg chg="del mod">
          <ac:chgData name="Sinan Kalkan" userId="6c97b2d2-1092-497b-8c76-002b8d208c49" providerId="ADAL" clId="{518A4295-F573-004D-8323-D2F857F1BEFD}" dt="2021-06-11T07:31:49.390" v="1361"/>
          <ac:grpSpMkLst>
            <pc:docMk/>
            <pc:sldMk cId="2811657412" sldId="286"/>
            <ac:grpSpMk id="40" creationId="{BCADA771-00B4-7345-857D-D60423D99593}"/>
          </ac:grpSpMkLst>
        </pc:grpChg>
        <pc:grpChg chg="del mod">
          <ac:chgData name="Sinan Kalkan" userId="6c97b2d2-1092-497b-8c76-002b8d208c49" providerId="ADAL" clId="{518A4295-F573-004D-8323-D2F857F1BEFD}" dt="2021-06-11T07:00:30.039" v="717"/>
          <ac:grpSpMkLst>
            <pc:docMk/>
            <pc:sldMk cId="2811657412" sldId="286"/>
            <ac:grpSpMk id="46" creationId="{6473B30F-5F45-1349-98F5-3E2EC652C349}"/>
          </ac:grpSpMkLst>
        </pc:grpChg>
        <pc:grpChg chg="del mod">
          <ac:chgData name="Sinan Kalkan" userId="6c97b2d2-1092-497b-8c76-002b8d208c49" providerId="ADAL" clId="{518A4295-F573-004D-8323-D2F857F1BEFD}" dt="2021-06-11T07:31:49.386" v="1348"/>
          <ac:grpSpMkLst>
            <pc:docMk/>
            <pc:sldMk cId="2811657412" sldId="286"/>
            <ac:grpSpMk id="49" creationId="{2D79BAE0-6F5B-CD48-B8FA-FE97EB58C5C8}"/>
          </ac:grpSpMkLst>
        </pc:grpChg>
        <pc:grpChg chg="del mod">
          <ac:chgData name="Sinan Kalkan" userId="6c97b2d2-1092-497b-8c76-002b8d208c49" providerId="ADAL" clId="{518A4295-F573-004D-8323-D2F857F1BEFD}" dt="2021-06-11T07:31:49.382" v="1332"/>
          <ac:grpSpMkLst>
            <pc:docMk/>
            <pc:sldMk cId="2811657412" sldId="286"/>
            <ac:grpSpMk id="56" creationId="{6D5D6BFA-CC70-104B-BD31-E661FD0021C5}"/>
          </ac:grpSpMkLst>
        </pc:grpChg>
        <pc:inkChg chg="add del">
          <ac:chgData name="Sinan Kalkan" userId="6c97b2d2-1092-497b-8c76-002b8d208c49" providerId="ADAL" clId="{518A4295-F573-004D-8323-D2F857F1BEFD}" dt="2021-06-11T07:31:49.384" v="1339"/>
          <ac:inkMkLst>
            <pc:docMk/>
            <pc:sldMk cId="2811657412" sldId="286"/>
            <ac:inkMk id="13" creationId="{4E3C2AAA-FA2F-0948-BFE7-51DDA33E4EBF}"/>
          </ac:inkMkLst>
        </pc:inkChg>
        <pc:inkChg chg="add del">
          <ac:chgData name="Sinan Kalkan" userId="6c97b2d2-1092-497b-8c76-002b8d208c49" providerId="ADAL" clId="{518A4295-F573-004D-8323-D2F857F1BEFD}" dt="2021-06-11T07:31:49.389" v="1360"/>
          <ac:inkMkLst>
            <pc:docMk/>
            <pc:sldMk cId="2811657412" sldId="286"/>
            <ac:inkMk id="14" creationId="{0FE8EB50-E857-2246-BB00-A8AA68B30F02}"/>
          </ac:inkMkLst>
        </pc:inkChg>
        <pc:inkChg chg="add del">
          <ac:chgData name="Sinan Kalkan" userId="6c97b2d2-1092-497b-8c76-002b8d208c49" providerId="ADAL" clId="{518A4295-F573-004D-8323-D2F857F1BEFD}" dt="2021-06-11T07:31:49.387" v="1351"/>
          <ac:inkMkLst>
            <pc:docMk/>
            <pc:sldMk cId="2811657412" sldId="286"/>
            <ac:inkMk id="15" creationId="{20B2A63E-C714-B64E-95FB-15C4D0B126BC}"/>
          </ac:inkMkLst>
        </pc:inkChg>
        <pc:inkChg chg="add del">
          <ac:chgData name="Sinan Kalkan" userId="6c97b2d2-1092-497b-8c76-002b8d208c49" providerId="ADAL" clId="{518A4295-F573-004D-8323-D2F857F1BEFD}" dt="2021-06-11T07:31:49.386" v="1346"/>
          <ac:inkMkLst>
            <pc:docMk/>
            <pc:sldMk cId="2811657412" sldId="286"/>
            <ac:inkMk id="16" creationId="{580653B7-B4F7-7047-913D-0C095C7A0794}"/>
          </ac:inkMkLst>
        </pc:inkChg>
        <pc:inkChg chg="add del">
          <ac:chgData name="Sinan Kalkan" userId="6c97b2d2-1092-497b-8c76-002b8d208c49" providerId="ADAL" clId="{518A4295-F573-004D-8323-D2F857F1BEFD}" dt="2021-06-11T07:31:49.380" v="1328"/>
          <ac:inkMkLst>
            <pc:docMk/>
            <pc:sldMk cId="2811657412" sldId="286"/>
            <ac:inkMk id="17" creationId="{43CE587E-2013-7447-A9AB-07E1CCA192C4}"/>
          </ac:inkMkLst>
        </pc:inkChg>
        <pc:inkChg chg="add del">
          <ac:chgData name="Sinan Kalkan" userId="6c97b2d2-1092-497b-8c76-002b8d208c49" providerId="ADAL" clId="{518A4295-F573-004D-8323-D2F857F1BEFD}" dt="2021-06-11T07:31:49.385" v="1343"/>
          <ac:inkMkLst>
            <pc:docMk/>
            <pc:sldMk cId="2811657412" sldId="286"/>
            <ac:inkMk id="18" creationId="{62E8F860-59D5-3E42-AE94-ECB8EAEB5216}"/>
          </ac:inkMkLst>
        </pc:inkChg>
        <pc:inkChg chg="add del mod">
          <ac:chgData name="Sinan Kalkan" userId="6c97b2d2-1092-497b-8c76-002b8d208c49" providerId="ADAL" clId="{518A4295-F573-004D-8323-D2F857F1BEFD}" dt="2021-06-11T07:31:49.381" v="1331"/>
          <ac:inkMkLst>
            <pc:docMk/>
            <pc:sldMk cId="2811657412" sldId="286"/>
            <ac:inkMk id="19" creationId="{982D86F6-7B6E-AC4A-AA9D-B3509A50081C}"/>
          </ac:inkMkLst>
        </pc:inkChg>
        <pc:inkChg chg="add del mod">
          <ac:chgData name="Sinan Kalkan" userId="6c97b2d2-1092-497b-8c76-002b8d208c49" providerId="ADAL" clId="{518A4295-F573-004D-8323-D2F857F1BEFD}" dt="2021-06-11T07:31:49.388" v="1353"/>
          <ac:inkMkLst>
            <pc:docMk/>
            <pc:sldMk cId="2811657412" sldId="286"/>
            <ac:inkMk id="20" creationId="{E2CD7563-B038-0347-BC1A-39F7669938C1}"/>
          </ac:inkMkLst>
        </pc:inkChg>
        <pc:inkChg chg="add del mod">
          <ac:chgData name="Sinan Kalkan" userId="6c97b2d2-1092-497b-8c76-002b8d208c49" providerId="ADAL" clId="{518A4295-F573-004D-8323-D2F857F1BEFD}" dt="2021-06-11T07:31:49.387" v="1352"/>
          <ac:inkMkLst>
            <pc:docMk/>
            <pc:sldMk cId="2811657412" sldId="286"/>
            <ac:inkMk id="21" creationId="{C20F5B0B-39C6-334E-B61E-C5709C4C1654}"/>
          </ac:inkMkLst>
        </pc:inkChg>
        <pc:inkChg chg="add del mod">
          <ac:chgData name="Sinan Kalkan" userId="6c97b2d2-1092-497b-8c76-002b8d208c49" providerId="ADAL" clId="{518A4295-F573-004D-8323-D2F857F1BEFD}" dt="2021-06-11T07:31:49.379" v="1325"/>
          <ac:inkMkLst>
            <pc:docMk/>
            <pc:sldMk cId="2811657412" sldId="286"/>
            <ac:inkMk id="22" creationId="{01A82C68-E26C-2047-9D02-5A4C5C236005}"/>
          </ac:inkMkLst>
        </pc:inkChg>
        <pc:inkChg chg="add del mod">
          <ac:chgData name="Sinan Kalkan" userId="6c97b2d2-1092-497b-8c76-002b8d208c49" providerId="ADAL" clId="{518A4295-F573-004D-8323-D2F857F1BEFD}" dt="2021-06-11T07:31:49.384" v="1338"/>
          <ac:inkMkLst>
            <pc:docMk/>
            <pc:sldMk cId="2811657412" sldId="286"/>
            <ac:inkMk id="23" creationId="{7EA4D19C-9AD2-634A-AFD6-566C4A26475F}"/>
          </ac:inkMkLst>
        </pc:inkChg>
        <pc:inkChg chg="add del mod">
          <ac:chgData name="Sinan Kalkan" userId="6c97b2d2-1092-497b-8c76-002b8d208c49" providerId="ADAL" clId="{518A4295-F573-004D-8323-D2F857F1BEFD}" dt="2021-06-11T07:31:49.390" v="1362"/>
          <ac:inkMkLst>
            <pc:docMk/>
            <pc:sldMk cId="2811657412" sldId="286"/>
            <ac:inkMk id="24" creationId="{5EBE5E6D-2484-E74C-BCF0-70180C295D05}"/>
          </ac:inkMkLst>
        </pc:inkChg>
        <pc:inkChg chg="add del mod">
          <ac:chgData name="Sinan Kalkan" userId="6c97b2d2-1092-497b-8c76-002b8d208c49" providerId="ADAL" clId="{518A4295-F573-004D-8323-D2F857F1BEFD}" dt="2021-06-11T07:31:49.389" v="1358"/>
          <ac:inkMkLst>
            <pc:docMk/>
            <pc:sldMk cId="2811657412" sldId="286"/>
            <ac:inkMk id="25" creationId="{69710A07-7CA3-3949-BBF3-389DD50DC629}"/>
          </ac:inkMkLst>
        </pc:inkChg>
        <pc:inkChg chg="add del mod">
          <ac:chgData name="Sinan Kalkan" userId="6c97b2d2-1092-497b-8c76-002b8d208c49" providerId="ADAL" clId="{518A4295-F573-004D-8323-D2F857F1BEFD}" dt="2021-06-11T07:31:49.384" v="1341"/>
          <ac:inkMkLst>
            <pc:docMk/>
            <pc:sldMk cId="2811657412" sldId="286"/>
            <ac:inkMk id="26" creationId="{9FFB8336-86D4-A34C-8B17-26D43BC85BBA}"/>
          </ac:inkMkLst>
        </pc:inkChg>
        <pc:inkChg chg="add del mod">
          <ac:chgData name="Sinan Kalkan" userId="6c97b2d2-1092-497b-8c76-002b8d208c49" providerId="ADAL" clId="{518A4295-F573-004D-8323-D2F857F1BEFD}" dt="2021-06-11T07:31:49.385" v="1344"/>
          <ac:inkMkLst>
            <pc:docMk/>
            <pc:sldMk cId="2811657412" sldId="286"/>
            <ac:inkMk id="27" creationId="{C60BFEF2-7CA7-144F-84FD-1C2B5B5B4352}"/>
          </ac:inkMkLst>
        </pc:inkChg>
        <pc:inkChg chg="add del mod">
          <ac:chgData name="Sinan Kalkan" userId="6c97b2d2-1092-497b-8c76-002b8d208c49" providerId="ADAL" clId="{518A4295-F573-004D-8323-D2F857F1BEFD}" dt="2021-06-11T07:31:49.388" v="1355"/>
          <ac:inkMkLst>
            <pc:docMk/>
            <pc:sldMk cId="2811657412" sldId="286"/>
            <ac:inkMk id="28" creationId="{857902F0-04C7-DF4B-8CF0-91F10F2C7EC1}"/>
          </ac:inkMkLst>
        </pc:inkChg>
        <pc:inkChg chg="add del mod">
          <ac:chgData name="Sinan Kalkan" userId="6c97b2d2-1092-497b-8c76-002b8d208c49" providerId="ADAL" clId="{518A4295-F573-004D-8323-D2F857F1BEFD}" dt="2021-06-11T07:31:49.380" v="1326"/>
          <ac:inkMkLst>
            <pc:docMk/>
            <pc:sldMk cId="2811657412" sldId="286"/>
            <ac:inkMk id="29" creationId="{17EA3B6D-B56D-634C-BE22-83B8EA236188}"/>
          </ac:inkMkLst>
        </pc:inkChg>
        <pc:inkChg chg="add del mod">
          <ac:chgData name="Sinan Kalkan" userId="6c97b2d2-1092-497b-8c76-002b8d208c49" providerId="ADAL" clId="{518A4295-F573-004D-8323-D2F857F1BEFD}" dt="2021-06-11T07:31:49.386" v="1345"/>
          <ac:inkMkLst>
            <pc:docMk/>
            <pc:sldMk cId="2811657412" sldId="286"/>
            <ac:inkMk id="30" creationId="{19D1B819-B825-104B-A755-20796D7B2175}"/>
          </ac:inkMkLst>
        </pc:inkChg>
        <pc:inkChg chg="add del mod">
          <ac:chgData name="Sinan Kalkan" userId="6c97b2d2-1092-497b-8c76-002b8d208c49" providerId="ADAL" clId="{518A4295-F573-004D-8323-D2F857F1BEFD}" dt="2021-06-11T07:31:49.387" v="1349"/>
          <ac:inkMkLst>
            <pc:docMk/>
            <pc:sldMk cId="2811657412" sldId="286"/>
            <ac:inkMk id="31" creationId="{08901778-9991-D04E-834E-58B47ACEE287}"/>
          </ac:inkMkLst>
        </pc:inkChg>
        <pc:inkChg chg="add del mod">
          <ac:chgData name="Sinan Kalkan" userId="6c97b2d2-1092-497b-8c76-002b8d208c49" providerId="ADAL" clId="{518A4295-F573-004D-8323-D2F857F1BEFD}" dt="2021-06-11T07:31:49.383" v="1335"/>
          <ac:inkMkLst>
            <pc:docMk/>
            <pc:sldMk cId="2811657412" sldId="286"/>
            <ac:inkMk id="32" creationId="{2E8B3880-1B6C-1243-BDA9-C6F730319637}"/>
          </ac:inkMkLst>
        </pc:inkChg>
        <pc:inkChg chg="add del mod">
          <ac:chgData name="Sinan Kalkan" userId="6c97b2d2-1092-497b-8c76-002b8d208c49" providerId="ADAL" clId="{518A4295-F573-004D-8323-D2F857F1BEFD}" dt="2021-06-11T07:31:49.386" v="1347"/>
          <ac:inkMkLst>
            <pc:docMk/>
            <pc:sldMk cId="2811657412" sldId="286"/>
            <ac:inkMk id="33" creationId="{C13B4291-E956-6E41-A172-FD67F9052D4C}"/>
          </ac:inkMkLst>
        </pc:inkChg>
        <pc:inkChg chg="add del mod">
          <ac:chgData name="Sinan Kalkan" userId="6c97b2d2-1092-497b-8c76-002b8d208c49" providerId="ADAL" clId="{518A4295-F573-004D-8323-D2F857F1BEFD}" dt="2021-06-11T07:31:49.388" v="1354"/>
          <ac:inkMkLst>
            <pc:docMk/>
            <pc:sldMk cId="2811657412" sldId="286"/>
            <ac:inkMk id="34" creationId="{16DDBA8B-0048-1E4E-BEC5-B7915DE3461C}"/>
          </ac:inkMkLst>
        </pc:inkChg>
        <pc:inkChg chg="add del mod">
          <ac:chgData name="Sinan Kalkan" userId="6c97b2d2-1092-497b-8c76-002b8d208c49" providerId="ADAL" clId="{518A4295-F573-004D-8323-D2F857F1BEFD}" dt="2021-06-11T07:31:49.382" v="1334"/>
          <ac:inkMkLst>
            <pc:docMk/>
            <pc:sldMk cId="2811657412" sldId="286"/>
            <ac:inkMk id="35" creationId="{53260AF0-0BE2-A24E-A60B-5A322F41A823}"/>
          </ac:inkMkLst>
        </pc:inkChg>
        <pc:inkChg chg="add del mod">
          <ac:chgData name="Sinan Kalkan" userId="6c97b2d2-1092-497b-8c76-002b8d208c49" providerId="ADAL" clId="{518A4295-F573-004D-8323-D2F857F1BEFD}" dt="2021-06-11T07:31:49.382" v="1333"/>
          <ac:inkMkLst>
            <pc:docMk/>
            <pc:sldMk cId="2811657412" sldId="286"/>
            <ac:inkMk id="38" creationId="{930E94E6-0819-4846-88F3-EB415DAEEE65}"/>
          </ac:inkMkLst>
        </pc:inkChg>
        <pc:inkChg chg="add del mod">
          <ac:chgData name="Sinan Kalkan" userId="6c97b2d2-1092-497b-8c76-002b8d208c49" providerId="ADAL" clId="{518A4295-F573-004D-8323-D2F857F1BEFD}" dt="2021-06-11T07:31:49.390" v="1361"/>
          <ac:inkMkLst>
            <pc:docMk/>
            <pc:sldMk cId="2811657412" sldId="286"/>
            <ac:inkMk id="39" creationId="{A85F2EC2-BFF0-4B45-B954-1D7887C9CC83}"/>
          </ac:inkMkLst>
        </pc:inkChg>
        <pc:inkChg chg="add del">
          <ac:chgData name="Sinan Kalkan" userId="6c97b2d2-1092-497b-8c76-002b8d208c49" providerId="ADAL" clId="{518A4295-F573-004D-8323-D2F857F1BEFD}" dt="2021-06-11T07:31:49.381" v="1330"/>
          <ac:inkMkLst>
            <pc:docMk/>
            <pc:sldMk cId="2811657412" sldId="286"/>
            <ac:inkMk id="41" creationId="{8EC9E282-D46A-4446-97B6-F1D10F5B24B5}"/>
          </ac:inkMkLst>
        </pc:inkChg>
        <pc:inkChg chg="add del">
          <ac:chgData name="Sinan Kalkan" userId="6c97b2d2-1092-497b-8c76-002b8d208c49" providerId="ADAL" clId="{518A4295-F573-004D-8323-D2F857F1BEFD}" dt="2021-06-11T07:31:49.380" v="1327"/>
          <ac:inkMkLst>
            <pc:docMk/>
            <pc:sldMk cId="2811657412" sldId="286"/>
            <ac:inkMk id="42" creationId="{90D6F40E-CB0D-9549-8F35-52F1365806E1}"/>
          </ac:inkMkLst>
        </pc:inkChg>
        <pc:inkChg chg="add del">
          <ac:chgData name="Sinan Kalkan" userId="6c97b2d2-1092-497b-8c76-002b8d208c49" providerId="ADAL" clId="{518A4295-F573-004D-8323-D2F857F1BEFD}" dt="2021-06-11T07:31:49.389" v="1357"/>
          <ac:inkMkLst>
            <pc:docMk/>
            <pc:sldMk cId="2811657412" sldId="286"/>
            <ac:inkMk id="43" creationId="{E2064955-AB81-F147-809C-3568CC3C98A1}"/>
          </ac:inkMkLst>
        </pc:inkChg>
        <pc:inkChg chg="add del mod">
          <ac:chgData name="Sinan Kalkan" userId="6c97b2d2-1092-497b-8c76-002b8d208c49" providerId="ADAL" clId="{518A4295-F573-004D-8323-D2F857F1BEFD}" dt="2021-06-11T07:31:49.386" v="1348"/>
          <ac:inkMkLst>
            <pc:docMk/>
            <pc:sldMk cId="2811657412" sldId="286"/>
            <ac:inkMk id="44" creationId="{88B032C5-908B-4843-86CC-A47D879CF326}"/>
          </ac:inkMkLst>
        </pc:inkChg>
        <pc:inkChg chg="add del mod">
          <ac:chgData name="Sinan Kalkan" userId="6c97b2d2-1092-497b-8c76-002b8d208c49" providerId="ADAL" clId="{518A4295-F573-004D-8323-D2F857F1BEFD}" dt="2021-06-11T07:31:49.383" v="1337"/>
          <ac:inkMkLst>
            <pc:docMk/>
            <pc:sldMk cId="2811657412" sldId="286"/>
            <ac:inkMk id="45" creationId="{D14701B3-B363-A94C-B9E8-4D210DDAAC4F}"/>
          </ac:inkMkLst>
        </pc:inkChg>
        <pc:inkChg chg="add del mod">
          <ac:chgData name="Sinan Kalkan" userId="6c97b2d2-1092-497b-8c76-002b8d208c49" providerId="ADAL" clId="{518A4295-F573-004D-8323-D2F857F1BEFD}" dt="2021-06-11T07:31:49.387" v="1350"/>
          <ac:inkMkLst>
            <pc:docMk/>
            <pc:sldMk cId="2811657412" sldId="286"/>
            <ac:inkMk id="47" creationId="{8A6E01D8-382F-F84B-AB25-22BF5E3A724B}"/>
          </ac:inkMkLst>
        </pc:inkChg>
        <pc:inkChg chg="add del">
          <ac:chgData name="Sinan Kalkan" userId="6c97b2d2-1092-497b-8c76-002b8d208c49" providerId="ADAL" clId="{518A4295-F573-004D-8323-D2F857F1BEFD}" dt="2021-06-11T07:31:49.381" v="1329"/>
          <ac:inkMkLst>
            <pc:docMk/>
            <pc:sldMk cId="2811657412" sldId="286"/>
            <ac:inkMk id="48" creationId="{3DD81D7A-3DE6-924A-9BDB-30497B0C5588}"/>
          </ac:inkMkLst>
        </pc:inkChg>
        <pc:inkChg chg="add del">
          <ac:chgData name="Sinan Kalkan" userId="6c97b2d2-1092-497b-8c76-002b8d208c49" providerId="ADAL" clId="{518A4295-F573-004D-8323-D2F857F1BEFD}" dt="2021-06-11T07:31:49.384" v="1340"/>
          <ac:inkMkLst>
            <pc:docMk/>
            <pc:sldMk cId="2811657412" sldId="286"/>
            <ac:inkMk id="50" creationId="{76A457CE-47A3-0A46-9C4B-ED02292DC0C0}"/>
          </ac:inkMkLst>
        </pc:inkChg>
        <pc:inkChg chg="add del">
          <ac:chgData name="Sinan Kalkan" userId="6c97b2d2-1092-497b-8c76-002b8d208c49" providerId="ADAL" clId="{518A4295-F573-004D-8323-D2F857F1BEFD}" dt="2021-06-11T07:31:49.389" v="1359"/>
          <ac:inkMkLst>
            <pc:docMk/>
            <pc:sldMk cId="2811657412" sldId="286"/>
            <ac:inkMk id="51" creationId="{D856B19B-2AE4-BD4F-9DF0-AEB1A0085F9B}"/>
          </ac:inkMkLst>
        </pc:inkChg>
        <pc:inkChg chg="add del">
          <ac:chgData name="Sinan Kalkan" userId="6c97b2d2-1092-497b-8c76-002b8d208c49" providerId="ADAL" clId="{518A4295-F573-004D-8323-D2F857F1BEFD}" dt="2021-06-11T07:31:49.385" v="1342"/>
          <ac:inkMkLst>
            <pc:docMk/>
            <pc:sldMk cId="2811657412" sldId="286"/>
            <ac:inkMk id="52" creationId="{AE1F449A-3A8D-8445-85F5-17FEB821DBB9}"/>
          </ac:inkMkLst>
        </pc:inkChg>
        <pc:inkChg chg="add del">
          <ac:chgData name="Sinan Kalkan" userId="6c97b2d2-1092-497b-8c76-002b8d208c49" providerId="ADAL" clId="{518A4295-F573-004D-8323-D2F857F1BEFD}" dt="2021-06-11T07:31:49.389" v="1356"/>
          <ac:inkMkLst>
            <pc:docMk/>
            <pc:sldMk cId="2811657412" sldId="286"/>
            <ac:inkMk id="53" creationId="{715B9F8D-D1F4-4B41-AF1F-B0C7C4955B62}"/>
          </ac:inkMkLst>
        </pc:inkChg>
        <pc:inkChg chg="add del mod">
          <ac:chgData name="Sinan Kalkan" userId="6c97b2d2-1092-497b-8c76-002b8d208c49" providerId="ADAL" clId="{518A4295-F573-004D-8323-D2F857F1BEFD}" dt="2021-06-11T07:31:49.382" v="1332"/>
          <ac:inkMkLst>
            <pc:docMk/>
            <pc:sldMk cId="2811657412" sldId="286"/>
            <ac:inkMk id="54" creationId="{BA9A0D90-3311-DC47-8EAD-038F47C94D21}"/>
          </ac:inkMkLst>
        </pc:inkChg>
        <pc:inkChg chg="add del mod">
          <ac:chgData name="Sinan Kalkan" userId="6c97b2d2-1092-497b-8c76-002b8d208c49" providerId="ADAL" clId="{518A4295-F573-004D-8323-D2F857F1BEFD}" dt="2021-06-11T07:31:49.383" v="1336"/>
          <ac:inkMkLst>
            <pc:docMk/>
            <pc:sldMk cId="2811657412" sldId="286"/>
            <ac:inkMk id="55" creationId="{912575DF-23AC-4549-BFE6-5FF383EDA511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1:51.897" v="1365"/>
        <pc:sldMkLst>
          <pc:docMk/>
          <pc:sldMk cId="396384309" sldId="287"/>
        </pc:sldMkLst>
        <pc:grpChg chg="del mod">
          <ac:chgData name="Sinan Kalkan" userId="6c97b2d2-1092-497b-8c76-002b8d208c49" providerId="ADAL" clId="{518A4295-F573-004D-8323-D2F857F1BEFD}" dt="2021-06-11T07:31:51.896" v="1363"/>
          <ac:grpSpMkLst>
            <pc:docMk/>
            <pc:sldMk cId="396384309" sldId="287"/>
            <ac:grpSpMk id="12" creationId="{4AF3BE38-3469-4B42-AC5F-CDD378A3D2BB}"/>
          </ac:grpSpMkLst>
        </pc:grpChg>
        <pc:picChg chg="mod">
          <ac:chgData name="Sinan Kalkan" userId="6c97b2d2-1092-497b-8c76-002b8d208c49" providerId="ADAL" clId="{518A4295-F573-004D-8323-D2F857F1BEFD}" dt="2021-06-10T08:18:59.488" v="75" actId="1076"/>
          <ac:picMkLst>
            <pc:docMk/>
            <pc:sldMk cId="396384309" sldId="287"/>
            <ac:picMk id="9" creationId="{9CAD2460-8AFA-D444-8535-A4F6201F7B32}"/>
          </ac:picMkLst>
        </pc:picChg>
        <pc:inkChg chg="add del mod">
          <ac:chgData name="Sinan Kalkan" userId="6c97b2d2-1092-497b-8c76-002b8d208c49" providerId="ADAL" clId="{518A4295-F573-004D-8323-D2F857F1BEFD}" dt="2021-06-11T07:31:51.897" v="1364"/>
          <ac:inkMkLst>
            <pc:docMk/>
            <pc:sldMk cId="396384309" sldId="287"/>
            <ac:inkMk id="10" creationId="{7AD12532-CEE6-7846-9463-FC27E653844F}"/>
          </ac:inkMkLst>
        </pc:inkChg>
        <pc:inkChg chg="add del mod">
          <ac:chgData name="Sinan Kalkan" userId="6c97b2d2-1092-497b-8c76-002b8d208c49" providerId="ADAL" clId="{518A4295-F573-004D-8323-D2F857F1BEFD}" dt="2021-06-11T07:31:51.896" v="1363"/>
          <ac:inkMkLst>
            <pc:docMk/>
            <pc:sldMk cId="396384309" sldId="287"/>
            <ac:inkMk id="11" creationId="{E26F51F5-45B1-6B49-B55F-C2669215A014}"/>
          </ac:inkMkLst>
        </pc:inkChg>
        <pc:inkChg chg="add del">
          <ac:chgData name="Sinan Kalkan" userId="6c97b2d2-1092-497b-8c76-002b8d208c49" providerId="ADAL" clId="{518A4295-F573-004D-8323-D2F857F1BEFD}" dt="2021-06-11T07:31:51.897" v="1365"/>
          <ac:inkMkLst>
            <pc:docMk/>
            <pc:sldMk cId="396384309" sldId="287"/>
            <ac:inkMk id="13" creationId="{CA66D475-C786-0B40-A0A5-8AA9AC33D6F1}"/>
          </ac:inkMkLst>
        </pc:inkChg>
      </pc:sldChg>
      <pc:sldChg chg="addSp delSp mod">
        <pc:chgData name="Sinan Kalkan" userId="6c97b2d2-1092-497b-8c76-002b8d208c49" providerId="ADAL" clId="{518A4295-F573-004D-8323-D2F857F1BEFD}" dt="2021-06-11T07:32:26.868" v="1449"/>
        <pc:sldMkLst>
          <pc:docMk/>
          <pc:sldMk cId="797869240" sldId="289"/>
        </pc:sldMkLst>
        <pc:inkChg chg="add del">
          <ac:chgData name="Sinan Kalkan" userId="6c97b2d2-1092-497b-8c76-002b8d208c49" providerId="ADAL" clId="{518A4295-F573-004D-8323-D2F857F1BEFD}" dt="2021-06-11T07:32:26.157" v="1448"/>
          <ac:inkMkLst>
            <pc:docMk/>
            <pc:sldMk cId="797869240" sldId="289"/>
            <ac:inkMk id="11" creationId="{6572D669-3BE7-9842-BCAF-7E53D71A7652}"/>
          </ac:inkMkLst>
        </pc:inkChg>
        <pc:inkChg chg="add del">
          <ac:chgData name="Sinan Kalkan" userId="6c97b2d2-1092-497b-8c76-002b8d208c49" providerId="ADAL" clId="{518A4295-F573-004D-8323-D2F857F1BEFD}" dt="2021-06-11T07:32:26.868" v="1449"/>
          <ac:inkMkLst>
            <pc:docMk/>
            <pc:sldMk cId="797869240" sldId="289"/>
            <ac:inkMk id="13" creationId="{AA5F1C7C-C1A7-4049-9CDD-92C2D9BDD226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2:28.834" v="1452"/>
        <pc:sldMkLst>
          <pc:docMk/>
          <pc:sldMk cId="996465473" sldId="290"/>
        </pc:sldMkLst>
        <pc:grpChg chg="del mod">
          <ac:chgData name="Sinan Kalkan" userId="6c97b2d2-1092-497b-8c76-002b8d208c49" providerId="ADAL" clId="{518A4295-F573-004D-8323-D2F857F1BEFD}" dt="2021-06-11T07:32:28.833" v="1451"/>
          <ac:grpSpMkLst>
            <pc:docMk/>
            <pc:sldMk cId="996465473" sldId="290"/>
            <ac:grpSpMk id="13" creationId="{AAECD9CC-B0DC-934D-8688-672D2298C26F}"/>
          </ac:grpSpMkLst>
        </pc:grpChg>
        <pc:inkChg chg="add del mod">
          <ac:chgData name="Sinan Kalkan" userId="6c97b2d2-1092-497b-8c76-002b8d208c49" providerId="ADAL" clId="{518A4295-F573-004D-8323-D2F857F1BEFD}" dt="2021-06-11T07:32:28.834" v="1452"/>
          <ac:inkMkLst>
            <pc:docMk/>
            <pc:sldMk cId="996465473" sldId="290"/>
            <ac:inkMk id="10" creationId="{BFB35130-B562-0F4E-8913-194B55565338}"/>
          </ac:inkMkLst>
        </pc:inkChg>
        <pc:inkChg chg="add del mod">
          <ac:chgData name="Sinan Kalkan" userId="6c97b2d2-1092-497b-8c76-002b8d208c49" providerId="ADAL" clId="{518A4295-F573-004D-8323-D2F857F1BEFD}" dt="2021-06-11T07:32:28.831" v="1450"/>
          <ac:inkMkLst>
            <pc:docMk/>
            <pc:sldMk cId="996465473" sldId="290"/>
            <ac:inkMk id="11" creationId="{4872D040-CA18-414B-A014-015A5C42539E}"/>
          </ac:inkMkLst>
        </pc:inkChg>
        <pc:inkChg chg="add del mod">
          <ac:chgData name="Sinan Kalkan" userId="6c97b2d2-1092-497b-8c76-002b8d208c49" providerId="ADAL" clId="{518A4295-F573-004D-8323-D2F857F1BEFD}" dt="2021-06-11T07:32:28.833" v="1451"/>
          <ac:inkMkLst>
            <pc:docMk/>
            <pc:sldMk cId="996465473" sldId="290"/>
            <ac:inkMk id="12" creationId="{E71179DB-7C0C-7C49-B0B9-DF6943A2720B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3:04.350" v="1482" actId="478"/>
        <pc:sldMkLst>
          <pc:docMk/>
          <pc:sldMk cId="271534604" sldId="291"/>
        </pc:sldMkLst>
        <pc:grpChg chg="del mod">
          <ac:chgData name="Sinan Kalkan" userId="6c97b2d2-1092-497b-8c76-002b8d208c49" providerId="ADAL" clId="{518A4295-F573-004D-8323-D2F857F1BEFD}" dt="2021-06-11T07:09:22.546" v="950"/>
          <ac:grpSpMkLst>
            <pc:docMk/>
            <pc:sldMk cId="271534604" sldId="291"/>
            <ac:grpSpMk id="19" creationId="{6E85E36E-F927-C042-95D7-0CDB1E8ACADC}"/>
          </ac:grpSpMkLst>
        </pc:grpChg>
        <pc:grpChg chg="del mod">
          <ac:chgData name="Sinan Kalkan" userId="6c97b2d2-1092-497b-8c76-002b8d208c49" providerId="ADAL" clId="{518A4295-F573-004D-8323-D2F857F1BEFD}" dt="2021-06-11T07:32:39.403" v="1457"/>
          <ac:grpSpMkLst>
            <pc:docMk/>
            <pc:sldMk cId="271534604" sldId="291"/>
            <ac:grpSpMk id="21" creationId="{E1B25934-AA0E-B94D-96E5-2DA4BAA53B58}"/>
          </ac:grpSpMkLst>
        </pc:grpChg>
        <pc:grpChg chg="del mod">
          <ac:chgData name="Sinan Kalkan" userId="6c97b2d2-1092-497b-8c76-002b8d208c49" providerId="ADAL" clId="{518A4295-F573-004D-8323-D2F857F1BEFD}" dt="2021-06-11T07:32:39.405" v="1466"/>
          <ac:grpSpMkLst>
            <pc:docMk/>
            <pc:sldMk cId="271534604" sldId="291"/>
            <ac:grpSpMk id="25" creationId="{79C8E12C-410F-6441-8819-43D4C7E70ED8}"/>
          </ac:grpSpMkLst>
        </pc:grpChg>
        <pc:grpChg chg="del mod">
          <ac:chgData name="Sinan Kalkan" userId="6c97b2d2-1092-497b-8c76-002b8d208c49" providerId="ADAL" clId="{518A4295-F573-004D-8323-D2F857F1BEFD}" dt="2021-06-11T07:32:39.403" v="1455"/>
          <ac:grpSpMkLst>
            <pc:docMk/>
            <pc:sldMk cId="271534604" sldId="291"/>
            <ac:grpSpMk id="27" creationId="{8F05F1BC-BFDA-3C45-AD69-FB225689B4D5}"/>
          </ac:grpSpMkLst>
        </pc:grpChg>
        <pc:grpChg chg="del mod">
          <ac:chgData name="Sinan Kalkan" userId="6c97b2d2-1092-497b-8c76-002b8d208c49" providerId="ADAL" clId="{518A4295-F573-004D-8323-D2F857F1BEFD}" dt="2021-06-11T07:32:39.407" v="1471"/>
          <ac:grpSpMkLst>
            <pc:docMk/>
            <pc:sldMk cId="271534604" sldId="291"/>
            <ac:grpSpMk id="35" creationId="{5D69916F-F0E4-DD46-8DC5-31756A51E3F5}"/>
          </ac:grpSpMkLst>
        </pc:grpChg>
        <pc:grpChg chg="del mod">
          <ac:chgData name="Sinan Kalkan" userId="6c97b2d2-1092-497b-8c76-002b8d208c49" providerId="ADAL" clId="{518A4295-F573-004D-8323-D2F857F1BEFD}" dt="2021-06-11T07:09:48.106" v="973"/>
          <ac:grpSpMkLst>
            <pc:docMk/>
            <pc:sldMk cId="271534604" sldId="291"/>
            <ac:grpSpMk id="36" creationId="{5F531891-CE29-9942-8047-F46F68C7512E}"/>
          </ac:grpSpMkLst>
        </pc:grpChg>
        <pc:grpChg chg="del mod">
          <ac:chgData name="Sinan Kalkan" userId="6c97b2d2-1092-497b-8c76-002b8d208c49" providerId="ADAL" clId="{518A4295-F573-004D-8323-D2F857F1BEFD}" dt="2021-06-11T07:09:54.012" v="975"/>
          <ac:grpSpMkLst>
            <pc:docMk/>
            <pc:sldMk cId="271534604" sldId="291"/>
            <ac:grpSpMk id="40" creationId="{1141D672-8C61-5744-95F0-6A0ABB6DB923}"/>
          </ac:grpSpMkLst>
        </pc:grpChg>
        <pc:grpChg chg="del mod">
          <ac:chgData name="Sinan Kalkan" userId="6c97b2d2-1092-497b-8c76-002b8d208c49" providerId="ADAL" clId="{518A4295-F573-004D-8323-D2F857F1BEFD}" dt="2021-06-11T07:32:39.405" v="1463"/>
          <ac:grpSpMkLst>
            <pc:docMk/>
            <pc:sldMk cId="271534604" sldId="291"/>
            <ac:grpSpMk id="45" creationId="{C6D1F848-FA18-934E-80FB-3E1654842AE4}"/>
          </ac:grpSpMkLst>
        </pc:grpChg>
        <pc:grpChg chg="del mod">
          <ac:chgData name="Sinan Kalkan" userId="6c97b2d2-1092-497b-8c76-002b8d208c49" providerId="ADAL" clId="{518A4295-F573-004D-8323-D2F857F1BEFD}" dt="2021-06-11T07:09:56.698" v="977"/>
          <ac:grpSpMkLst>
            <pc:docMk/>
            <pc:sldMk cId="271534604" sldId="291"/>
            <ac:grpSpMk id="47" creationId="{F9C2A5F2-0855-8543-A7FE-598B07817067}"/>
          </ac:grpSpMkLst>
        </pc:grpChg>
        <pc:grpChg chg="del mod">
          <ac:chgData name="Sinan Kalkan" userId="6c97b2d2-1092-497b-8c76-002b8d208c49" providerId="ADAL" clId="{518A4295-F573-004D-8323-D2F857F1BEFD}" dt="2021-06-11T07:10:18.064" v="993"/>
          <ac:grpSpMkLst>
            <pc:docMk/>
            <pc:sldMk cId="271534604" sldId="291"/>
            <ac:grpSpMk id="49" creationId="{284C68E4-6694-334E-A4BF-8127D3C17C34}"/>
          </ac:grpSpMkLst>
        </pc:grpChg>
        <pc:grpChg chg="del mod">
          <ac:chgData name="Sinan Kalkan" userId="6c97b2d2-1092-497b-8c76-002b8d208c49" providerId="ADAL" clId="{518A4295-F573-004D-8323-D2F857F1BEFD}" dt="2021-06-11T07:32:39.405" v="1464"/>
          <ac:grpSpMkLst>
            <pc:docMk/>
            <pc:sldMk cId="271534604" sldId="291"/>
            <ac:grpSpMk id="52" creationId="{D82F3FAF-5AF4-3546-8673-9FF09AD2D879}"/>
          </ac:grpSpMkLst>
        </pc:grpChg>
        <pc:grpChg chg="del mod">
          <ac:chgData name="Sinan Kalkan" userId="6c97b2d2-1092-497b-8c76-002b8d208c49" providerId="ADAL" clId="{518A4295-F573-004D-8323-D2F857F1BEFD}" dt="2021-06-11T07:10:18.064" v="993"/>
          <ac:grpSpMkLst>
            <pc:docMk/>
            <pc:sldMk cId="271534604" sldId="291"/>
            <ac:grpSpMk id="55" creationId="{C2277C09-A753-DD45-8EAF-FE4C04A6A2C0}"/>
          </ac:grpSpMkLst>
        </pc:grpChg>
        <pc:grpChg chg="del mod">
          <ac:chgData name="Sinan Kalkan" userId="6c97b2d2-1092-497b-8c76-002b8d208c49" providerId="ADAL" clId="{518A4295-F573-004D-8323-D2F857F1BEFD}" dt="2021-06-11T07:32:39.406" v="1467"/>
          <ac:grpSpMkLst>
            <pc:docMk/>
            <pc:sldMk cId="271534604" sldId="291"/>
            <ac:grpSpMk id="58" creationId="{9F2AEC6D-EB1E-4648-867C-D4342A3DB930}"/>
          </ac:grpSpMkLst>
        </pc:grpChg>
        <pc:grpChg chg="del mod">
          <ac:chgData name="Sinan Kalkan" userId="6c97b2d2-1092-497b-8c76-002b8d208c49" providerId="ADAL" clId="{518A4295-F573-004D-8323-D2F857F1BEFD}" dt="2021-06-11T07:33:03.364" v="1481" actId="478"/>
          <ac:grpSpMkLst>
            <pc:docMk/>
            <pc:sldMk cId="271534604" sldId="291"/>
            <ac:grpSpMk id="61" creationId="{C17F283E-4ADA-AA4C-834E-CCDC3F7EE15F}"/>
          </ac:grpSpMkLst>
        </pc:grpChg>
        <pc:grpChg chg="del mod">
          <ac:chgData name="Sinan Kalkan" userId="6c97b2d2-1092-497b-8c76-002b8d208c49" providerId="ADAL" clId="{518A4295-F573-004D-8323-D2F857F1BEFD}" dt="2021-06-11T07:10:20.932" v="995"/>
          <ac:grpSpMkLst>
            <pc:docMk/>
            <pc:sldMk cId="271534604" sldId="291"/>
            <ac:grpSpMk id="65" creationId="{76A3DF16-D94C-CD49-800F-417F34200F26}"/>
          </ac:grpSpMkLst>
        </pc:grpChg>
        <pc:grpChg chg="del mod">
          <ac:chgData name="Sinan Kalkan" userId="6c97b2d2-1092-497b-8c76-002b8d208c49" providerId="ADAL" clId="{518A4295-F573-004D-8323-D2F857F1BEFD}" dt="2021-06-11T07:10:42.440" v="1008"/>
          <ac:grpSpMkLst>
            <pc:docMk/>
            <pc:sldMk cId="271534604" sldId="291"/>
            <ac:grpSpMk id="67" creationId="{FA8D1301-B04C-9447-B16A-E6EA9E3B8F54}"/>
          </ac:grpSpMkLst>
        </pc:grpChg>
        <pc:grpChg chg="del mod">
          <ac:chgData name="Sinan Kalkan" userId="6c97b2d2-1092-497b-8c76-002b8d208c49" providerId="ADAL" clId="{518A4295-F573-004D-8323-D2F857F1BEFD}" dt="2021-06-11T07:10:47.669" v="1012"/>
          <ac:grpSpMkLst>
            <pc:docMk/>
            <pc:sldMk cId="271534604" sldId="291"/>
            <ac:grpSpMk id="74" creationId="{5888C644-40B0-D240-8A84-FF4A4F2A4D05}"/>
          </ac:grpSpMkLst>
        </pc:grpChg>
        <pc:grpChg chg="del mod">
          <ac:chgData name="Sinan Kalkan" userId="6c97b2d2-1092-497b-8c76-002b8d208c49" providerId="ADAL" clId="{518A4295-F573-004D-8323-D2F857F1BEFD}" dt="2021-06-11T07:10:47.669" v="1012"/>
          <ac:grpSpMkLst>
            <pc:docMk/>
            <pc:sldMk cId="271534604" sldId="291"/>
            <ac:grpSpMk id="75" creationId="{CE359780-F876-D342-8043-63BF829961C8}"/>
          </ac:grpSpMkLst>
        </pc:grpChg>
        <pc:grpChg chg="del mod">
          <ac:chgData name="Sinan Kalkan" userId="6c97b2d2-1092-497b-8c76-002b8d208c49" providerId="ADAL" clId="{518A4295-F573-004D-8323-D2F857F1BEFD}" dt="2021-06-11T07:33:04.350" v="1482" actId="478"/>
          <ac:grpSpMkLst>
            <pc:docMk/>
            <pc:sldMk cId="271534604" sldId="291"/>
            <ac:grpSpMk id="76" creationId="{F3800A5A-F91A-764F-917C-1BD10CB2598C}"/>
          </ac:grpSpMkLst>
        </pc:grpChg>
        <pc:grpChg chg="del mod">
          <ac:chgData name="Sinan Kalkan" userId="6c97b2d2-1092-497b-8c76-002b8d208c49" providerId="ADAL" clId="{518A4295-F573-004D-8323-D2F857F1BEFD}" dt="2021-06-11T07:10:44.783" v="1010"/>
          <ac:grpSpMkLst>
            <pc:docMk/>
            <pc:sldMk cId="271534604" sldId="291"/>
            <ac:grpSpMk id="80" creationId="{5E525871-DCF4-2240-93A4-03C1419E856F}"/>
          </ac:grpSpMkLst>
        </pc:grpChg>
        <pc:grpChg chg="del mod">
          <ac:chgData name="Sinan Kalkan" userId="6c97b2d2-1092-497b-8c76-002b8d208c49" providerId="ADAL" clId="{518A4295-F573-004D-8323-D2F857F1BEFD}" dt="2021-06-11T07:32:57.012" v="1475" actId="478"/>
          <ac:grpSpMkLst>
            <pc:docMk/>
            <pc:sldMk cId="271534604" sldId="291"/>
            <ac:grpSpMk id="82" creationId="{66CBE727-33D2-584C-8BD5-CEBDDDED0AFD}"/>
          </ac:grpSpMkLst>
        </pc:grpChg>
        <pc:grpChg chg="del mod">
          <ac:chgData name="Sinan Kalkan" userId="6c97b2d2-1092-497b-8c76-002b8d208c49" providerId="ADAL" clId="{518A4295-F573-004D-8323-D2F857F1BEFD}" dt="2021-06-11T07:10:47.669" v="1012"/>
          <ac:grpSpMkLst>
            <pc:docMk/>
            <pc:sldMk cId="271534604" sldId="291"/>
            <ac:grpSpMk id="84" creationId="{D6DB36ED-9ADE-F340-94EF-8717E395B0A9}"/>
          </ac:grpSpMkLst>
        </pc:grpChg>
        <pc:grpChg chg="del mod">
          <ac:chgData name="Sinan Kalkan" userId="6c97b2d2-1092-497b-8c76-002b8d208c49" providerId="ADAL" clId="{518A4295-F573-004D-8323-D2F857F1BEFD}" dt="2021-06-11T07:33:01.432" v="1479" actId="478"/>
          <ac:grpSpMkLst>
            <pc:docMk/>
            <pc:sldMk cId="271534604" sldId="291"/>
            <ac:grpSpMk id="86" creationId="{65747C52-47FF-4F4D-B119-5D9B4ACA524F}"/>
          </ac:grpSpMkLst>
        </pc:grpChg>
        <pc:inkChg chg="add del">
          <ac:chgData name="Sinan Kalkan" userId="6c97b2d2-1092-497b-8c76-002b8d208c49" providerId="ADAL" clId="{518A4295-F573-004D-8323-D2F857F1BEFD}" dt="2021-06-11T07:32:39.404" v="1459"/>
          <ac:inkMkLst>
            <pc:docMk/>
            <pc:sldMk cId="271534604" sldId="291"/>
            <ac:inkMk id="3" creationId="{058A8B23-1ADC-F24E-9D64-5C801AB0538E}"/>
          </ac:inkMkLst>
        </pc:inkChg>
        <pc:inkChg chg="add del">
          <ac:chgData name="Sinan Kalkan" userId="6c97b2d2-1092-497b-8c76-002b8d208c49" providerId="ADAL" clId="{518A4295-F573-004D-8323-D2F857F1BEFD}" dt="2021-06-11T07:32:39.407" v="1472"/>
          <ac:inkMkLst>
            <pc:docMk/>
            <pc:sldMk cId="271534604" sldId="291"/>
            <ac:inkMk id="16" creationId="{2017422D-1BA2-3548-9A94-C90FD3B4FD4E}"/>
          </ac:inkMkLst>
        </pc:inkChg>
        <pc:inkChg chg="add del mod">
          <ac:chgData name="Sinan Kalkan" userId="6c97b2d2-1092-497b-8c76-002b8d208c49" providerId="ADAL" clId="{518A4295-F573-004D-8323-D2F857F1BEFD}" dt="2021-06-11T07:32:39.404" v="1461"/>
          <ac:inkMkLst>
            <pc:docMk/>
            <pc:sldMk cId="271534604" sldId="291"/>
            <ac:inkMk id="17" creationId="{C426E825-6097-0345-9797-6861B1B60E77}"/>
          </ac:inkMkLst>
        </pc:inkChg>
        <pc:inkChg chg="add del mod">
          <ac:chgData name="Sinan Kalkan" userId="6c97b2d2-1092-497b-8c76-002b8d208c49" providerId="ADAL" clId="{518A4295-F573-004D-8323-D2F857F1BEFD}" dt="2021-06-11T07:32:39.403" v="1457"/>
          <ac:inkMkLst>
            <pc:docMk/>
            <pc:sldMk cId="271534604" sldId="291"/>
            <ac:inkMk id="18" creationId="{4D92E2B1-44EE-994A-A8B0-E1FCD40733F7}"/>
          </ac:inkMkLst>
        </pc:inkChg>
        <pc:inkChg chg="add del mod">
          <ac:chgData name="Sinan Kalkan" userId="6c97b2d2-1092-497b-8c76-002b8d208c49" providerId="ADAL" clId="{518A4295-F573-004D-8323-D2F857F1BEFD}" dt="2021-06-11T07:32:39.403" v="1456"/>
          <ac:inkMkLst>
            <pc:docMk/>
            <pc:sldMk cId="271534604" sldId="291"/>
            <ac:inkMk id="20" creationId="{18515547-5F89-B14A-988A-6AD84328E01C}"/>
          </ac:inkMkLst>
        </pc:inkChg>
        <pc:inkChg chg="add del mod">
          <ac:chgData name="Sinan Kalkan" userId="6c97b2d2-1092-497b-8c76-002b8d208c49" providerId="ADAL" clId="{518A4295-F573-004D-8323-D2F857F1BEFD}" dt="2021-06-11T07:32:39.406" v="1470"/>
          <ac:inkMkLst>
            <pc:docMk/>
            <pc:sldMk cId="271534604" sldId="291"/>
            <ac:inkMk id="22" creationId="{8CA365E9-D0DF-444D-94E6-A7F4D6E81AF9}"/>
          </ac:inkMkLst>
        </pc:inkChg>
        <pc:inkChg chg="add del mod">
          <ac:chgData name="Sinan Kalkan" userId="6c97b2d2-1092-497b-8c76-002b8d208c49" providerId="ADAL" clId="{518A4295-F573-004D-8323-D2F857F1BEFD}" dt="2021-06-11T07:32:39.405" v="1466"/>
          <ac:inkMkLst>
            <pc:docMk/>
            <pc:sldMk cId="271534604" sldId="291"/>
            <ac:inkMk id="23" creationId="{4A16ECCA-9EE7-EF4F-A49A-19C281A8A393}"/>
          </ac:inkMkLst>
        </pc:inkChg>
        <pc:inkChg chg="add del mod">
          <ac:chgData name="Sinan Kalkan" userId="6c97b2d2-1092-497b-8c76-002b8d208c49" providerId="ADAL" clId="{518A4295-F573-004D-8323-D2F857F1BEFD}" dt="2021-06-11T07:32:39.403" v="1455"/>
          <ac:inkMkLst>
            <pc:docMk/>
            <pc:sldMk cId="271534604" sldId="291"/>
            <ac:inkMk id="24" creationId="{A61B5226-8607-0945-8075-87FDDC5C8AE7}"/>
          </ac:inkMkLst>
        </pc:inkChg>
        <pc:inkChg chg="add del mod">
          <ac:chgData name="Sinan Kalkan" userId="6c97b2d2-1092-497b-8c76-002b8d208c49" providerId="ADAL" clId="{518A4295-F573-004D-8323-D2F857F1BEFD}" dt="2021-06-11T07:32:39.406" v="1468"/>
          <ac:inkMkLst>
            <pc:docMk/>
            <pc:sldMk cId="271534604" sldId="291"/>
            <ac:inkMk id="26" creationId="{84037A71-61AE-D043-8E38-F51A7B1F2368}"/>
          </ac:inkMkLst>
        </pc:inkChg>
        <pc:inkChg chg="add del mod">
          <ac:chgData name="Sinan Kalkan" userId="6c97b2d2-1092-497b-8c76-002b8d208c49" providerId="ADAL" clId="{518A4295-F573-004D-8323-D2F857F1BEFD}" dt="2021-06-11T07:32:39.405" v="1463"/>
          <ac:inkMkLst>
            <pc:docMk/>
            <pc:sldMk cId="271534604" sldId="291"/>
            <ac:inkMk id="28" creationId="{4F67DA58-C623-C643-9A8F-D640AB621623}"/>
          </ac:inkMkLst>
        </pc:inkChg>
        <pc:inkChg chg="add del mod">
          <ac:chgData name="Sinan Kalkan" userId="6c97b2d2-1092-497b-8c76-002b8d208c49" providerId="ADAL" clId="{518A4295-F573-004D-8323-D2F857F1BEFD}" dt="2021-06-11T07:32:39.404" v="1462"/>
          <ac:inkMkLst>
            <pc:docMk/>
            <pc:sldMk cId="271534604" sldId="291"/>
            <ac:inkMk id="29" creationId="{2CE86A40-9ACA-8E4F-858B-F045EA12B28C}"/>
          </ac:inkMkLst>
        </pc:inkChg>
        <pc:inkChg chg="add del mod">
          <ac:chgData name="Sinan Kalkan" userId="6c97b2d2-1092-497b-8c76-002b8d208c49" providerId="ADAL" clId="{518A4295-F573-004D-8323-D2F857F1BEFD}" dt="2021-06-11T07:32:39.406" v="1469"/>
          <ac:inkMkLst>
            <pc:docMk/>
            <pc:sldMk cId="271534604" sldId="291"/>
            <ac:inkMk id="30" creationId="{589AB6EE-89E4-B34A-A524-4669A69B3A85}"/>
          </ac:inkMkLst>
        </pc:inkChg>
        <pc:inkChg chg="add del mod">
          <ac:chgData name="Sinan Kalkan" userId="6c97b2d2-1092-497b-8c76-002b8d208c49" providerId="ADAL" clId="{518A4295-F573-004D-8323-D2F857F1BEFD}" dt="2021-06-11T07:32:39.405" v="1465"/>
          <ac:inkMkLst>
            <pc:docMk/>
            <pc:sldMk cId="271534604" sldId="291"/>
            <ac:inkMk id="31" creationId="{3437F8CF-DCF9-3940-953D-F807084DAF27}"/>
          </ac:inkMkLst>
        </pc:inkChg>
        <pc:inkChg chg="add del mod">
          <ac:chgData name="Sinan Kalkan" userId="6c97b2d2-1092-497b-8c76-002b8d208c49" providerId="ADAL" clId="{518A4295-F573-004D-8323-D2F857F1BEFD}" dt="2021-06-11T07:32:39.402" v="1453"/>
          <ac:inkMkLst>
            <pc:docMk/>
            <pc:sldMk cId="271534604" sldId="291"/>
            <ac:inkMk id="32" creationId="{1968E812-13D6-F64A-BF44-07974200B91C}"/>
          </ac:inkMkLst>
        </pc:inkChg>
        <pc:inkChg chg="add del mod">
          <ac:chgData name="Sinan Kalkan" userId="6c97b2d2-1092-497b-8c76-002b8d208c49" providerId="ADAL" clId="{518A4295-F573-004D-8323-D2F857F1BEFD}" dt="2021-06-11T07:32:39.407" v="1471"/>
          <ac:inkMkLst>
            <pc:docMk/>
            <pc:sldMk cId="271534604" sldId="291"/>
            <ac:inkMk id="33" creationId="{67E26B2C-B07A-894F-AF5F-603A939C60D7}"/>
          </ac:inkMkLst>
        </pc:inkChg>
        <pc:inkChg chg="add del mod">
          <ac:chgData name="Sinan Kalkan" userId="6c97b2d2-1092-497b-8c76-002b8d208c49" providerId="ADAL" clId="{518A4295-F573-004D-8323-D2F857F1BEFD}" dt="2021-06-11T07:32:39.407" v="1473"/>
          <ac:inkMkLst>
            <pc:docMk/>
            <pc:sldMk cId="271534604" sldId="291"/>
            <ac:inkMk id="34" creationId="{AA0B7708-0FD1-7249-A4CE-E0717CBD424A}"/>
          </ac:inkMkLst>
        </pc:inkChg>
        <pc:inkChg chg="add del">
          <ac:chgData name="Sinan Kalkan" userId="6c97b2d2-1092-497b-8c76-002b8d208c49" providerId="ADAL" clId="{518A4295-F573-004D-8323-D2F857F1BEFD}" dt="2021-06-11T07:32:58.008" v="1476" actId="478"/>
          <ac:inkMkLst>
            <pc:docMk/>
            <pc:sldMk cId="271534604" sldId="291"/>
            <ac:inkMk id="37" creationId="{F058C278-6855-3241-BA64-658A453C09F8}"/>
          </ac:inkMkLst>
        </pc:inkChg>
        <pc:inkChg chg="add mod">
          <ac:chgData name="Sinan Kalkan" userId="6c97b2d2-1092-497b-8c76-002b8d208c49" providerId="ADAL" clId="{518A4295-F573-004D-8323-D2F857F1BEFD}" dt="2021-06-11T07:10:42.440" v="1008"/>
          <ac:inkMkLst>
            <pc:docMk/>
            <pc:sldMk cId="271534604" sldId="291"/>
            <ac:inkMk id="38" creationId="{722EADC6-094B-F84B-8643-497DFD596C17}"/>
          </ac:inkMkLst>
        </pc:inkChg>
        <pc:inkChg chg="add mod">
          <ac:chgData name="Sinan Kalkan" userId="6c97b2d2-1092-497b-8c76-002b8d208c49" providerId="ADAL" clId="{518A4295-F573-004D-8323-D2F857F1BEFD}" dt="2021-06-11T07:10:42.440" v="1008"/>
          <ac:inkMkLst>
            <pc:docMk/>
            <pc:sldMk cId="271534604" sldId="291"/>
            <ac:inkMk id="39" creationId="{756A63A5-7A99-FE48-B74C-96447A7BE77C}"/>
          </ac:inkMkLst>
        </pc:inkChg>
        <pc:inkChg chg="add del">
          <ac:chgData name="Sinan Kalkan" userId="6c97b2d2-1092-497b-8c76-002b8d208c49" providerId="ADAL" clId="{518A4295-F573-004D-8323-D2F857F1BEFD}" dt="2021-06-11T07:32:39.404" v="1460"/>
          <ac:inkMkLst>
            <pc:docMk/>
            <pc:sldMk cId="271534604" sldId="291"/>
            <ac:inkMk id="41" creationId="{A3250B1C-0B70-4E4A-B340-279EA672C26A}"/>
          </ac:inkMkLst>
        </pc:inkChg>
        <pc:inkChg chg="add del mod">
          <ac:chgData name="Sinan Kalkan" userId="6c97b2d2-1092-497b-8c76-002b8d208c49" providerId="ADAL" clId="{518A4295-F573-004D-8323-D2F857F1BEFD}" dt="2021-06-11T07:32:39.403" v="1458"/>
          <ac:inkMkLst>
            <pc:docMk/>
            <pc:sldMk cId="271534604" sldId="291"/>
            <ac:inkMk id="42" creationId="{BC874876-FDB9-704B-AA86-0AEE2F14763B}"/>
          </ac:inkMkLst>
        </pc:inkChg>
        <pc:inkChg chg="add">
          <ac:chgData name="Sinan Kalkan" userId="6c97b2d2-1092-497b-8c76-002b8d208c49" providerId="ADAL" clId="{518A4295-F573-004D-8323-D2F857F1BEFD}" dt="2021-06-11T07:09:47.284" v="971" actId="9405"/>
          <ac:inkMkLst>
            <pc:docMk/>
            <pc:sldMk cId="271534604" sldId="291"/>
            <ac:inkMk id="43" creationId="{D0E06266-4D9B-5145-8B4E-D8FDA510715B}"/>
          </ac:inkMkLst>
        </pc:inkChg>
        <pc:inkChg chg="add del">
          <ac:chgData name="Sinan Kalkan" userId="6c97b2d2-1092-497b-8c76-002b8d208c49" providerId="ADAL" clId="{518A4295-F573-004D-8323-D2F857F1BEFD}" dt="2021-06-11T07:32:39.402" v="1454"/>
          <ac:inkMkLst>
            <pc:docMk/>
            <pc:sldMk cId="271534604" sldId="291"/>
            <ac:inkMk id="44" creationId="{12943088-1CB6-384D-B965-A463D557D9B0}"/>
          </ac:inkMkLst>
        </pc:inkChg>
        <pc:inkChg chg="add mod">
          <ac:chgData name="Sinan Kalkan" userId="6c97b2d2-1092-497b-8c76-002b8d208c49" providerId="ADAL" clId="{518A4295-F573-004D-8323-D2F857F1BEFD}" dt="2021-06-11T07:10:42.440" v="1008"/>
          <ac:inkMkLst>
            <pc:docMk/>
            <pc:sldMk cId="271534604" sldId="291"/>
            <ac:inkMk id="46" creationId="{1E4A954B-F2D4-EA40-9A1D-4D6C657D6D5E}"/>
          </ac:inkMkLst>
        </pc:inkChg>
        <pc:inkChg chg="add mod">
          <ac:chgData name="Sinan Kalkan" userId="6c97b2d2-1092-497b-8c76-002b8d208c49" providerId="ADAL" clId="{518A4295-F573-004D-8323-D2F857F1BEFD}" dt="2021-06-11T07:10:42.440" v="1008"/>
          <ac:inkMkLst>
            <pc:docMk/>
            <pc:sldMk cId="271534604" sldId="291"/>
            <ac:inkMk id="48" creationId="{2157DAC3-77A8-C644-919A-6D95371D7F0C}"/>
          </ac:inkMkLst>
        </pc:inkChg>
        <pc:inkChg chg="add del mod">
          <ac:chgData name="Sinan Kalkan" userId="6c97b2d2-1092-497b-8c76-002b8d208c49" providerId="ADAL" clId="{518A4295-F573-004D-8323-D2F857F1BEFD}" dt="2021-06-11T07:32:39.407" v="1474"/>
          <ac:inkMkLst>
            <pc:docMk/>
            <pc:sldMk cId="271534604" sldId="291"/>
            <ac:inkMk id="50" creationId="{24B08203-D161-2C48-9770-744CE010015B}"/>
          </ac:inkMkLst>
        </pc:inkChg>
        <pc:inkChg chg="add del mod">
          <ac:chgData name="Sinan Kalkan" userId="6c97b2d2-1092-497b-8c76-002b8d208c49" providerId="ADAL" clId="{518A4295-F573-004D-8323-D2F857F1BEFD}" dt="2021-06-11T07:32:39.405" v="1464"/>
          <ac:inkMkLst>
            <pc:docMk/>
            <pc:sldMk cId="271534604" sldId="291"/>
            <ac:inkMk id="51" creationId="{3E134BC6-343E-DE42-8111-F113885F0B9F}"/>
          </ac:inkMkLst>
        </pc:inkChg>
        <pc:inkChg chg="add mod">
          <ac:chgData name="Sinan Kalkan" userId="6c97b2d2-1092-497b-8c76-002b8d208c49" providerId="ADAL" clId="{518A4295-F573-004D-8323-D2F857F1BEFD}" dt="2021-06-11T07:10:42.440" v="1008"/>
          <ac:inkMkLst>
            <pc:docMk/>
            <pc:sldMk cId="271534604" sldId="291"/>
            <ac:inkMk id="53" creationId="{A9D27587-FA58-BB49-ADA8-6D259E37C724}"/>
          </ac:inkMkLst>
        </pc:inkChg>
        <pc:inkChg chg="add mod">
          <ac:chgData name="Sinan Kalkan" userId="6c97b2d2-1092-497b-8c76-002b8d208c49" providerId="ADAL" clId="{518A4295-F573-004D-8323-D2F857F1BEFD}" dt="2021-06-11T07:10:42.440" v="1008"/>
          <ac:inkMkLst>
            <pc:docMk/>
            <pc:sldMk cId="271534604" sldId="291"/>
            <ac:inkMk id="54" creationId="{D0B90AE4-FE8A-3643-A310-A6F72237B8DE}"/>
          </ac:inkMkLst>
        </pc:inkChg>
        <pc:inkChg chg="add del mod">
          <ac:chgData name="Sinan Kalkan" userId="6c97b2d2-1092-497b-8c76-002b8d208c49" providerId="ADAL" clId="{518A4295-F573-004D-8323-D2F857F1BEFD}" dt="2021-06-11T07:32:39.406" v="1467"/>
          <ac:inkMkLst>
            <pc:docMk/>
            <pc:sldMk cId="271534604" sldId="291"/>
            <ac:inkMk id="56" creationId="{E188E7BD-198E-AD45-8E22-442F467FA35F}"/>
          </ac:inkMkLst>
        </pc:inkChg>
        <pc:inkChg chg="add del mod">
          <ac:chgData name="Sinan Kalkan" userId="6c97b2d2-1092-497b-8c76-002b8d208c49" providerId="ADAL" clId="{518A4295-F573-004D-8323-D2F857F1BEFD}" dt="2021-06-11T07:33:00.254" v="1478" actId="478"/>
          <ac:inkMkLst>
            <pc:docMk/>
            <pc:sldMk cId="271534604" sldId="291"/>
            <ac:inkMk id="57" creationId="{82680AF4-E5E3-8A4D-8764-BBBA6BD82620}"/>
          </ac:inkMkLst>
        </pc:inkChg>
        <pc:inkChg chg="add mod">
          <ac:chgData name="Sinan Kalkan" userId="6c97b2d2-1092-497b-8c76-002b8d208c49" providerId="ADAL" clId="{518A4295-F573-004D-8323-D2F857F1BEFD}" dt="2021-06-11T07:10:10.789" v="989"/>
          <ac:inkMkLst>
            <pc:docMk/>
            <pc:sldMk cId="271534604" sldId="291"/>
            <ac:inkMk id="59" creationId="{3C8B4649-6A24-764E-B738-897C3B8EA061}"/>
          </ac:inkMkLst>
        </pc:inkChg>
        <pc:inkChg chg="add mod">
          <ac:chgData name="Sinan Kalkan" userId="6c97b2d2-1092-497b-8c76-002b8d208c49" providerId="ADAL" clId="{518A4295-F573-004D-8323-D2F857F1BEFD}" dt="2021-06-11T07:10:10.789" v="989"/>
          <ac:inkMkLst>
            <pc:docMk/>
            <pc:sldMk cId="271534604" sldId="291"/>
            <ac:inkMk id="60" creationId="{80E36BC9-ADE0-B041-8905-859AB4F2C874}"/>
          </ac:inkMkLst>
        </pc:inkChg>
        <pc:inkChg chg="add del">
          <ac:chgData name="Sinan Kalkan" userId="6c97b2d2-1092-497b-8c76-002b8d208c49" providerId="ADAL" clId="{518A4295-F573-004D-8323-D2F857F1BEFD}" dt="2021-06-11T07:33:02.513" v="1480" actId="478"/>
          <ac:inkMkLst>
            <pc:docMk/>
            <pc:sldMk cId="271534604" sldId="291"/>
            <ac:inkMk id="62" creationId="{591148C4-C922-AA49-8646-3B9AD2EB09CF}"/>
          </ac:inkMkLst>
        </pc:inkChg>
        <pc:inkChg chg="add mod">
          <ac:chgData name="Sinan Kalkan" userId="6c97b2d2-1092-497b-8c76-002b8d208c49" providerId="ADAL" clId="{518A4295-F573-004D-8323-D2F857F1BEFD}" dt="2021-06-11T07:10:42.440" v="1008"/>
          <ac:inkMkLst>
            <pc:docMk/>
            <pc:sldMk cId="271534604" sldId="291"/>
            <ac:inkMk id="63" creationId="{164AA4A8-D948-D743-9F42-40E8EBCF6E4C}"/>
          </ac:inkMkLst>
        </pc:inkChg>
        <pc:inkChg chg="add mod">
          <ac:chgData name="Sinan Kalkan" userId="6c97b2d2-1092-497b-8c76-002b8d208c49" providerId="ADAL" clId="{518A4295-F573-004D-8323-D2F857F1BEFD}" dt="2021-06-11T07:10:42.440" v="1008"/>
          <ac:inkMkLst>
            <pc:docMk/>
            <pc:sldMk cId="271534604" sldId="291"/>
            <ac:inkMk id="64" creationId="{D161B483-D61F-F046-AA4C-14D81D85BFBF}"/>
          </ac:inkMkLst>
        </pc:inkChg>
        <pc:inkChg chg="add del mod">
          <ac:chgData name="Sinan Kalkan" userId="6c97b2d2-1092-497b-8c76-002b8d208c49" providerId="ADAL" clId="{518A4295-F573-004D-8323-D2F857F1BEFD}" dt="2021-06-11T07:32:59.095" v="1477" actId="478"/>
          <ac:inkMkLst>
            <pc:docMk/>
            <pc:sldMk cId="271534604" sldId="291"/>
            <ac:inkMk id="66" creationId="{25FD3598-5B1A-1C49-A14C-D2E182A52EF3}"/>
          </ac:inkMkLst>
        </pc:inkChg>
        <pc:inkChg chg="add mod">
          <ac:chgData name="Sinan Kalkan" userId="6c97b2d2-1092-497b-8c76-002b8d208c49" providerId="ADAL" clId="{518A4295-F573-004D-8323-D2F857F1BEFD}" dt="2021-06-11T07:10:31.198" v="1002"/>
          <ac:inkMkLst>
            <pc:docMk/>
            <pc:sldMk cId="271534604" sldId="291"/>
            <ac:inkMk id="68" creationId="{7225BFC5-1340-7D45-A45D-6E8B248A2EB5}"/>
          </ac:inkMkLst>
        </pc:inkChg>
        <pc:inkChg chg="add mod">
          <ac:chgData name="Sinan Kalkan" userId="6c97b2d2-1092-497b-8c76-002b8d208c49" providerId="ADAL" clId="{518A4295-F573-004D-8323-D2F857F1BEFD}" dt="2021-06-11T07:10:31.198" v="1002"/>
          <ac:inkMkLst>
            <pc:docMk/>
            <pc:sldMk cId="271534604" sldId="291"/>
            <ac:inkMk id="69" creationId="{2C9A7900-BD55-4145-807E-9EFF2EA283B1}"/>
          </ac:inkMkLst>
        </pc:inkChg>
        <pc:inkChg chg="add mod">
          <ac:chgData name="Sinan Kalkan" userId="6c97b2d2-1092-497b-8c76-002b8d208c49" providerId="ADAL" clId="{518A4295-F573-004D-8323-D2F857F1BEFD}" dt="2021-06-11T07:10:47.669" v="1012"/>
          <ac:inkMkLst>
            <pc:docMk/>
            <pc:sldMk cId="271534604" sldId="291"/>
            <ac:inkMk id="70" creationId="{FCDCBC71-61A5-F243-BAF3-B3C8DEE3DB26}"/>
          </ac:inkMkLst>
        </pc:inkChg>
        <pc:inkChg chg="add mod">
          <ac:chgData name="Sinan Kalkan" userId="6c97b2d2-1092-497b-8c76-002b8d208c49" providerId="ADAL" clId="{518A4295-F573-004D-8323-D2F857F1BEFD}" dt="2021-06-11T07:10:47.669" v="1012"/>
          <ac:inkMkLst>
            <pc:docMk/>
            <pc:sldMk cId="271534604" sldId="291"/>
            <ac:inkMk id="71" creationId="{5EAF87A9-A32E-9143-B00D-DB7FA4BF4366}"/>
          </ac:inkMkLst>
        </pc:inkChg>
        <pc:inkChg chg="add mod">
          <ac:chgData name="Sinan Kalkan" userId="6c97b2d2-1092-497b-8c76-002b8d208c49" providerId="ADAL" clId="{518A4295-F573-004D-8323-D2F857F1BEFD}" dt="2021-06-11T07:10:47.669" v="1012"/>
          <ac:inkMkLst>
            <pc:docMk/>
            <pc:sldMk cId="271534604" sldId="291"/>
            <ac:inkMk id="72" creationId="{2155F0E2-6468-E04B-AFD9-E9ECA15E4716}"/>
          </ac:inkMkLst>
        </pc:inkChg>
        <pc:inkChg chg="add mod">
          <ac:chgData name="Sinan Kalkan" userId="6c97b2d2-1092-497b-8c76-002b8d208c49" providerId="ADAL" clId="{518A4295-F573-004D-8323-D2F857F1BEFD}" dt="2021-06-11T07:10:47.669" v="1012"/>
          <ac:inkMkLst>
            <pc:docMk/>
            <pc:sldMk cId="271534604" sldId="291"/>
            <ac:inkMk id="73" creationId="{FA3273DF-2BBE-454F-8275-00B14DEF9C3B}"/>
          </ac:inkMkLst>
        </pc:inkChg>
        <pc:inkChg chg="add mod">
          <ac:chgData name="Sinan Kalkan" userId="6c97b2d2-1092-497b-8c76-002b8d208c49" providerId="ADAL" clId="{518A4295-F573-004D-8323-D2F857F1BEFD}" dt="2021-06-11T07:10:47.669" v="1012"/>
          <ac:inkMkLst>
            <pc:docMk/>
            <pc:sldMk cId="271534604" sldId="291"/>
            <ac:inkMk id="77" creationId="{193FBF4B-37A6-8849-B38A-1CE9A5C94D7B}"/>
          </ac:inkMkLst>
        </pc:inkChg>
        <pc:inkChg chg="add mod">
          <ac:chgData name="Sinan Kalkan" userId="6c97b2d2-1092-497b-8c76-002b8d208c49" providerId="ADAL" clId="{518A4295-F573-004D-8323-D2F857F1BEFD}" dt="2021-06-11T07:10:47.669" v="1012"/>
          <ac:inkMkLst>
            <pc:docMk/>
            <pc:sldMk cId="271534604" sldId="291"/>
            <ac:inkMk id="78" creationId="{DB1D2E22-B643-9544-ABE2-15DEFA2A0AFA}"/>
          </ac:inkMkLst>
        </pc:inkChg>
        <pc:inkChg chg="add mod">
          <ac:chgData name="Sinan Kalkan" userId="6c97b2d2-1092-497b-8c76-002b8d208c49" providerId="ADAL" clId="{518A4295-F573-004D-8323-D2F857F1BEFD}" dt="2021-06-11T07:10:47.669" v="1012"/>
          <ac:inkMkLst>
            <pc:docMk/>
            <pc:sldMk cId="271534604" sldId="291"/>
            <ac:inkMk id="79" creationId="{79BF59AB-55B1-294D-A30D-EDB54C4D7AA6}"/>
          </ac:inkMkLst>
        </pc:inkChg>
        <pc:inkChg chg="add mod">
          <ac:chgData name="Sinan Kalkan" userId="6c97b2d2-1092-497b-8c76-002b8d208c49" providerId="ADAL" clId="{518A4295-F573-004D-8323-D2F857F1BEFD}" dt="2021-06-11T07:10:42.440" v="1008"/>
          <ac:inkMkLst>
            <pc:docMk/>
            <pc:sldMk cId="271534604" sldId="291"/>
            <ac:inkMk id="81" creationId="{EB6C7CC3-F2F3-0E40-B7FE-EE386798C2DC}"/>
          </ac:inkMkLst>
        </pc:inkChg>
        <pc:inkChg chg="add mod">
          <ac:chgData name="Sinan Kalkan" userId="6c97b2d2-1092-497b-8c76-002b8d208c49" providerId="ADAL" clId="{518A4295-F573-004D-8323-D2F857F1BEFD}" dt="2021-06-11T07:10:47.669" v="1012"/>
          <ac:inkMkLst>
            <pc:docMk/>
            <pc:sldMk cId="271534604" sldId="291"/>
            <ac:inkMk id="83" creationId="{2C96071E-BF0F-3C4E-837B-1AF252499694}"/>
          </ac:inkMkLst>
        </pc:inkChg>
        <pc:inkChg chg="add mod">
          <ac:chgData name="Sinan Kalkan" userId="6c97b2d2-1092-497b-8c76-002b8d208c49" providerId="ADAL" clId="{518A4295-F573-004D-8323-D2F857F1BEFD}" dt="2021-06-11T07:10:47.669" v="1012"/>
          <ac:inkMkLst>
            <pc:docMk/>
            <pc:sldMk cId="271534604" sldId="291"/>
            <ac:inkMk id="85" creationId="{A11D47FB-8DCA-464A-82EE-64A53661A834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2:02.124" v="1391"/>
        <pc:sldMkLst>
          <pc:docMk/>
          <pc:sldMk cId="89680415" sldId="292"/>
        </pc:sldMkLst>
        <pc:spChg chg="mod">
          <ac:chgData name="Sinan Kalkan" userId="6c97b2d2-1092-497b-8c76-002b8d208c49" providerId="ADAL" clId="{518A4295-F573-004D-8323-D2F857F1BEFD}" dt="2021-06-10T08:19:24.230" v="76" actId="108"/>
          <ac:spMkLst>
            <pc:docMk/>
            <pc:sldMk cId="89680415" sldId="292"/>
            <ac:spMk id="3" creationId="{00866BDF-4171-BC4B-B535-EB7D21611204}"/>
          </ac:spMkLst>
        </pc:spChg>
        <pc:grpChg chg="del mod">
          <ac:chgData name="Sinan Kalkan" userId="6c97b2d2-1092-497b-8c76-002b8d208c49" providerId="ADAL" clId="{518A4295-F573-004D-8323-D2F857F1BEFD}" dt="2021-06-11T07:03:22.189" v="760"/>
          <ac:grpSpMkLst>
            <pc:docMk/>
            <pc:sldMk cId="89680415" sldId="292"/>
            <ac:grpSpMk id="30" creationId="{C32B3B77-03F1-D146-95D1-883CC84D7D06}"/>
          </ac:grpSpMkLst>
        </pc:grpChg>
        <pc:grpChg chg="del mod">
          <ac:chgData name="Sinan Kalkan" userId="6c97b2d2-1092-497b-8c76-002b8d208c49" providerId="ADAL" clId="{518A4295-F573-004D-8323-D2F857F1BEFD}" dt="2021-06-11T07:02:13.344" v="746"/>
          <ac:grpSpMkLst>
            <pc:docMk/>
            <pc:sldMk cId="89680415" sldId="292"/>
            <ac:grpSpMk id="35" creationId="{180404F4-8AB7-724F-A1BF-DB8A5EFDAB53}"/>
          </ac:grpSpMkLst>
        </pc:grpChg>
        <pc:grpChg chg="del mod">
          <ac:chgData name="Sinan Kalkan" userId="6c97b2d2-1092-497b-8c76-002b8d208c49" providerId="ADAL" clId="{518A4295-F573-004D-8323-D2F857F1BEFD}" dt="2021-06-11T07:02:19.721" v="754"/>
          <ac:grpSpMkLst>
            <pc:docMk/>
            <pc:sldMk cId="89680415" sldId="292"/>
            <ac:grpSpMk id="44" creationId="{546E6588-978A-6A49-8AD9-0D27485CA0B7}"/>
          </ac:grpSpMkLst>
        </pc:grpChg>
        <pc:grpChg chg="del mod">
          <ac:chgData name="Sinan Kalkan" userId="6c97b2d2-1092-497b-8c76-002b8d208c49" providerId="ADAL" clId="{518A4295-F573-004D-8323-D2F857F1BEFD}" dt="2021-06-11T07:03:22.192" v="776"/>
          <ac:grpSpMkLst>
            <pc:docMk/>
            <pc:sldMk cId="89680415" sldId="292"/>
            <ac:grpSpMk id="52" creationId="{E1DF773A-5110-A145-9B0F-595E164C61DF}"/>
          </ac:grpSpMkLst>
        </pc:grpChg>
        <pc:grpChg chg="del mod">
          <ac:chgData name="Sinan Kalkan" userId="6c97b2d2-1092-497b-8c76-002b8d208c49" providerId="ADAL" clId="{518A4295-F573-004D-8323-D2F857F1BEFD}" dt="2021-06-11T07:04:04.658" v="788"/>
          <ac:grpSpMkLst>
            <pc:docMk/>
            <pc:sldMk cId="89680415" sldId="292"/>
            <ac:grpSpMk id="61" creationId="{D947B34B-5B84-5D4C-A6C1-DD3327E97D06}"/>
          </ac:grpSpMkLst>
        </pc:grpChg>
        <pc:grpChg chg="del mod">
          <ac:chgData name="Sinan Kalkan" userId="6c97b2d2-1092-497b-8c76-002b8d208c49" providerId="ADAL" clId="{518A4295-F573-004D-8323-D2F857F1BEFD}" dt="2021-06-11T07:04:31.595" v="793"/>
          <ac:grpSpMkLst>
            <pc:docMk/>
            <pc:sldMk cId="89680415" sldId="292"/>
            <ac:grpSpMk id="63" creationId="{1D959EF4-8232-B54F-9453-57282F97E9A1}"/>
          </ac:grpSpMkLst>
        </pc:grpChg>
        <pc:grpChg chg="del mod">
          <ac:chgData name="Sinan Kalkan" userId="6c97b2d2-1092-497b-8c76-002b8d208c49" providerId="ADAL" clId="{518A4295-F573-004D-8323-D2F857F1BEFD}" dt="2021-06-11T07:04:31.595" v="793"/>
          <ac:grpSpMkLst>
            <pc:docMk/>
            <pc:sldMk cId="89680415" sldId="292"/>
            <ac:grpSpMk id="68" creationId="{106E236D-43BF-F548-86CE-3C0A0193FE54}"/>
          </ac:grpSpMkLst>
        </pc:grpChg>
        <pc:grpChg chg="del mod">
          <ac:chgData name="Sinan Kalkan" userId="6c97b2d2-1092-497b-8c76-002b8d208c49" providerId="ADAL" clId="{518A4295-F573-004D-8323-D2F857F1BEFD}" dt="2021-06-11T07:04:35.198" v="795"/>
          <ac:grpSpMkLst>
            <pc:docMk/>
            <pc:sldMk cId="89680415" sldId="292"/>
            <ac:grpSpMk id="69" creationId="{2CE0BA29-9F45-ED48-A53A-80A94D09C948}"/>
          </ac:grpSpMkLst>
        </pc:grpChg>
        <pc:grpChg chg="del mod">
          <ac:chgData name="Sinan Kalkan" userId="6c97b2d2-1092-497b-8c76-002b8d208c49" providerId="ADAL" clId="{518A4295-F573-004D-8323-D2F857F1BEFD}" dt="2021-06-11T07:04:37.766" v="797"/>
          <ac:grpSpMkLst>
            <pc:docMk/>
            <pc:sldMk cId="89680415" sldId="292"/>
            <ac:grpSpMk id="71" creationId="{5C4D02BD-C168-E048-887A-5A201D3A7353}"/>
          </ac:grpSpMkLst>
        </pc:grpChg>
        <pc:grpChg chg="del mod">
          <ac:chgData name="Sinan Kalkan" userId="6c97b2d2-1092-497b-8c76-002b8d208c49" providerId="ADAL" clId="{518A4295-F573-004D-8323-D2F857F1BEFD}" dt="2021-06-11T07:04:39.536" v="799"/>
          <ac:grpSpMkLst>
            <pc:docMk/>
            <pc:sldMk cId="89680415" sldId="292"/>
            <ac:grpSpMk id="73" creationId="{4F849434-11F4-BC47-99BC-FD00125D2442}"/>
          </ac:grpSpMkLst>
        </pc:grpChg>
        <pc:grpChg chg="del mod">
          <ac:chgData name="Sinan Kalkan" userId="6c97b2d2-1092-497b-8c76-002b8d208c49" providerId="ADAL" clId="{518A4295-F573-004D-8323-D2F857F1BEFD}" dt="2021-06-11T07:04:41.608" v="801"/>
          <ac:grpSpMkLst>
            <pc:docMk/>
            <pc:sldMk cId="89680415" sldId="292"/>
            <ac:grpSpMk id="75" creationId="{DA231B27-C2AC-6442-8783-16890708966A}"/>
          </ac:grpSpMkLst>
        </pc:grpChg>
        <pc:grpChg chg="del mod">
          <ac:chgData name="Sinan Kalkan" userId="6c97b2d2-1092-497b-8c76-002b8d208c49" providerId="ADAL" clId="{518A4295-F573-004D-8323-D2F857F1BEFD}" dt="2021-06-11T07:04:45.531" v="805"/>
          <ac:grpSpMkLst>
            <pc:docMk/>
            <pc:sldMk cId="89680415" sldId="292"/>
            <ac:grpSpMk id="77" creationId="{9BB12181-575F-8043-88B8-9C1977987E14}"/>
          </ac:grpSpMkLst>
        </pc:grpChg>
        <pc:grpChg chg="del mod">
          <ac:chgData name="Sinan Kalkan" userId="6c97b2d2-1092-497b-8c76-002b8d208c49" providerId="ADAL" clId="{518A4295-F573-004D-8323-D2F857F1BEFD}" dt="2021-06-11T07:04:47.129" v="807"/>
          <ac:grpSpMkLst>
            <pc:docMk/>
            <pc:sldMk cId="89680415" sldId="292"/>
            <ac:grpSpMk id="81" creationId="{DEF1E0FE-F2B7-2149-8145-CC6579285D38}"/>
          </ac:grpSpMkLst>
        </pc:grpChg>
        <pc:grpChg chg="del mod">
          <ac:chgData name="Sinan Kalkan" userId="6c97b2d2-1092-497b-8c76-002b8d208c49" providerId="ADAL" clId="{518A4295-F573-004D-8323-D2F857F1BEFD}" dt="2021-06-11T07:04:50.154" v="809"/>
          <ac:grpSpMkLst>
            <pc:docMk/>
            <pc:sldMk cId="89680415" sldId="292"/>
            <ac:grpSpMk id="83" creationId="{6D6B3B34-FA40-A849-8E3C-EC978A6FD465}"/>
          </ac:grpSpMkLst>
        </pc:grpChg>
        <pc:grpChg chg="del mod">
          <ac:chgData name="Sinan Kalkan" userId="6c97b2d2-1092-497b-8c76-002b8d208c49" providerId="ADAL" clId="{518A4295-F573-004D-8323-D2F857F1BEFD}" dt="2021-06-11T07:04:51.669" v="811"/>
          <ac:grpSpMkLst>
            <pc:docMk/>
            <pc:sldMk cId="89680415" sldId="292"/>
            <ac:grpSpMk id="85" creationId="{9806BE35-E1AE-2B43-949B-F31D66D120A5}"/>
          </ac:grpSpMkLst>
        </pc:grpChg>
        <pc:grpChg chg="del mod">
          <ac:chgData name="Sinan Kalkan" userId="6c97b2d2-1092-497b-8c76-002b8d208c49" providerId="ADAL" clId="{518A4295-F573-004D-8323-D2F857F1BEFD}" dt="2021-06-11T07:04:56.212" v="815"/>
          <ac:grpSpMkLst>
            <pc:docMk/>
            <pc:sldMk cId="89680415" sldId="292"/>
            <ac:grpSpMk id="87" creationId="{345173B5-47C5-534A-878E-60CE27B40366}"/>
          </ac:grpSpMkLst>
        </pc:grpChg>
        <pc:grpChg chg="del mod">
          <ac:chgData name="Sinan Kalkan" userId="6c97b2d2-1092-497b-8c76-002b8d208c49" providerId="ADAL" clId="{518A4295-F573-004D-8323-D2F857F1BEFD}" dt="2021-06-11T07:32:02.124" v="1389"/>
          <ac:grpSpMkLst>
            <pc:docMk/>
            <pc:sldMk cId="89680415" sldId="292"/>
            <ac:grpSpMk id="91" creationId="{69982246-CBFB-154E-B05F-43E0EF853927}"/>
          </ac:grpSpMkLst>
        </pc:grpChg>
        <pc:inkChg chg="add del">
          <ac:chgData name="Sinan Kalkan" userId="6c97b2d2-1092-497b-8c76-002b8d208c49" providerId="ADAL" clId="{518A4295-F573-004D-8323-D2F857F1BEFD}" dt="2021-06-11T07:03:22.192" v="774"/>
          <ac:inkMkLst>
            <pc:docMk/>
            <pc:sldMk cId="89680415" sldId="292"/>
            <ac:inkMk id="13" creationId="{3D9D4002-95BD-8243-AEF1-928B00AB28D2}"/>
          </ac:inkMkLst>
        </pc:inkChg>
        <pc:inkChg chg="add del mod">
          <ac:chgData name="Sinan Kalkan" userId="6c97b2d2-1092-497b-8c76-002b8d208c49" providerId="ADAL" clId="{518A4295-F573-004D-8323-D2F857F1BEFD}" dt="2021-06-11T07:03:22.192" v="773"/>
          <ac:inkMkLst>
            <pc:docMk/>
            <pc:sldMk cId="89680415" sldId="292"/>
            <ac:inkMk id="28" creationId="{5DBBFDC5-2557-B04C-A871-8C5EFD3FEA47}"/>
          </ac:inkMkLst>
        </pc:inkChg>
        <pc:inkChg chg="add del mod">
          <ac:chgData name="Sinan Kalkan" userId="6c97b2d2-1092-497b-8c76-002b8d208c49" providerId="ADAL" clId="{518A4295-F573-004D-8323-D2F857F1BEFD}" dt="2021-06-11T07:03:22.189" v="760"/>
          <ac:inkMkLst>
            <pc:docMk/>
            <pc:sldMk cId="89680415" sldId="292"/>
            <ac:inkMk id="29" creationId="{FC786D0D-D7C0-BE49-9B85-02F950696230}"/>
          </ac:inkMkLst>
        </pc:inkChg>
        <pc:inkChg chg="add del">
          <ac:chgData name="Sinan Kalkan" userId="6c97b2d2-1092-497b-8c76-002b8d208c49" providerId="ADAL" clId="{518A4295-F573-004D-8323-D2F857F1BEFD}" dt="2021-06-11T07:03:22.190" v="764"/>
          <ac:inkMkLst>
            <pc:docMk/>
            <pc:sldMk cId="89680415" sldId="292"/>
            <ac:inkMk id="31" creationId="{B32A19C9-4E2E-A542-BF4B-695F85D029CF}"/>
          </ac:inkMkLst>
        </pc:inkChg>
        <pc:inkChg chg="add del">
          <ac:chgData name="Sinan Kalkan" userId="6c97b2d2-1092-497b-8c76-002b8d208c49" providerId="ADAL" clId="{518A4295-F573-004D-8323-D2F857F1BEFD}" dt="2021-06-11T07:03:22.193" v="777"/>
          <ac:inkMkLst>
            <pc:docMk/>
            <pc:sldMk cId="89680415" sldId="292"/>
            <ac:inkMk id="32" creationId="{8188F177-DE43-E94C-9AF7-4834CA8236DE}"/>
          </ac:inkMkLst>
        </pc:inkChg>
        <pc:inkChg chg="add del mod">
          <ac:chgData name="Sinan Kalkan" userId="6c97b2d2-1092-497b-8c76-002b8d208c49" providerId="ADAL" clId="{518A4295-F573-004D-8323-D2F857F1BEFD}" dt="2021-06-11T07:03:22.188" v="759"/>
          <ac:inkMkLst>
            <pc:docMk/>
            <pc:sldMk cId="89680415" sldId="292"/>
            <ac:inkMk id="33" creationId="{1622E95A-C75B-1F46-A81D-9B238C322D91}"/>
          </ac:inkMkLst>
        </pc:inkChg>
        <pc:inkChg chg="add del mod">
          <ac:chgData name="Sinan Kalkan" userId="6c97b2d2-1092-497b-8c76-002b8d208c49" providerId="ADAL" clId="{518A4295-F573-004D-8323-D2F857F1BEFD}" dt="2021-06-11T07:03:22.191" v="770"/>
          <ac:inkMkLst>
            <pc:docMk/>
            <pc:sldMk cId="89680415" sldId="292"/>
            <ac:inkMk id="34" creationId="{9AEA24A5-73AF-F548-AFBE-8521881001F1}"/>
          </ac:inkMkLst>
        </pc:inkChg>
        <pc:inkChg chg="add del mod">
          <ac:chgData name="Sinan Kalkan" userId="6c97b2d2-1092-497b-8c76-002b8d208c49" providerId="ADAL" clId="{518A4295-F573-004D-8323-D2F857F1BEFD}" dt="2021-06-11T07:03:22.190" v="765"/>
          <ac:inkMkLst>
            <pc:docMk/>
            <pc:sldMk cId="89680415" sldId="292"/>
            <ac:inkMk id="36" creationId="{8D700FA9-4C2D-1445-8179-FDBD9A173F30}"/>
          </ac:inkMkLst>
        </pc:inkChg>
        <pc:inkChg chg="add del mod">
          <ac:chgData name="Sinan Kalkan" userId="6c97b2d2-1092-497b-8c76-002b8d208c49" providerId="ADAL" clId="{518A4295-F573-004D-8323-D2F857F1BEFD}" dt="2021-06-11T07:03:22.192" v="776"/>
          <ac:inkMkLst>
            <pc:docMk/>
            <pc:sldMk cId="89680415" sldId="292"/>
            <ac:inkMk id="37" creationId="{E2873726-C042-FF4E-A7F1-60EEA54B450A}"/>
          </ac:inkMkLst>
        </pc:inkChg>
        <pc:inkChg chg="add del mod">
          <ac:chgData name="Sinan Kalkan" userId="6c97b2d2-1092-497b-8c76-002b8d208c49" providerId="ADAL" clId="{518A4295-F573-004D-8323-D2F857F1BEFD}" dt="2021-06-11T07:03:22.190" v="767"/>
          <ac:inkMkLst>
            <pc:docMk/>
            <pc:sldMk cId="89680415" sldId="292"/>
            <ac:inkMk id="38" creationId="{53968C73-AAB6-744B-B09D-CAF6A0CE1309}"/>
          </ac:inkMkLst>
        </pc:inkChg>
        <pc:inkChg chg="add del mod">
          <ac:chgData name="Sinan Kalkan" userId="6c97b2d2-1092-497b-8c76-002b8d208c49" providerId="ADAL" clId="{518A4295-F573-004D-8323-D2F857F1BEFD}" dt="2021-06-11T07:03:22.191" v="771"/>
          <ac:inkMkLst>
            <pc:docMk/>
            <pc:sldMk cId="89680415" sldId="292"/>
            <ac:inkMk id="39" creationId="{AAE3608F-9BD9-BD46-8C40-9236BEFB3CE6}"/>
          </ac:inkMkLst>
        </pc:inkChg>
        <pc:inkChg chg="add del mod">
          <ac:chgData name="Sinan Kalkan" userId="6c97b2d2-1092-497b-8c76-002b8d208c49" providerId="ADAL" clId="{518A4295-F573-004D-8323-D2F857F1BEFD}" dt="2021-06-11T07:03:22.189" v="761"/>
          <ac:inkMkLst>
            <pc:docMk/>
            <pc:sldMk cId="89680415" sldId="292"/>
            <ac:inkMk id="40" creationId="{CAD421C8-7ADA-B649-9209-AE4216E43A58}"/>
          </ac:inkMkLst>
        </pc:inkChg>
        <pc:inkChg chg="add del mod">
          <ac:chgData name="Sinan Kalkan" userId="6c97b2d2-1092-497b-8c76-002b8d208c49" providerId="ADAL" clId="{518A4295-F573-004D-8323-D2F857F1BEFD}" dt="2021-06-11T07:03:22.187" v="756"/>
          <ac:inkMkLst>
            <pc:docMk/>
            <pc:sldMk cId="89680415" sldId="292"/>
            <ac:inkMk id="41" creationId="{C626C4AE-D838-DE44-917E-2BA002DD42AE}"/>
          </ac:inkMkLst>
        </pc:inkChg>
        <pc:inkChg chg="add del mod">
          <ac:chgData name="Sinan Kalkan" userId="6c97b2d2-1092-497b-8c76-002b8d208c49" providerId="ADAL" clId="{518A4295-F573-004D-8323-D2F857F1BEFD}" dt="2021-06-11T07:03:22.189" v="763"/>
          <ac:inkMkLst>
            <pc:docMk/>
            <pc:sldMk cId="89680415" sldId="292"/>
            <ac:inkMk id="42" creationId="{4621BE0D-0EB9-B443-934A-6D1F342E9EFF}"/>
          </ac:inkMkLst>
        </pc:inkChg>
        <pc:inkChg chg="add del mod">
          <ac:chgData name="Sinan Kalkan" userId="6c97b2d2-1092-497b-8c76-002b8d208c49" providerId="ADAL" clId="{518A4295-F573-004D-8323-D2F857F1BEFD}" dt="2021-06-11T07:03:22.193" v="778"/>
          <ac:inkMkLst>
            <pc:docMk/>
            <pc:sldMk cId="89680415" sldId="292"/>
            <ac:inkMk id="43" creationId="{0F4286B5-5B49-4F4E-82AF-2CB68E8250B0}"/>
          </ac:inkMkLst>
        </pc:inkChg>
        <pc:inkChg chg="add del mod">
          <ac:chgData name="Sinan Kalkan" userId="6c97b2d2-1092-497b-8c76-002b8d208c49" providerId="ADAL" clId="{518A4295-F573-004D-8323-D2F857F1BEFD}" dt="2021-06-11T07:03:22.188" v="757"/>
          <ac:inkMkLst>
            <pc:docMk/>
            <pc:sldMk cId="89680415" sldId="292"/>
            <ac:inkMk id="45" creationId="{1ED02DAB-1469-FC4E-A7F7-3F0B0016CFE2}"/>
          </ac:inkMkLst>
        </pc:inkChg>
        <pc:inkChg chg="add del mod">
          <ac:chgData name="Sinan Kalkan" userId="6c97b2d2-1092-497b-8c76-002b8d208c49" providerId="ADAL" clId="{518A4295-F573-004D-8323-D2F857F1BEFD}" dt="2021-06-11T07:03:22.190" v="768"/>
          <ac:inkMkLst>
            <pc:docMk/>
            <pc:sldMk cId="89680415" sldId="292"/>
            <ac:inkMk id="46" creationId="{16065FFA-F457-6F42-9F40-54EF0D66EE83}"/>
          </ac:inkMkLst>
        </pc:inkChg>
        <pc:inkChg chg="add del mod">
          <ac:chgData name="Sinan Kalkan" userId="6c97b2d2-1092-497b-8c76-002b8d208c49" providerId="ADAL" clId="{518A4295-F573-004D-8323-D2F857F1BEFD}" dt="2021-06-11T07:03:22.189" v="762"/>
          <ac:inkMkLst>
            <pc:docMk/>
            <pc:sldMk cId="89680415" sldId="292"/>
            <ac:inkMk id="47" creationId="{DCD4E704-BD1E-494F-9FE2-3FC5E41F0C4A}"/>
          </ac:inkMkLst>
        </pc:inkChg>
        <pc:inkChg chg="add del mod">
          <ac:chgData name="Sinan Kalkan" userId="6c97b2d2-1092-497b-8c76-002b8d208c49" providerId="ADAL" clId="{518A4295-F573-004D-8323-D2F857F1BEFD}" dt="2021-06-11T07:03:22.188" v="758"/>
          <ac:inkMkLst>
            <pc:docMk/>
            <pc:sldMk cId="89680415" sldId="292"/>
            <ac:inkMk id="48" creationId="{B8E1241A-F87B-7D4A-9CC7-9B27E1AB48E6}"/>
          </ac:inkMkLst>
        </pc:inkChg>
        <pc:inkChg chg="add del mod">
          <ac:chgData name="Sinan Kalkan" userId="6c97b2d2-1092-497b-8c76-002b8d208c49" providerId="ADAL" clId="{518A4295-F573-004D-8323-D2F857F1BEFD}" dt="2021-06-11T07:03:22.190" v="766"/>
          <ac:inkMkLst>
            <pc:docMk/>
            <pc:sldMk cId="89680415" sldId="292"/>
            <ac:inkMk id="49" creationId="{B99B09B7-FE45-1340-A107-BB584B4D7F60}"/>
          </ac:inkMkLst>
        </pc:inkChg>
        <pc:inkChg chg="add del mod">
          <ac:chgData name="Sinan Kalkan" userId="6c97b2d2-1092-497b-8c76-002b8d208c49" providerId="ADAL" clId="{518A4295-F573-004D-8323-D2F857F1BEFD}" dt="2021-06-11T07:03:22.191" v="772"/>
          <ac:inkMkLst>
            <pc:docMk/>
            <pc:sldMk cId="89680415" sldId="292"/>
            <ac:inkMk id="50" creationId="{C486F581-7058-464D-8050-B34A283C5A12}"/>
          </ac:inkMkLst>
        </pc:inkChg>
        <pc:inkChg chg="add del mod">
          <ac:chgData name="Sinan Kalkan" userId="6c97b2d2-1092-497b-8c76-002b8d208c49" providerId="ADAL" clId="{518A4295-F573-004D-8323-D2F857F1BEFD}" dt="2021-06-11T07:03:22.191" v="769"/>
          <ac:inkMkLst>
            <pc:docMk/>
            <pc:sldMk cId="89680415" sldId="292"/>
            <ac:inkMk id="51" creationId="{2BAD2B5F-8142-9C45-B1F4-01C7B7F8D604}"/>
          </ac:inkMkLst>
        </pc:inkChg>
        <pc:inkChg chg="add del">
          <ac:chgData name="Sinan Kalkan" userId="6c97b2d2-1092-497b-8c76-002b8d208c49" providerId="ADAL" clId="{518A4295-F573-004D-8323-D2F857F1BEFD}" dt="2021-06-11T07:03:22.192" v="775"/>
          <ac:inkMkLst>
            <pc:docMk/>
            <pc:sldMk cId="89680415" sldId="292"/>
            <ac:inkMk id="53" creationId="{9DCBDA5B-0BD6-E049-ADC8-56EB5EC15098}"/>
          </ac:inkMkLst>
        </pc:inkChg>
        <pc:inkChg chg="add del">
          <ac:chgData name="Sinan Kalkan" userId="6c97b2d2-1092-497b-8c76-002b8d208c49" providerId="ADAL" clId="{518A4295-F573-004D-8323-D2F857F1BEFD}" dt="2021-06-11T07:32:02.123" v="1382"/>
          <ac:inkMkLst>
            <pc:docMk/>
            <pc:sldMk cId="89680415" sldId="292"/>
            <ac:inkMk id="54" creationId="{5247F6CF-0A19-134A-A85D-4690FEC571F0}"/>
          </ac:inkMkLst>
        </pc:inkChg>
        <pc:inkChg chg="add del">
          <ac:chgData name="Sinan Kalkan" userId="6c97b2d2-1092-497b-8c76-002b8d208c49" providerId="ADAL" clId="{518A4295-F573-004D-8323-D2F857F1BEFD}" dt="2021-06-11T07:32:02.124" v="1390"/>
          <ac:inkMkLst>
            <pc:docMk/>
            <pc:sldMk cId="89680415" sldId="292"/>
            <ac:inkMk id="55" creationId="{5CF77EB8-4C30-2645-9018-E7E762646048}"/>
          </ac:inkMkLst>
        </pc:inkChg>
        <pc:inkChg chg="add del">
          <ac:chgData name="Sinan Kalkan" userId="6c97b2d2-1092-497b-8c76-002b8d208c49" providerId="ADAL" clId="{518A4295-F573-004D-8323-D2F857F1BEFD}" dt="2021-06-11T07:32:02.122" v="1376"/>
          <ac:inkMkLst>
            <pc:docMk/>
            <pc:sldMk cId="89680415" sldId="292"/>
            <ac:inkMk id="56" creationId="{5DAD6DD6-1CEF-8743-859C-93E17328E717}"/>
          </ac:inkMkLst>
        </pc:inkChg>
        <pc:inkChg chg="add del">
          <ac:chgData name="Sinan Kalkan" userId="6c97b2d2-1092-497b-8c76-002b8d208c49" providerId="ADAL" clId="{518A4295-F573-004D-8323-D2F857F1BEFD}" dt="2021-06-11T07:32:02.119" v="1366"/>
          <ac:inkMkLst>
            <pc:docMk/>
            <pc:sldMk cId="89680415" sldId="292"/>
            <ac:inkMk id="57" creationId="{84815D57-296A-124A-87C5-224F117AE68E}"/>
          </ac:inkMkLst>
        </pc:inkChg>
        <pc:inkChg chg="add del">
          <ac:chgData name="Sinan Kalkan" userId="6c97b2d2-1092-497b-8c76-002b8d208c49" providerId="ADAL" clId="{518A4295-F573-004D-8323-D2F857F1BEFD}" dt="2021-06-11T07:32:02.120" v="1369"/>
          <ac:inkMkLst>
            <pc:docMk/>
            <pc:sldMk cId="89680415" sldId="292"/>
            <ac:inkMk id="58" creationId="{50EEECB7-1988-7440-B4FE-E7A36EB4EB6D}"/>
          </ac:inkMkLst>
        </pc:inkChg>
        <pc:inkChg chg="add del mod">
          <ac:chgData name="Sinan Kalkan" userId="6c97b2d2-1092-497b-8c76-002b8d208c49" providerId="ADAL" clId="{518A4295-F573-004D-8323-D2F857F1BEFD}" dt="2021-06-11T07:32:02.123" v="1384"/>
          <ac:inkMkLst>
            <pc:docMk/>
            <pc:sldMk cId="89680415" sldId="292"/>
            <ac:inkMk id="59" creationId="{8D1765C2-A190-C94F-9B64-379BD1F0AE5F}"/>
          </ac:inkMkLst>
        </pc:inkChg>
        <pc:inkChg chg="add del mod">
          <ac:chgData name="Sinan Kalkan" userId="6c97b2d2-1092-497b-8c76-002b8d208c49" providerId="ADAL" clId="{518A4295-F573-004D-8323-D2F857F1BEFD}" dt="2021-06-11T07:32:02.122" v="1377"/>
          <ac:inkMkLst>
            <pc:docMk/>
            <pc:sldMk cId="89680415" sldId="292"/>
            <ac:inkMk id="60" creationId="{D08FDF5B-412C-6642-BE2A-FB3AE39B6280}"/>
          </ac:inkMkLst>
        </pc:inkChg>
        <pc:inkChg chg="add del mod">
          <ac:chgData name="Sinan Kalkan" userId="6c97b2d2-1092-497b-8c76-002b8d208c49" providerId="ADAL" clId="{518A4295-F573-004D-8323-D2F857F1BEFD}" dt="2021-06-11T07:32:02.124" v="1391"/>
          <ac:inkMkLst>
            <pc:docMk/>
            <pc:sldMk cId="89680415" sldId="292"/>
            <ac:inkMk id="62" creationId="{69B4A610-C13D-4B4C-BBC8-08621B6127DC}"/>
          </ac:inkMkLst>
        </pc:inkChg>
        <pc:inkChg chg="add del mod">
          <ac:chgData name="Sinan Kalkan" userId="6c97b2d2-1092-497b-8c76-002b8d208c49" providerId="ADAL" clId="{518A4295-F573-004D-8323-D2F857F1BEFD}" dt="2021-06-11T07:32:02.122" v="1378"/>
          <ac:inkMkLst>
            <pc:docMk/>
            <pc:sldMk cId="89680415" sldId="292"/>
            <ac:inkMk id="64" creationId="{05281496-A6F2-504D-B11E-933AFFBDEBE9}"/>
          </ac:inkMkLst>
        </pc:inkChg>
        <pc:inkChg chg="add del mod">
          <ac:chgData name="Sinan Kalkan" userId="6c97b2d2-1092-497b-8c76-002b8d208c49" providerId="ADAL" clId="{518A4295-F573-004D-8323-D2F857F1BEFD}" dt="2021-06-11T07:32:02.121" v="1375"/>
          <ac:inkMkLst>
            <pc:docMk/>
            <pc:sldMk cId="89680415" sldId="292"/>
            <ac:inkMk id="65" creationId="{BB0D8D72-BEAF-6049-9735-BE466699935E}"/>
          </ac:inkMkLst>
        </pc:inkChg>
        <pc:inkChg chg="add del mod">
          <ac:chgData name="Sinan Kalkan" userId="6c97b2d2-1092-497b-8c76-002b8d208c49" providerId="ADAL" clId="{518A4295-F573-004D-8323-D2F857F1BEFD}" dt="2021-06-11T07:32:02.121" v="1371"/>
          <ac:inkMkLst>
            <pc:docMk/>
            <pc:sldMk cId="89680415" sldId="292"/>
            <ac:inkMk id="66" creationId="{BAF83BFC-6539-594A-A2B9-E7A01FDD424F}"/>
          </ac:inkMkLst>
        </pc:inkChg>
        <pc:inkChg chg="add del mod">
          <ac:chgData name="Sinan Kalkan" userId="6c97b2d2-1092-497b-8c76-002b8d208c49" providerId="ADAL" clId="{518A4295-F573-004D-8323-D2F857F1BEFD}" dt="2021-06-11T07:32:02.124" v="1387"/>
          <ac:inkMkLst>
            <pc:docMk/>
            <pc:sldMk cId="89680415" sldId="292"/>
            <ac:inkMk id="67" creationId="{4AB7B1C5-A7BE-1640-9056-0E53F8244BA8}"/>
          </ac:inkMkLst>
        </pc:inkChg>
        <pc:inkChg chg="add del mod">
          <ac:chgData name="Sinan Kalkan" userId="6c97b2d2-1092-497b-8c76-002b8d208c49" providerId="ADAL" clId="{518A4295-F573-004D-8323-D2F857F1BEFD}" dt="2021-06-11T07:32:02.124" v="1388"/>
          <ac:inkMkLst>
            <pc:docMk/>
            <pc:sldMk cId="89680415" sldId="292"/>
            <ac:inkMk id="70" creationId="{F2B20C5B-5371-4944-A831-034E47E294AD}"/>
          </ac:inkMkLst>
        </pc:inkChg>
        <pc:inkChg chg="add del mod">
          <ac:chgData name="Sinan Kalkan" userId="6c97b2d2-1092-497b-8c76-002b8d208c49" providerId="ADAL" clId="{518A4295-F573-004D-8323-D2F857F1BEFD}" dt="2021-06-11T07:32:02.122" v="1379"/>
          <ac:inkMkLst>
            <pc:docMk/>
            <pc:sldMk cId="89680415" sldId="292"/>
            <ac:inkMk id="72" creationId="{B03B2CD7-A01E-8F4A-A8E3-31447663D9EE}"/>
          </ac:inkMkLst>
        </pc:inkChg>
        <pc:inkChg chg="add del mod">
          <ac:chgData name="Sinan Kalkan" userId="6c97b2d2-1092-497b-8c76-002b8d208c49" providerId="ADAL" clId="{518A4295-F573-004D-8323-D2F857F1BEFD}" dt="2021-06-11T07:32:02.121" v="1374"/>
          <ac:inkMkLst>
            <pc:docMk/>
            <pc:sldMk cId="89680415" sldId="292"/>
            <ac:inkMk id="74" creationId="{D2A67169-2772-FC4C-9049-056D51443C05}"/>
          </ac:inkMkLst>
        </pc:inkChg>
        <pc:inkChg chg="add del mod">
          <ac:chgData name="Sinan Kalkan" userId="6c97b2d2-1092-497b-8c76-002b8d208c49" providerId="ADAL" clId="{518A4295-F573-004D-8323-D2F857F1BEFD}" dt="2021-06-11T07:32:02.120" v="1368"/>
          <ac:inkMkLst>
            <pc:docMk/>
            <pc:sldMk cId="89680415" sldId="292"/>
            <ac:inkMk id="76" creationId="{5BBF5D95-EA24-B241-B18B-4D63BCB7A187}"/>
          </ac:inkMkLst>
        </pc:inkChg>
        <pc:inkChg chg="add del mod">
          <ac:chgData name="Sinan Kalkan" userId="6c97b2d2-1092-497b-8c76-002b8d208c49" providerId="ADAL" clId="{518A4295-F573-004D-8323-D2F857F1BEFD}" dt="2021-06-11T07:32:02.123" v="1383"/>
          <ac:inkMkLst>
            <pc:docMk/>
            <pc:sldMk cId="89680415" sldId="292"/>
            <ac:inkMk id="78" creationId="{33164127-D286-BD45-A302-7962A425527E}"/>
          </ac:inkMkLst>
        </pc:inkChg>
        <pc:inkChg chg="add del mod">
          <ac:chgData name="Sinan Kalkan" userId="6c97b2d2-1092-497b-8c76-002b8d208c49" providerId="ADAL" clId="{518A4295-F573-004D-8323-D2F857F1BEFD}" dt="2021-06-11T07:32:02.120" v="1370"/>
          <ac:inkMkLst>
            <pc:docMk/>
            <pc:sldMk cId="89680415" sldId="292"/>
            <ac:inkMk id="79" creationId="{184FFA39-EC38-BE46-85BB-FAE1EC813B2A}"/>
          </ac:inkMkLst>
        </pc:inkChg>
        <pc:inkChg chg="add del mod">
          <ac:chgData name="Sinan Kalkan" userId="6c97b2d2-1092-497b-8c76-002b8d208c49" providerId="ADAL" clId="{518A4295-F573-004D-8323-D2F857F1BEFD}" dt="2021-06-11T07:32:02.123" v="1386"/>
          <ac:inkMkLst>
            <pc:docMk/>
            <pc:sldMk cId="89680415" sldId="292"/>
            <ac:inkMk id="80" creationId="{A3473E61-8E0A-5444-9067-0C7159BB4613}"/>
          </ac:inkMkLst>
        </pc:inkChg>
        <pc:inkChg chg="add del mod">
          <ac:chgData name="Sinan Kalkan" userId="6c97b2d2-1092-497b-8c76-002b8d208c49" providerId="ADAL" clId="{518A4295-F573-004D-8323-D2F857F1BEFD}" dt="2021-06-11T07:32:02.122" v="1380"/>
          <ac:inkMkLst>
            <pc:docMk/>
            <pc:sldMk cId="89680415" sldId="292"/>
            <ac:inkMk id="82" creationId="{20810CCD-83A4-6440-82B0-708A91A38076}"/>
          </ac:inkMkLst>
        </pc:inkChg>
        <pc:inkChg chg="add del mod">
          <ac:chgData name="Sinan Kalkan" userId="6c97b2d2-1092-497b-8c76-002b8d208c49" providerId="ADAL" clId="{518A4295-F573-004D-8323-D2F857F1BEFD}" dt="2021-06-11T07:32:02.121" v="1373"/>
          <ac:inkMkLst>
            <pc:docMk/>
            <pc:sldMk cId="89680415" sldId="292"/>
            <ac:inkMk id="84" creationId="{3AAE720A-A5CE-B144-9830-B3E4331E009D}"/>
          </ac:inkMkLst>
        </pc:inkChg>
        <pc:inkChg chg="add del mod">
          <ac:chgData name="Sinan Kalkan" userId="6c97b2d2-1092-497b-8c76-002b8d208c49" providerId="ADAL" clId="{518A4295-F573-004D-8323-D2F857F1BEFD}" dt="2021-06-11T07:32:02.120" v="1367"/>
          <ac:inkMkLst>
            <pc:docMk/>
            <pc:sldMk cId="89680415" sldId="292"/>
            <ac:inkMk id="86" creationId="{35301C64-4DD5-664B-A8F9-CBF678AD1B44}"/>
          </ac:inkMkLst>
        </pc:inkChg>
        <pc:inkChg chg="add del mod">
          <ac:chgData name="Sinan Kalkan" userId="6c97b2d2-1092-497b-8c76-002b8d208c49" providerId="ADAL" clId="{518A4295-F573-004D-8323-D2F857F1BEFD}" dt="2021-06-11T07:32:02.121" v="1372"/>
          <ac:inkMkLst>
            <pc:docMk/>
            <pc:sldMk cId="89680415" sldId="292"/>
            <ac:inkMk id="88" creationId="{50672309-0AD0-3A49-95F2-F3A0AC59CB00}"/>
          </ac:inkMkLst>
        </pc:inkChg>
        <pc:inkChg chg="add del mod">
          <ac:chgData name="Sinan Kalkan" userId="6c97b2d2-1092-497b-8c76-002b8d208c49" providerId="ADAL" clId="{518A4295-F573-004D-8323-D2F857F1BEFD}" dt="2021-06-11T07:32:02.124" v="1389"/>
          <ac:inkMkLst>
            <pc:docMk/>
            <pc:sldMk cId="89680415" sldId="292"/>
            <ac:inkMk id="89" creationId="{09E15ED7-3C95-3849-AE11-007A6F4633E8}"/>
          </ac:inkMkLst>
        </pc:inkChg>
        <pc:inkChg chg="add del mod">
          <ac:chgData name="Sinan Kalkan" userId="6c97b2d2-1092-497b-8c76-002b8d208c49" providerId="ADAL" clId="{518A4295-F573-004D-8323-D2F857F1BEFD}" dt="2021-06-11T07:32:02.123" v="1381"/>
          <ac:inkMkLst>
            <pc:docMk/>
            <pc:sldMk cId="89680415" sldId="292"/>
            <ac:inkMk id="90" creationId="{2577F0D3-BDC1-D040-8DFA-EC2D00794715}"/>
          </ac:inkMkLst>
        </pc:inkChg>
        <pc:inkChg chg="add del">
          <ac:chgData name="Sinan Kalkan" userId="6c97b2d2-1092-497b-8c76-002b8d208c49" providerId="ADAL" clId="{518A4295-F573-004D-8323-D2F857F1BEFD}" dt="2021-06-11T07:32:02.123" v="1385"/>
          <ac:inkMkLst>
            <pc:docMk/>
            <pc:sldMk cId="89680415" sldId="292"/>
            <ac:inkMk id="92" creationId="{B407E906-6C77-9942-B6EA-05D99CB2DB86}"/>
          </ac:inkMkLst>
        </pc:inkChg>
      </pc:sldChg>
      <pc:sldChg chg="addSp delSp modSp mod">
        <pc:chgData name="Sinan Kalkan" userId="6c97b2d2-1092-497b-8c76-002b8d208c49" providerId="ADAL" clId="{518A4295-F573-004D-8323-D2F857F1BEFD}" dt="2021-06-11T07:32:22.101" v="1447"/>
        <pc:sldMkLst>
          <pc:docMk/>
          <pc:sldMk cId="2134545757" sldId="293"/>
        </pc:sldMkLst>
        <pc:grpChg chg="del mod">
          <ac:chgData name="Sinan Kalkan" userId="6c97b2d2-1092-497b-8c76-002b8d208c49" providerId="ADAL" clId="{518A4295-F573-004D-8323-D2F857F1BEFD}" dt="2021-06-11T07:05:46.642" v="827"/>
          <ac:grpSpMkLst>
            <pc:docMk/>
            <pc:sldMk cId="2134545757" sldId="293"/>
            <ac:grpSpMk id="15" creationId="{063340A7-D341-9D49-A47D-681A218B6866}"/>
          </ac:grpSpMkLst>
        </pc:grpChg>
        <pc:grpChg chg="del mod">
          <ac:chgData name="Sinan Kalkan" userId="6c97b2d2-1092-497b-8c76-002b8d208c49" providerId="ADAL" clId="{518A4295-F573-004D-8323-D2F857F1BEFD}" dt="2021-06-11T07:06:45.602" v="880"/>
          <ac:grpSpMkLst>
            <pc:docMk/>
            <pc:sldMk cId="2134545757" sldId="293"/>
            <ac:grpSpMk id="20" creationId="{58CC32F8-CAC3-4846-B005-C949DA5C5ACD}"/>
          </ac:grpSpMkLst>
        </pc:grpChg>
        <pc:grpChg chg="del mod">
          <ac:chgData name="Sinan Kalkan" userId="6c97b2d2-1092-497b-8c76-002b8d208c49" providerId="ADAL" clId="{518A4295-F573-004D-8323-D2F857F1BEFD}" dt="2021-06-11T07:06:05.414" v="834"/>
          <ac:grpSpMkLst>
            <pc:docMk/>
            <pc:sldMk cId="2134545757" sldId="293"/>
            <ac:grpSpMk id="24" creationId="{8D982807-0464-5641-9FFF-4A42C3D0AD1C}"/>
          </ac:grpSpMkLst>
        </pc:grpChg>
        <pc:grpChg chg="del mod">
          <ac:chgData name="Sinan Kalkan" userId="6c97b2d2-1092-497b-8c76-002b8d208c49" providerId="ADAL" clId="{518A4295-F573-004D-8323-D2F857F1BEFD}" dt="2021-06-11T07:06:09.968" v="837"/>
          <ac:grpSpMkLst>
            <pc:docMk/>
            <pc:sldMk cId="2134545757" sldId="293"/>
            <ac:grpSpMk id="27" creationId="{55D995F3-0348-2743-99D9-5409283CE4AA}"/>
          </ac:grpSpMkLst>
        </pc:grpChg>
        <pc:grpChg chg="del mod">
          <ac:chgData name="Sinan Kalkan" userId="6c97b2d2-1092-497b-8c76-002b8d208c49" providerId="ADAL" clId="{518A4295-F573-004D-8323-D2F857F1BEFD}" dt="2021-06-11T07:06:34.825" v="855"/>
          <ac:grpSpMkLst>
            <pc:docMk/>
            <pc:sldMk cId="2134545757" sldId="293"/>
            <ac:grpSpMk id="39" creationId="{6219BFF5-4056-5248-9B9B-FBE25A0C94F8}"/>
          </ac:grpSpMkLst>
        </pc:grpChg>
        <pc:grpChg chg="del mod">
          <ac:chgData name="Sinan Kalkan" userId="6c97b2d2-1092-497b-8c76-002b8d208c49" providerId="ADAL" clId="{518A4295-F573-004D-8323-D2F857F1BEFD}" dt="2021-06-11T07:06:42.432" v="872"/>
          <ac:grpSpMkLst>
            <pc:docMk/>
            <pc:sldMk cId="2134545757" sldId="293"/>
            <ac:grpSpMk id="43" creationId="{D2EE2B50-CF93-EA43-8B51-89E864C16623}"/>
          </ac:grpSpMkLst>
        </pc:grpChg>
        <pc:grpChg chg="del mod">
          <ac:chgData name="Sinan Kalkan" userId="6c97b2d2-1092-497b-8c76-002b8d208c49" providerId="ADAL" clId="{518A4295-F573-004D-8323-D2F857F1BEFD}" dt="2021-06-11T07:06:37.108" v="862"/>
          <ac:grpSpMkLst>
            <pc:docMk/>
            <pc:sldMk cId="2134545757" sldId="293"/>
            <ac:grpSpMk id="50" creationId="{BB3A6B18-6914-874A-93C6-071AB4A3FD94}"/>
          </ac:grpSpMkLst>
        </pc:grpChg>
        <pc:grpChg chg="del mod">
          <ac:chgData name="Sinan Kalkan" userId="6c97b2d2-1092-497b-8c76-002b8d208c49" providerId="ADAL" clId="{518A4295-F573-004D-8323-D2F857F1BEFD}" dt="2021-06-11T07:32:20.041" v="1417"/>
          <ac:grpSpMkLst>
            <pc:docMk/>
            <pc:sldMk cId="2134545757" sldId="293"/>
            <ac:grpSpMk id="51" creationId="{8DED3BA9-5FFE-4A4D-82BA-C1CB301EA802}"/>
          </ac:grpSpMkLst>
        </pc:grpChg>
        <pc:grpChg chg="del mod">
          <ac:chgData name="Sinan Kalkan" userId="6c97b2d2-1092-497b-8c76-002b8d208c49" providerId="ADAL" clId="{518A4295-F573-004D-8323-D2F857F1BEFD}" dt="2021-06-11T07:32:20.040" v="1410"/>
          <ac:grpSpMkLst>
            <pc:docMk/>
            <pc:sldMk cId="2134545757" sldId="293"/>
            <ac:grpSpMk id="52" creationId="{E4C25A77-1C12-5B42-BC3F-B2C77F86F1F3}"/>
          </ac:grpSpMkLst>
        </pc:grpChg>
        <pc:grpChg chg="del mod">
          <ac:chgData name="Sinan Kalkan" userId="6c97b2d2-1092-497b-8c76-002b8d208c49" providerId="ADAL" clId="{518A4295-F573-004D-8323-D2F857F1BEFD}" dt="2021-06-11T07:32:20.042" v="1420"/>
          <ac:grpSpMkLst>
            <pc:docMk/>
            <pc:sldMk cId="2134545757" sldId="293"/>
            <ac:grpSpMk id="57" creationId="{ECBBF0A4-5B1E-0247-99F4-79E4B39419A8}"/>
          </ac:grpSpMkLst>
        </pc:grpChg>
        <pc:grpChg chg="del mod">
          <ac:chgData name="Sinan Kalkan" userId="6c97b2d2-1092-497b-8c76-002b8d208c49" providerId="ADAL" clId="{518A4295-F573-004D-8323-D2F857F1BEFD}" dt="2021-06-11T07:07:13.773" v="904"/>
          <ac:grpSpMkLst>
            <pc:docMk/>
            <pc:sldMk cId="2134545757" sldId="293"/>
            <ac:grpSpMk id="60" creationId="{DBC0A428-268F-D24B-8924-8897162C2395}"/>
          </ac:grpSpMkLst>
        </pc:grpChg>
        <pc:grpChg chg="del mod">
          <ac:chgData name="Sinan Kalkan" userId="6c97b2d2-1092-497b-8c76-002b8d208c49" providerId="ADAL" clId="{518A4295-F573-004D-8323-D2F857F1BEFD}" dt="2021-06-11T07:32:20.045" v="1439"/>
          <ac:grpSpMkLst>
            <pc:docMk/>
            <pc:sldMk cId="2134545757" sldId="293"/>
            <ac:grpSpMk id="1036" creationId="{02CEB29E-C8CC-6A42-8F99-3500F1D69D8A}"/>
          </ac:grpSpMkLst>
        </pc:grpChg>
        <pc:grpChg chg="del mod">
          <ac:chgData name="Sinan Kalkan" userId="6c97b2d2-1092-497b-8c76-002b8d208c49" providerId="ADAL" clId="{518A4295-F573-004D-8323-D2F857F1BEFD}" dt="2021-06-11T07:32:20.046" v="1440"/>
          <ac:grpSpMkLst>
            <pc:docMk/>
            <pc:sldMk cId="2134545757" sldId="293"/>
            <ac:grpSpMk id="1037" creationId="{CD5FA07D-878F-B34E-B95E-B5CB03A61FB1}"/>
          </ac:grpSpMkLst>
        </pc:grpChg>
        <pc:grpChg chg="del mod">
          <ac:chgData name="Sinan Kalkan" userId="6c97b2d2-1092-497b-8c76-002b8d208c49" providerId="ADAL" clId="{518A4295-F573-004D-8323-D2F857F1BEFD}" dt="2021-06-11T07:32:20.043" v="1428"/>
          <ac:grpSpMkLst>
            <pc:docMk/>
            <pc:sldMk cId="2134545757" sldId="293"/>
            <ac:grpSpMk id="1041" creationId="{9F6FAB8E-DC8E-D14F-B47F-7E6F18196A6D}"/>
          </ac:grpSpMkLst>
        </pc:grpChg>
        <pc:grpChg chg="del mod">
          <ac:chgData name="Sinan Kalkan" userId="6c97b2d2-1092-497b-8c76-002b8d208c49" providerId="ADAL" clId="{518A4295-F573-004D-8323-D2F857F1BEFD}" dt="2021-06-11T07:32:20.036" v="1394"/>
          <ac:grpSpMkLst>
            <pc:docMk/>
            <pc:sldMk cId="2134545757" sldId="293"/>
            <ac:grpSpMk id="1049" creationId="{F1ABD4A4-B61F-3D48-B618-E29D12AAE7BE}"/>
          </ac:grpSpMkLst>
        </pc:grpChg>
        <pc:grpChg chg="del mod">
          <ac:chgData name="Sinan Kalkan" userId="6c97b2d2-1092-497b-8c76-002b8d208c49" providerId="ADAL" clId="{518A4295-F573-004D-8323-D2F857F1BEFD}" dt="2021-06-11T07:32:20.041" v="1416"/>
          <ac:grpSpMkLst>
            <pc:docMk/>
            <pc:sldMk cId="2134545757" sldId="293"/>
            <ac:grpSpMk id="1050" creationId="{D52D94D9-1242-1E46-B2A2-DB6B95A5F354}"/>
          </ac:grpSpMkLst>
        </pc:grpChg>
        <pc:grpChg chg="del mod">
          <ac:chgData name="Sinan Kalkan" userId="6c97b2d2-1092-497b-8c76-002b8d208c49" providerId="ADAL" clId="{518A4295-F573-004D-8323-D2F857F1BEFD}" dt="2021-06-11T07:32:20.042" v="1419"/>
          <ac:grpSpMkLst>
            <pc:docMk/>
            <pc:sldMk cId="2134545757" sldId="293"/>
            <ac:grpSpMk id="1053" creationId="{474568E8-E05F-E44D-BC84-D0AF5B9BE940}"/>
          </ac:grpSpMkLst>
        </pc:grpChg>
        <pc:grpChg chg="del mod">
          <ac:chgData name="Sinan Kalkan" userId="6c97b2d2-1092-497b-8c76-002b8d208c49" providerId="ADAL" clId="{518A4295-F573-004D-8323-D2F857F1BEFD}" dt="2021-06-11T07:32:20.038" v="1404"/>
          <ac:grpSpMkLst>
            <pc:docMk/>
            <pc:sldMk cId="2134545757" sldId="293"/>
            <ac:grpSpMk id="1058" creationId="{EB8F77FB-6F70-424E-B41F-29A1BDBF9737}"/>
          </ac:grpSpMkLst>
        </pc:grpChg>
        <pc:grpChg chg="del mod">
          <ac:chgData name="Sinan Kalkan" userId="6c97b2d2-1092-497b-8c76-002b8d208c49" providerId="ADAL" clId="{518A4295-F573-004D-8323-D2F857F1BEFD}" dt="2021-06-11T07:32:20.035" v="1392"/>
          <ac:grpSpMkLst>
            <pc:docMk/>
            <pc:sldMk cId="2134545757" sldId="293"/>
            <ac:grpSpMk id="1059" creationId="{F508EB8E-5C43-3643-B1E2-C526FCC9D8F5}"/>
          </ac:grpSpMkLst>
        </pc:grpChg>
        <pc:grpChg chg="del mod">
          <ac:chgData name="Sinan Kalkan" userId="6c97b2d2-1092-497b-8c76-002b8d208c49" providerId="ADAL" clId="{518A4295-F573-004D-8323-D2F857F1BEFD}" dt="2021-06-11T07:32:20.045" v="1438"/>
          <ac:grpSpMkLst>
            <pc:docMk/>
            <pc:sldMk cId="2134545757" sldId="293"/>
            <ac:grpSpMk id="1062" creationId="{02B7251C-C832-7547-A6E4-7C47326790E5}"/>
          </ac:grpSpMkLst>
        </pc:grpChg>
        <pc:grpChg chg="del mod">
          <ac:chgData name="Sinan Kalkan" userId="6c97b2d2-1092-497b-8c76-002b8d208c49" providerId="ADAL" clId="{518A4295-F573-004D-8323-D2F857F1BEFD}" dt="2021-06-11T07:32:20.040" v="1411"/>
          <ac:grpSpMkLst>
            <pc:docMk/>
            <pc:sldMk cId="2134545757" sldId="293"/>
            <ac:grpSpMk id="1065" creationId="{C3D98C66-DE1B-2D41-930D-4B2C0342F36C}"/>
          </ac:grpSpMkLst>
        </pc:grpChg>
        <pc:grpChg chg="del mod">
          <ac:chgData name="Sinan Kalkan" userId="6c97b2d2-1092-497b-8c76-002b8d208c49" providerId="ADAL" clId="{518A4295-F573-004D-8323-D2F857F1BEFD}" dt="2021-06-11T07:32:20.037" v="1398"/>
          <ac:grpSpMkLst>
            <pc:docMk/>
            <pc:sldMk cId="2134545757" sldId="293"/>
            <ac:grpSpMk id="1072" creationId="{5CD20083-05A9-3047-9701-2C367CB5CB92}"/>
          </ac:grpSpMkLst>
        </pc:grpChg>
        <pc:grpChg chg="del mod">
          <ac:chgData name="Sinan Kalkan" userId="6c97b2d2-1092-497b-8c76-002b8d208c49" providerId="ADAL" clId="{518A4295-F573-004D-8323-D2F857F1BEFD}" dt="2021-06-11T07:32:20.039" v="1405"/>
          <ac:grpSpMkLst>
            <pc:docMk/>
            <pc:sldMk cId="2134545757" sldId="293"/>
            <ac:grpSpMk id="1073" creationId="{58000325-6D82-3540-9FB9-8887DBBF33C8}"/>
          </ac:grpSpMkLst>
        </pc:grpChg>
        <pc:grpChg chg="del mod">
          <ac:chgData name="Sinan Kalkan" userId="6c97b2d2-1092-497b-8c76-002b8d208c49" providerId="ADAL" clId="{518A4295-F573-004D-8323-D2F857F1BEFD}" dt="2021-06-11T07:32:20.038" v="1402"/>
          <ac:grpSpMkLst>
            <pc:docMk/>
            <pc:sldMk cId="2134545757" sldId="293"/>
            <ac:grpSpMk id="1074" creationId="{7A0425E3-8317-AF47-8186-2B7461B4AB05}"/>
          </ac:grpSpMkLst>
        </pc:grpChg>
        <pc:inkChg chg="add del">
          <ac:chgData name="Sinan Kalkan" userId="6c97b2d2-1092-497b-8c76-002b8d208c49" providerId="ADAL" clId="{518A4295-F573-004D-8323-D2F857F1BEFD}" dt="2021-06-11T07:32:22.101" v="1447"/>
          <ac:inkMkLst>
            <pc:docMk/>
            <pc:sldMk cId="2134545757" sldId="293"/>
            <ac:inkMk id="10" creationId="{2AF9B138-935F-5C46-8C14-8D82586E09AC}"/>
          </ac:inkMkLst>
        </pc:inkChg>
        <pc:inkChg chg="add del">
          <ac:chgData name="Sinan Kalkan" userId="6c97b2d2-1092-497b-8c76-002b8d208c49" providerId="ADAL" clId="{518A4295-F573-004D-8323-D2F857F1BEFD}" dt="2021-06-11T07:06:42.431" v="867"/>
          <ac:inkMkLst>
            <pc:docMk/>
            <pc:sldMk cId="2134545757" sldId="293"/>
            <ac:inkMk id="11" creationId="{0D430E4C-958E-0144-808B-5E8F005C5816}"/>
          </ac:inkMkLst>
        </pc:inkChg>
        <pc:inkChg chg="add del">
          <ac:chgData name="Sinan Kalkan" userId="6c97b2d2-1092-497b-8c76-002b8d208c49" providerId="ADAL" clId="{518A4295-F573-004D-8323-D2F857F1BEFD}" dt="2021-06-11T07:06:42.431" v="869"/>
          <ac:inkMkLst>
            <pc:docMk/>
            <pc:sldMk cId="2134545757" sldId="293"/>
            <ac:inkMk id="12" creationId="{8A7292F2-DBB9-C841-B88D-622B01D31EC4}"/>
          </ac:inkMkLst>
        </pc:inkChg>
        <pc:inkChg chg="add del mod">
          <ac:chgData name="Sinan Kalkan" userId="6c97b2d2-1092-497b-8c76-002b8d208c49" providerId="ADAL" clId="{518A4295-F573-004D-8323-D2F857F1BEFD}" dt="2021-06-11T07:06:45.599" v="876"/>
          <ac:inkMkLst>
            <pc:docMk/>
            <pc:sldMk cId="2134545757" sldId="293"/>
            <ac:inkMk id="13" creationId="{FE10BC9F-3AD3-884A-B7B0-3454A3EFBBF0}"/>
          </ac:inkMkLst>
        </pc:inkChg>
        <pc:inkChg chg="add del mod">
          <ac:chgData name="Sinan Kalkan" userId="6c97b2d2-1092-497b-8c76-002b8d208c49" providerId="ADAL" clId="{518A4295-F573-004D-8323-D2F857F1BEFD}" dt="2021-06-11T07:06:45.602" v="880"/>
          <ac:inkMkLst>
            <pc:docMk/>
            <pc:sldMk cId="2134545757" sldId="293"/>
            <ac:inkMk id="14" creationId="{0AF28F00-C2C5-B541-BF72-33A551FD49E4}"/>
          </ac:inkMkLst>
        </pc:inkChg>
        <pc:inkChg chg="add del mod">
          <ac:chgData name="Sinan Kalkan" userId="6c97b2d2-1092-497b-8c76-002b8d208c49" providerId="ADAL" clId="{518A4295-F573-004D-8323-D2F857F1BEFD}" dt="2021-06-11T07:06:45.601" v="879"/>
          <ac:inkMkLst>
            <pc:docMk/>
            <pc:sldMk cId="2134545757" sldId="293"/>
            <ac:inkMk id="16" creationId="{4430C128-C788-A746-AE02-D624A313E7C6}"/>
          </ac:inkMkLst>
        </pc:inkChg>
        <pc:inkChg chg="add del mod">
          <ac:chgData name="Sinan Kalkan" userId="6c97b2d2-1092-497b-8c76-002b8d208c49" providerId="ADAL" clId="{518A4295-F573-004D-8323-D2F857F1BEFD}" dt="2021-06-11T07:06:45.600" v="878"/>
          <ac:inkMkLst>
            <pc:docMk/>
            <pc:sldMk cId="2134545757" sldId="293"/>
            <ac:inkMk id="17" creationId="{4A4B52F1-C283-7842-B922-9C39E00F95CE}"/>
          </ac:inkMkLst>
        </pc:inkChg>
        <pc:inkChg chg="add del mod">
          <ac:chgData name="Sinan Kalkan" userId="6c97b2d2-1092-497b-8c76-002b8d208c49" providerId="ADAL" clId="{518A4295-F573-004D-8323-D2F857F1BEFD}" dt="2021-06-11T07:06:45.600" v="877"/>
          <ac:inkMkLst>
            <pc:docMk/>
            <pc:sldMk cId="2134545757" sldId="293"/>
            <ac:inkMk id="18" creationId="{C940B6B2-4DB2-8C4D-8C41-E059900BECC5}"/>
          </ac:inkMkLst>
        </pc:inkChg>
        <pc:inkChg chg="add del mod">
          <ac:chgData name="Sinan Kalkan" userId="6c97b2d2-1092-497b-8c76-002b8d208c49" providerId="ADAL" clId="{518A4295-F573-004D-8323-D2F857F1BEFD}" dt="2021-06-11T07:06:45.602" v="881"/>
          <ac:inkMkLst>
            <pc:docMk/>
            <pc:sldMk cId="2134545757" sldId="293"/>
            <ac:inkMk id="19" creationId="{7E0E9A3D-DC4F-DE41-9C02-AEAEFA831AFD}"/>
          </ac:inkMkLst>
        </pc:inkChg>
        <pc:inkChg chg="add del">
          <ac:chgData name="Sinan Kalkan" userId="6c97b2d2-1092-497b-8c76-002b8d208c49" providerId="ADAL" clId="{518A4295-F573-004D-8323-D2F857F1BEFD}" dt="2021-06-11T07:06:09.969" v="838"/>
          <ac:inkMkLst>
            <pc:docMk/>
            <pc:sldMk cId="2134545757" sldId="293"/>
            <ac:inkMk id="21" creationId="{4D4E3E73-F3C6-F644-BF8C-00E48B78C03F}"/>
          </ac:inkMkLst>
        </pc:inkChg>
        <pc:inkChg chg="add del mod">
          <ac:chgData name="Sinan Kalkan" userId="6c97b2d2-1092-497b-8c76-002b8d208c49" providerId="ADAL" clId="{518A4295-F573-004D-8323-D2F857F1BEFD}" dt="2021-06-11T07:06:09.968" v="837"/>
          <ac:inkMkLst>
            <pc:docMk/>
            <pc:sldMk cId="2134545757" sldId="293"/>
            <ac:inkMk id="22" creationId="{F4C28C26-DED8-2E41-9679-B82803ADC5DF}"/>
          </ac:inkMkLst>
        </pc:inkChg>
        <pc:inkChg chg="add del mod">
          <ac:chgData name="Sinan Kalkan" userId="6c97b2d2-1092-497b-8c76-002b8d208c49" providerId="ADAL" clId="{518A4295-F573-004D-8323-D2F857F1BEFD}" dt="2021-06-11T07:06:09.967" v="836"/>
          <ac:inkMkLst>
            <pc:docMk/>
            <pc:sldMk cId="2134545757" sldId="293"/>
            <ac:inkMk id="23" creationId="{43ECF440-5C56-F046-B3B6-49A86B4F270F}"/>
          </ac:inkMkLst>
        </pc:inkChg>
        <pc:inkChg chg="add del mod">
          <ac:chgData name="Sinan Kalkan" userId="6c97b2d2-1092-497b-8c76-002b8d208c49" providerId="ADAL" clId="{518A4295-F573-004D-8323-D2F857F1BEFD}" dt="2021-06-11T07:06:09.970" v="840"/>
          <ac:inkMkLst>
            <pc:docMk/>
            <pc:sldMk cId="2134545757" sldId="293"/>
            <ac:inkMk id="25" creationId="{942969C4-C7C2-7649-BE55-FB645339F06D}"/>
          </ac:inkMkLst>
        </pc:inkChg>
        <pc:inkChg chg="add del">
          <ac:chgData name="Sinan Kalkan" userId="6c97b2d2-1092-497b-8c76-002b8d208c49" providerId="ADAL" clId="{518A4295-F573-004D-8323-D2F857F1BEFD}" dt="2021-06-11T07:06:09.969" v="839"/>
          <ac:inkMkLst>
            <pc:docMk/>
            <pc:sldMk cId="2134545757" sldId="293"/>
            <ac:inkMk id="26" creationId="{973BBAAC-D32B-C44C-8599-82C2294F8D6A}"/>
          </ac:inkMkLst>
        </pc:inkChg>
        <pc:inkChg chg="add del">
          <ac:chgData name="Sinan Kalkan" userId="6c97b2d2-1092-497b-8c76-002b8d208c49" providerId="ADAL" clId="{518A4295-F573-004D-8323-D2F857F1BEFD}" dt="2021-06-11T07:32:20.045" v="1435"/>
          <ac:inkMkLst>
            <pc:docMk/>
            <pc:sldMk cId="2134545757" sldId="293"/>
            <ac:inkMk id="28" creationId="{810DD0CD-3982-A443-8523-E1EBC98C644F}"/>
          </ac:inkMkLst>
        </pc:inkChg>
        <pc:inkChg chg="add del">
          <ac:chgData name="Sinan Kalkan" userId="6c97b2d2-1092-497b-8c76-002b8d208c49" providerId="ADAL" clId="{518A4295-F573-004D-8323-D2F857F1BEFD}" dt="2021-06-11T07:06:42.433" v="875"/>
          <ac:inkMkLst>
            <pc:docMk/>
            <pc:sldMk cId="2134545757" sldId="293"/>
            <ac:inkMk id="29" creationId="{71AC4C18-2BE7-5946-B1A1-86555B681B1E}"/>
          </ac:inkMkLst>
        </pc:inkChg>
        <pc:inkChg chg="add del">
          <ac:chgData name="Sinan Kalkan" userId="6c97b2d2-1092-497b-8c76-002b8d208c49" providerId="ADAL" clId="{518A4295-F573-004D-8323-D2F857F1BEFD}" dt="2021-06-11T07:06:42.432" v="871"/>
          <ac:inkMkLst>
            <pc:docMk/>
            <pc:sldMk cId="2134545757" sldId="293"/>
            <ac:inkMk id="30" creationId="{32A1A2D6-07DF-1D4D-97C9-AF0A4BD2724E}"/>
          </ac:inkMkLst>
        </pc:inkChg>
        <pc:inkChg chg="add del">
          <ac:chgData name="Sinan Kalkan" userId="6c97b2d2-1092-497b-8c76-002b8d208c49" providerId="ADAL" clId="{518A4295-F573-004D-8323-D2F857F1BEFD}" dt="2021-06-11T07:32:20.039" v="1406"/>
          <ac:inkMkLst>
            <pc:docMk/>
            <pc:sldMk cId="2134545757" sldId="293"/>
            <ac:inkMk id="31" creationId="{56A2D058-F284-5E4C-97DE-4CF5B4FA9EE3}"/>
          </ac:inkMkLst>
        </pc:inkChg>
        <pc:inkChg chg="add del">
          <ac:chgData name="Sinan Kalkan" userId="6c97b2d2-1092-497b-8c76-002b8d208c49" providerId="ADAL" clId="{518A4295-F573-004D-8323-D2F857F1BEFD}" dt="2021-06-11T07:06:42.430" v="866"/>
          <ac:inkMkLst>
            <pc:docMk/>
            <pc:sldMk cId="2134545757" sldId="293"/>
            <ac:inkMk id="32" creationId="{C688F8AF-5C71-D54F-BA39-DEB905B5DFF5}"/>
          </ac:inkMkLst>
        </pc:inkChg>
        <pc:inkChg chg="add del">
          <ac:chgData name="Sinan Kalkan" userId="6c97b2d2-1092-497b-8c76-002b8d208c49" providerId="ADAL" clId="{518A4295-F573-004D-8323-D2F857F1BEFD}" dt="2021-06-11T07:32:20.044" v="1432"/>
          <ac:inkMkLst>
            <pc:docMk/>
            <pc:sldMk cId="2134545757" sldId="293"/>
            <ac:inkMk id="33" creationId="{63DCD882-AE5D-094B-B371-AA3386B55F71}"/>
          </ac:inkMkLst>
        </pc:inkChg>
        <pc:inkChg chg="add del">
          <ac:chgData name="Sinan Kalkan" userId="6c97b2d2-1092-497b-8c76-002b8d208c49" providerId="ADAL" clId="{518A4295-F573-004D-8323-D2F857F1BEFD}" dt="2021-06-11T07:06:42.433" v="874"/>
          <ac:inkMkLst>
            <pc:docMk/>
            <pc:sldMk cId="2134545757" sldId="293"/>
            <ac:inkMk id="34" creationId="{655B3DFA-8850-FF4B-8C7A-66D46D48523B}"/>
          </ac:inkMkLst>
        </pc:inkChg>
        <pc:inkChg chg="add del mod">
          <ac:chgData name="Sinan Kalkan" userId="6c97b2d2-1092-497b-8c76-002b8d208c49" providerId="ADAL" clId="{518A4295-F573-004D-8323-D2F857F1BEFD}" dt="2021-06-11T07:06:42.432" v="873"/>
          <ac:inkMkLst>
            <pc:docMk/>
            <pc:sldMk cId="2134545757" sldId="293"/>
            <ac:inkMk id="35" creationId="{25AE53F9-7A9C-BB46-9F82-E187B4173CE2}"/>
          </ac:inkMkLst>
        </pc:inkChg>
        <pc:inkChg chg="add del mod">
          <ac:chgData name="Sinan Kalkan" userId="6c97b2d2-1092-497b-8c76-002b8d208c49" providerId="ADAL" clId="{518A4295-F573-004D-8323-D2F857F1BEFD}" dt="2021-06-11T07:06:42.430" v="865"/>
          <ac:inkMkLst>
            <pc:docMk/>
            <pc:sldMk cId="2134545757" sldId="293"/>
            <ac:inkMk id="36" creationId="{097DA0CE-F9CB-284D-BCAC-F35516C90729}"/>
          </ac:inkMkLst>
        </pc:inkChg>
        <pc:inkChg chg="add del mod">
          <ac:chgData name="Sinan Kalkan" userId="6c97b2d2-1092-497b-8c76-002b8d208c49" providerId="ADAL" clId="{518A4295-F573-004D-8323-D2F857F1BEFD}" dt="2021-06-11T07:06:42.430" v="864"/>
          <ac:inkMkLst>
            <pc:docMk/>
            <pc:sldMk cId="2134545757" sldId="293"/>
            <ac:inkMk id="37" creationId="{E1327389-B1C0-484A-AE83-427CB352349A}"/>
          </ac:inkMkLst>
        </pc:inkChg>
        <pc:inkChg chg="add del">
          <ac:chgData name="Sinan Kalkan" userId="6c97b2d2-1092-497b-8c76-002b8d208c49" providerId="ADAL" clId="{518A4295-F573-004D-8323-D2F857F1BEFD}" dt="2021-06-11T07:06:42.431" v="870"/>
          <ac:inkMkLst>
            <pc:docMk/>
            <pc:sldMk cId="2134545757" sldId="293"/>
            <ac:inkMk id="38" creationId="{7C240A81-4B2E-FA46-B002-C8D6E04DA145}"/>
          </ac:inkMkLst>
        </pc:inkChg>
        <pc:inkChg chg="add del mod">
          <ac:chgData name="Sinan Kalkan" userId="6c97b2d2-1092-497b-8c76-002b8d208c49" providerId="ADAL" clId="{518A4295-F573-004D-8323-D2F857F1BEFD}" dt="2021-06-11T07:06:42.432" v="872"/>
          <ac:inkMkLst>
            <pc:docMk/>
            <pc:sldMk cId="2134545757" sldId="293"/>
            <ac:inkMk id="40" creationId="{5CB95961-E9C0-8348-805A-C1E29EF61189}"/>
          </ac:inkMkLst>
        </pc:inkChg>
        <pc:inkChg chg="add del mod">
          <ac:chgData name="Sinan Kalkan" userId="6c97b2d2-1092-497b-8c76-002b8d208c49" providerId="ADAL" clId="{518A4295-F573-004D-8323-D2F857F1BEFD}" dt="2021-06-11T07:06:42.429" v="863"/>
          <ac:inkMkLst>
            <pc:docMk/>
            <pc:sldMk cId="2134545757" sldId="293"/>
            <ac:inkMk id="41" creationId="{D81AF9CE-1C78-2D49-8D2D-21C5393105A8}"/>
          </ac:inkMkLst>
        </pc:inkChg>
        <pc:inkChg chg="add del mod">
          <ac:chgData name="Sinan Kalkan" userId="6c97b2d2-1092-497b-8c76-002b8d208c49" providerId="ADAL" clId="{518A4295-F573-004D-8323-D2F857F1BEFD}" dt="2021-06-11T07:06:42.431" v="868"/>
          <ac:inkMkLst>
            <pc:docMk/>
            <pc:sldMk cId="2134545757" sldId="293"/>
            <ac:inkMk id="42" creationId="{A7D82B1D-E204-2648-8205-8E8E17338C19}"/>
          </ac:inkMkLst>
        </pc:inkChg>
        <pc:inkChg chg="add del mod">
          <ac:chgData name="Sinan Kalkan" userId="6c97b2d2-1092-497b-8c76-002b8d208c49" providerId="ADAL" clId="{518A4295-F573-004D-8323-D2F857F1BEFD}" dt="2021-06-11T07:32:20.038" v="1401"/>
          <ac:inkMkLst>
            <pc:docMk/>
            <pc:sldMk cId="2134545757" sldId="293"/>
            <ac:inkMk id="44" creationId="{78BFFC3C-7099-1F40-ACBE-3CDC658321FA}"/>
          </ac:inkMkLst>
        </pc:inkChg>
        <pc:inkChg chg="add del mod">
          <ac:chgData name="Sinan Kalkan" userId="6c97b2d2-1092-497b-8c76-002b8d208c49" providerId="ADAL" clId="{518A4295-F573-004D-8323-D2F857F1BEFD}" dt="2021-06-11T07:32:20.042" v="1421"/>
          <ac:inkMkLst>
            <pc:docMk/>
            <pc:sldMk cId="2134545757" sldId="293"/>
            <ac:inkMk id="45" creationId="{333B3F4E-99FD-6F45-9FB0-586E8D564F1B}"/>
          </ac:inkMkLst>
        </pc:inkChg>
        <pc:inkChg chg="add del mod">
          <ac:chgData name="Sinan Kalkan" userId="6c97b2d2-1092-497b-8c76-002b8d208c49" providerId="ADAL" clId="{518A4295-F573-004D-8323-D2F857F1BEFD}" dt="2021-06-11T07:32:20.040" v="1410"/>
          <ac:inkMkLst>
            <pc:docMk/>
            <pc:sldMk cId="2134545757" sldId="293"/>
            <ac:inkMk id="46" creationId="{6902AC1F-30EB-0C49-B10E-7C1187B21CB8}"/>
          </ac:inkMkLst>
        </pc:inkChg>
        <pc:inkChg chg="add del mod">
          <ac:chgData name="Sinan Kalkan" userId="6c97b2d2-1092-497b-8c76-002b8d208c49" providerId="ADAL" clId="{518A4295-F573-004D-8323-D2F857F1BEFD}" dt="2021-06-11T07:32:20.037" v="1396"/>
          <ac:inkMkLst>
            <pc:docMk/>
            <pc:sldMk cId="2134545757" sldId="293"/>
            <ac:inkMk id="47" creationId="{0CB06725-1D84-0043-BE7D-21A835904EFF}"/>
          </ac:inkMkLst>
        </pc:inkChg>
        <pc:inkChg chg="add del mod">
          <ac:chgData name="Sinan Kalkan" userId="6c97b2d2-1092-497b-8c76-002b8d208c49" providerId="ADAL" clId="{518A4295-F573-004D-8323-D2F857F1BEFD}" dt="2021-06-11T07:32:20.041" v="1417"/>
          <ac:inkMkLst>
            <pc:docMk/>
            <pc:sldMk cId="2134545757" sldId="293"/>
            <ac:inkMk id="48" creationId="{65705BD7-16B1-DD4E-B88D-02B851C7B4DD}"/>
          </ac:inkMkLst>
        </pc:inkChg>
        <pc:inkChg chg="add del mod">
          <ac:chgData name="Sinan Kalkan" userId="6c97b2d2-1092-497b-8c76-002b8d208c49" providerId="ADAL" clId="{518A4295-F573-004D-8323-D2F857F1BEFD}" dt="2021-06-11T07:32:20.044" v="1434"/>
          <ac:inkMkLst>
            <pc:docMk/>
            <pc:sldMk cId="2134545757" sldId="293"/>
            <ac:inkMk id="49" creationId="{7DBF2862-C087-1A4D-94A4-EAAB844B43D5}"/>
          </ac:inkMkLst>
        </pc:inkChg>
        <pc:inkChg chg="add del">
          <ac:chgData name="Sinan Kalkan" userId="6c97b2d2-1092-497b-8c76-002b8d208c49" providerId="ADAL" clId="{518A4295-F573-004D-8323-D2F857F1BEFD}" dt="2021-06-11T07:32:20.044" v="1429"/>
          <ac:inkMkLst>
            <pc:docMk/>
            <pc:sldMk cId="2134545757" sldId="293"/>
            <ac:inkMk id="53" creationId="{FF8E122B-D43C-9048-A6BF-FD4704FE79F2}"/>
          </ac:inkMkLst>
        </pc:inkChg>
        <pc:inkChg chg="add del">
          <ac:chgData name="Sinan Kalkan" userId="6c97b2d2-1092-497b-8c76-002b8d208c49" providerId="ADAL" clId="{518A4295-F573-004D-8323-D2F857F1BEFD}" dt="2021-06-11T07:32:20.042" v="1418"/>
          <ac:inkMkLst>
            <pc:docMk/>
            <pc:sldMk cId="2134545757" sldId="293"/>
            <ac:inkMk id="54" creationId="{84EC9A9E-6C98-0246-87BA-FB6B3EC3DB28}"/>
          </ac:inkMkLst>
        </pc:inkChg>
        <pc:inkChg chg="add del mod">
          <ac:chgData name="Sinan Kalkan" userId="6c97b2d2-1092-497b-8c76-002b8d208c49" providerId="ADAL" clId="{518A4295-F573-004D-8323-D2F857F1BEFD}" dt="2021-06-11T07:32:20.046" v="1443"/>
          <ac:inkMkLst>
            <pc:docMk/>
            <pc:sldMk cId="2134545757" sldId="293"/>
            <ac:inkMk id="55" creationId="{C8E4AB9D-63FA-DA44-A237-8041CAC7AC0D}"/>
          </ac:inkMkLst>
        </pc:inkChg>
        <pc:inkChg chg="add del mod">
          <ac:chgData name="Sinan Kalkan" userId="6c97b2d2-1092-497b-8c76-002b8d208c49" providerId="ADAL" clId="{518A4295-F573-004D-8323-D2F857F1BEFD}" dt="2021-06-11T07:32:20.042" v="1420"/>
          <ac:inkMkLst>
            <pc:docMk/>
            <pc:sldMk cId="2134545757" sldId="293"/>
            <ac:inkMk id="56" creationId="{F2E11ABE-6692-E845-8FFD-E5F4B4416DC3}"/>
          </ac:inkMkLst>
        </pc:inkChg>
        <pc:inkChg chg="add del mod">
          <ac:chgData name="Sinan Kalkan" userId="6c97b2d2-1092-497b-8c76-002b8d208c49" providerId="ADAL" clId="{518A4295-F573-004D-8323-D2F857F1BEFD}" dt="2021-06-11T07:32:20.043" v="1427"/>
          <ac:inkMkLst>
            <pc:docMk/>
            <pc:sldMk cId="2134545757" sldId="293"/>
            <ac:inkMk id="58" creationId="{E52E0819-EC29-8C45-A1FA-241D2EDE71CB}"/>
          </ac:inkMkLst>
        </pc:inkChg>
        <pc:inkChg chg="add del mod">
          <ac:chgData name="Sinan Kalkan" userId="6c97b2d2-1092-497b-8c76-002b8d208c49" providerId="ADAL" clId="{518A4295-F573-004D-8323-D2F857F1BEFD}" dt="2021-06-11T07:32:20.046" v="1442"/>
          <ac:inkMkLst>
            <pc:docMk/>
            <pc:sldMk cId="2134545757" sldId="293"/>
            <ac:inkMk id="59" creationId="{FA69A2B0-DB11-194A-AC5B-B884BA1944DB}"/>
          </ac:inkMkLst>
        </pc:inkChg>
        <pc:inkChg chg="add del mod">
          <ac:chgData name="Sinan Kalkan" userId="6c97b2d2-1092-497b-8c76-002b8d208c49" providerId="ADAL" clId="{518A4295-F573-004D-8323-D2F857F1BEFD}" dt="2021-06-11T07:32:20.045" v="1436"/>
          <ac:inkMkLst>
            <pc:docMk/>
            <pc:sldMk cId="2134545757" sldId="293"/>
            <ac:inkMk id="61" creationId="{319745D0-2309-0B4A-AE61-7C39B08A7577}"/>
          </ac:inkMkLst>
        </pc:inkChg>
        <pc:inkChg chg="add del mod">
          <ac:chgData name="Sinan Kalkan" userId="6c97b2d2-1092-497b-8c76-002b8d208c49" providerId="ADAL" clId="{518A4295-F573-004D-8323-D2F857F1BEFD}" dt="2021-06-11T07:32:20.038" v="1400"/>
          <ac:inkMkLst>
            <pc:docMk/>
            <pc:sldMk cId="2134545757" sldId="293"/>
            <ac:inkMk id="62" creationId="{ACF1EBF1-10AD-344F-BD30-9C1E1DAC76F8}"/>
          </ac:inkMkLst>
        </pc:inkChg>
        <pc:inkChg chg="add del mod">
          <ac:chgData name="Sinan Kalkan" userId="6c97b2d2-1092-497b-8c76-002b8d208c49" providerId="ADAL" clId="{518A4295-F573-004D-8323-D2F857F1BEFD}" dt="2021-06-11T07:32:20.039" v="1407"/>
          <ac:inkMkLst>
            <pc:docMk/>
            <pc:sldMk cId="2134545757" sldId="293"/>
            <ac:inkMk id="63" creationId="{F04F3AD6-0D3A-9F43-9457-658D85C43ED8}"/>
          </ac:inkMkLst>
        </pc:inkChg>
        <pc:inkChg chg="add del mod">
          <ac:chgData name="Sinan Kalkan" userId="6c97b2d2-1092-497b-8c76-002b8d208c49" providerId="ADAL" clId="{518A4295-F573-004D-8323-D2F857F1BEFD}" dt="2021-06-11T07:32:20.046" v="1440"/>
          <ac:inkMkLst>
            <pc:docMk/>
            <pc:sldMk cId="2134545757" sldId="293"/>
            <ac:inkMk id="1024" creationId="{D4332136-3A03-C64D-AB81-26AF7AC2BF7E}"/>
          </ac:inkMkLst>
        </pc:inkChg>
        <pc:inkChg chg="add del mod">
          <ac:chgData name="Sinan Kalkan" userId="6c97b2d2-1092-497b-8c76-002b8d208c49" providerId="ADAL" clId="{518A4295-F573-004D-8323-D2F857F1BEFD}" dt="2021-06-11T07:32:20.043" v="1426"/>
          <ac:inkMkLst>
            <pc:docMk/>
            <pc:sldMk cId="2134545757" sldId="293"/>
            <ac:inkMk id="1025" creationId="{A616B824-E9B4-CD4F-8AAE-6C6D6FD36EA8}"/>
          </ac:inkMkLst>
        </pc:inkChg>
        <pc:inkChg chg="add del mod">
          <ac:chgData name="Sinan Kalkan" userId="6c97b2d2-1092-497b-8c76-002b8d208c49" providerId="ADAL" clId="{518A4295-F573-004D-8323-D2F857F1BEFD}" dt="2021-06-11T07:32:20.044" v="1431"/>
          <ac:inkMkLst>
            <pc:docMk/>
            <pc:sldMk cId="2134545757" sldId="293"/>
            <ac:inkMk id="1027" creationId="{EF22FD8C-8D1D-C441-ACC8-772E24AD747E}"/>
          </ac:inkMkLst>
        </pc:inkChg>
        <pc:inkChg chg="add del mod">
          <ac:chgData name="Sinan Kalkan" userId="6c97b2d2-1092-497b-8c76-002b8d208c49" providerId="ADAL" clId="{518A4295-F573-004D-8323-D2F857F1BEFD}" dt="2021-06-11T07:32:20.036" v="1395"/>
          <ac:inkMkLst>
            <pc:docMk/>
            <pc:sldMk cId="2134545757" sldId="293"/>
            <ac:inkMk id="1028" creationId="{1502D6EC-3169-D84B-901E-96DE11FD84AE}"/>
          </ac:inkMkLst>
        </pc:inkChg>
        <pc:inkChg chg="add del mod">
          <ac:chgData name="Sinan Kalkan" userId="6c97b2d2-1092-497b-8c76-002b8d208c49" providerId="ADAL" clId="{518A4295-F573-004D-8323-D2F857F1BEFD}" dt="2021-06-11T07:32:20.039" v="1408"/>
          <ac:inkMkLst>
            <pc:docMk/>
            <pc:sldMk cId="2134545757" sldId="293"/>
            <ac:inkMk id="1029" creationId="{BE73A8BF-2012-1446-95A3-5273E1E09703}"/>
          </ac:inkMkLst>
        </pc:inkChg>
        <pc:inkChg chg="add del mod">
          <ac:chgData name="Sinan Kalkan" userId="6c97b2d2-1092-497b-8c76-002b8d208c49" providerId="ADAL" clId="{518A4295-F573-004D-8323-D2F857F1BEFD}" dt="2021-06-11T07:32:20.045" v="1439"/>
          <ac:inkMkLst>
            <pc:docMk/>
            <pc:sldMk cId="2134545757" sldId="293"/>
            <ac:inkMk id="1030" creationId="{D2E02CDD-B167-C149-9AAD-A70C2B1CEE31}"/>
          </ac:inkMkLst>
        </pc:inkChg>
        <pc:inkChg chg="add del mod">
          <ac:chgData name="Sinan Kalkan" userId="6c97b2d2-1092-497b-8c76-002b8d208c49" providerId="ADAL" clId="{518A4295-F573-004D-8323-D2F857F1BEFD}" dt="2021-06-11T07:32:20.041" v="1413"/>
          <ac:inkMkLst>
            <pc:docMk/>
            <pc:sldMk cId="2134545757" sldId="293"/>
            <ac:inkMk id="1031" creationId="{518642AC-9787-724B-AE09-8C227E5E84B1}"/>
          </ac:inkMkLst>
        </pc:inkChg>
        <pc:inkChg chg="add del mod">
          <ac:chgData name="Sinan Kalkan" userId="6c97b2d2-1092-497b-8c76-002b8d208c49" providerId="ADAL" clId="{518A4295-F573-004D-8323-D2F857F1BEFD}" dt="2021-06-11T07:32:20.037" v="1399"/>
          <ac:inkMkLst>
            <pc:docMk/>
            <pc:sldMk cId="2134545757" sldId="293"/>
            <ac:inkMk id="1032" creationId="{309545CA-44C3-1C41-A94A-8841BDB897E5}"/>
          </ac:inkMkLst>
        </pc:inkChg>
        <pc:inkChg chg="add del mod">
          <ac:chgData name="Sinan Kalkan" userId="6c97b2d2-1092-497b-8c76-002b8d208c49" providerId="ADAL" clId="{518A4295-F573-004D-8323-D2F857F1BEFD}" dt="2021-06-11T07:32:20.040" v="1412"/>
          <ac:inkMkLst>
            <pc:docMk/>
            <pc:sldMk cId="2134545757" sldId="293"/>
            <ac:inkMk id="1033" creationId="{A0AF355C-B2AD-B44C-A3E9-5F4CE089E190}"/>
          </ac:inkMkLst>
        </pc:inkChg>
        <pc:inkChg chg="add del mod">
          <ac:chgData name="Sinan Kalkan" userId="6c97b2d2-1092-497b-8c76-002b8d208c49" providerId="ADAL" clId="{518A4295-F573-004D-8323-D2F857F1BEFD}" dt="2021-06-11T07:32:20.043" v="1423"/>
          <ac:inkMkLst>
            <pc:docMk/>
            <pc:sldMk cId="2134545757" sldId="293"/>
            <ac:inkMk id="1034" creationId="{594D0ADD-9A75-C84B-8AA7-98970B414554}"/>
          </ac:inkMkLst>
        </pc:inkChg>
        <pc:inkChg chg="add del mod">
          <ac:chgData name="Sinan Kalkan" userId="6c97b2d2-1092-497b-8c76-002b8d208c49" providerId="ADAL" clId="{518A4295-F573-004D-8323-D2F857F1BEFD}" dt="2021-06-11T07:32:20.046" v="1441"/>
          <ac:inkMkLst>
            <pc:docMk/>
            <pc:sldMk cId="2134545757" sldId="293"/>
            <ac:inkMk id="1035" creationId="{082AC3C4-612E-084A-B199-7D9103CCFA53}"/>
          </ac:inkMkLst>
        </pc:inkChg>
        <pc:inkChg chg="add del">
          <ac:chgData name="Sinan Kalkan" userId="6c97b2d2-1092-497b-8c76-002b8d208c49" providerId="ADAL" clId="{518A4295-F573-004D-8323-D2F857F1BEFD}" dt="2021-06-11T07:32:20.037" v="1397"/>
          <ac:inkMkLst>
            <pc:docMk/>
            <pc:sldMk cId="2134545757" sldId="293"/>
            <ac:inkMk id="1038" creationId="{5E031164-95AD-A845-9737-BD69E069CA45}"/>
          </ac:inkMkLst>
        </pc:inkChg>
        <pc:inkChg chg="add del mod">
          <ac:chgData name="Sinan Kalkan" userId="6c97b2d2-1092-497b-8c76-002b8d208c49" providerId="ADAL" clId="{518A4295-F573-004D-8323-D2F857F1BEFD}" dt="2021-06-11T07:32:20.046" v="1445"/>
          <ac:inkMkLst>
            <pc:docMk/>
            <pc:sldMk cId="2134545757" sldId="293"/>
            <ac:inkMk id="1039" creationId="{DDD45DC5-F839-A74D-95E8-E9413516F713}"/>
          </ac:inkMkLst>
        </pc:inkChg>
        <pc:inkChg chg="add del mod">
          <ac:chgData name="Sinan Kalkan" userId="6c97b2d2-1092-497b-8c76-002b8d208c49" providerId="ADAL" clId="{518A4295-F573-004D-8323-D2F857F1BEFD}" dt="2021-06-11T07:32:20.043" v="1428"/>
          <ac:inkMkLst>
            <pc:docMk/>
            <pc:sldMk cId="2134545757" sldId="293"/>
            <ac:inkMk id="1040" creationId="{932B9EDE-4B92-A647-B7C6-A8759059BCB4}"/>
          </ac:inkMkLst>
        </pc:inkChg>
        <pc:inkChg chg="add del">
          <ac:chgData name="Sinan Kalkan" userId="6c97b2d2-1092-497b-8c76-002b8d208c49" providerId="ADAL" clId="{518A4295-F573-004D-8323-D2F857F1BEFD}" dt="2021-06-11T07:32:20.036" v="1393"/>
          <ac:inkMkLst>
            <pc:docMk/>
            <pc:sldMk cId="2134545757" sldId="293"/>
            <ac:inkMk id="1042" creationId="{1B82BAAA-8739-6048-8368-624A0C52B435}"/>
          </ac:inkMkLst>
        </pc:inkChg>
        <pc:inkChg chg="add del">
          <ac:chgData name="Sinan Kalkan" userId="6c97b2d2-1092-497b-8c76-002b8d208c49" providerId="ADAL" clId="{518A4295-F573-004D-8323-D2F857F1BEFD}" dt="2021-06-11T07:32:20.044" v="1433"/>
          <ac:inkMkLst>
            <pc:docMk/>
            <pc:sldMk cId="2134545757" sldId="293"/>
            <ac:inkMk id="1043" creationId="{F32CC6D0-076C-BA48-808A-FDA2598FB6B3}"/>
          </ac:inkMkLst>
        </pc:inkChg>
        <pc:inkChg chg="add del">
          <ac:chgData name="Sinan Kalkan" userId="6c97b2d2-1092-497b-8c76-002b8d208c49" providerId="ADAL" clId="{518A4295-F573-004D-8323-D2F857F1BEFD}" dt="2021-06-11T07:32:20.038" v="1403"/>
          <ac:inkMkLst>
            <pc:docMk/>
            <pc:sldMk cId="2134545757" sldId="293"/>
            <ac:inkMk id="1044" creationId="{6CD0E582-F01C-F84C-9EFB-B701069EAEC9}"/>
          </ac:inkMkLst>
        </pc:inkChg>
        <pc:inkChg chg="add del mod">
          <ac:chgData name="Sinan Kalkan" userId="6c97b2d2-1092-497b-8c76-002b8d208c49" providerId="ADAL" clId="{518A4295-F573-004D-8323-D2F857F1BEFD}" dt="2021-06-11T07:32:20.043" v="1425"/>
          <ac:inkMkLst>
            <pc:docMk/>
            <pc:sldMk cId="2134545757" sldId="293"/>
            <ac:inkMk id="1045" creationId="{096D3D71-762A-C240-A28A-BDE84F18E564}"/>
          </ac:inkMkLst>
        </pc:inkChg>
        <pc:inkChg chg="add del mod">
          <ac:chgData name="Sinan Kalkan" userId="6c97b2d2-1092-497b-8c76-002b8d208c49" providerId="ADAL" clId="{518A4295-F573-004D-8323-D2F857F1BEFD}" dt="2021-06-11T07:32:20.041" v="1416"/>
          <ac:inkMkLst>
            <pc:docMk/>
            <pc:sldMk cId="2134545757" sldId="293"/>
            <ac:inkMk id="1046" creationId="{368EE0B9-11C7-3A4D-9C89-D80878F80A79}"/>
          </ac:inkMkLst>
        </pc:inkChg>
        <pc:inkChg chg="add del mod">
          <ac:chgData name="Sinan Kalkan" userId="6c97b2d2-1092-497b-8c76-002b8d208c49" providerId="ADAL" clId="{518A4295-F573-004D-8323-D2F857F1BEFD}" dt="2021-06-11T07:32:20.036" v="1394"/>
          <ac:inkMkLst>
            <pc:docMk/>
            <pc:sldMk cId="2134545757" sldId="293"/>
            <ac:inkMk id="1047" creationId="{6D8E7BA4-B58F-7B4A-AA40-271F3F49030A}"/>
          </ac:inkMkLst>
        </pc:inkChg>
        <pc:inkChg chg="add del mod">
          <ac:chgData name="Sinan Kalkan" userId="6c97b2d2-1092-497b-8c76-002b8d208c49" providerId="ADAL" clId="{518A4295-F573-004D-8323-D2F857F1BEFD}" dt="2021-06-11T07:32:20.044" v="1430"/>
          <ac:inkMkLst>
            <pc:docMk/>
            <pc:sldMk cId="2134545757" sldId="293"/>
            <ac:inkMk id="1048" creationId="{AA84EABF-E74A-4248-9D8F-3349FA61ED5D}"/>
          </ac:inkMkLst>
        </pc:inkChg>
        <pc:inkChg chg="add del mod">
          <ac:chgData name="Sinan Kalkan" userId="6c97b2d2-1092-497b-8c76-002b8d208c49" providerId="ADAL" clId="{518A4295-F573-004D-8323-D2F857F1BEFD}" dt="2021-06-11T07:32:20.043" v="1424"/>
          <ac:inkMkLst>
            <pc:docMk/>
            <pc:sldMk cId="2134545757" sldId="293"/>
            <ac:inkMk id="1051" creationId="{AA336E46-DCC1-B744-8090-EEBEF53B590F}"/>
          </ac:inkMkLst>
        </pc:inkChg>
        <pc:inkChg chg="add del mod">
          <ac:chgData name="Sinan Kalkan" userId="6c97b2d2-1092-497b-8c76-002b8d208c49" providerId="ADAL" clId="{518A4295-F573-004D-8323-D2F857F1BEFD}" dt="2021-06-11T07:32:20.042" v="1419"/>
          <ac:inkMkLst>
            <pc:docMk/>
            <pc:sldMk cId="2134545757" sldId="293"/>
            <ac:inkMk id="1052" creationId="{808E09C3-A29D-4743-B76E-6761F0B0FD29}"/>
          </ac:inkMkLst>
        </pc:inkChg>
        <pc:inkChg chg="add del mod">
          <ac:chgData name="Sinan Kalkan" userId="6c97b2d2-1092-497b-8c76-002b8d208c49" providerId="ADAL" clId="{518A4295-F573-004D-8323-D2F857F1BEFD}" dt="2021-06-11T07:32:20.035" v="1392"/>
          <ac:inkMkLst>
            <pc:docMk/>
            <pc:sldMk cId="2134545757" sldId="293"/>
            <ac:inkMk id="1054" creationId="{24708A9B-A54C-6442-885D-ACE6249BD275}"/>
          </ac:inkMkLst>
        </pc:inkChg>
        <pc:inkChg chg="add del mod">
          <ac:chgData name="Sinan Kalkan" userId="6c97b2d2-1092-497b-8c76-002b8d208c49" providerId="ADAL" clId="{518A4295-F573-004D-8323-D2F857F1BEFD}" dt="2021-06-11T07:32:20.045" v="1437"/>
          <ac:inkMkLst>
            <pc:docMk/>
            <pc:sldMk cId="2134545757" sldId="293"/>
            <ac:inkMk id="1055" creationId="{96609DA8-1970-7146-8F72-892C7F2CDDF7}"/>
          </ac:inkMkLst>
        </pc:inkChg>
        <pc:inkChg chg="add del mod">
          <ac:chgData name="Sinan Kalkan" userId="6c97b2d2-1092-497b-8c76-002b8d208c49" providerId="ADAL" clId="{518A4295-F573-004D-8323-D2F857F1BEFD}" dt="2021-06-11T07:32:20.038" v="1404"/>
          <ac:inkMkLst>
            <pc:docMk/>
            <pc:sldMk cId="2134545757" sldId="293"/>
            <ac:inkMk id="1056" creationId="{1EEBADA5-7758-0E4B-9F5E-E15B06736BF0}"/>
          </ac:inkMkLst>
        </pc:inkChg>
        <pc:inkChg chg="add del mod">
          <ac:chgData name="Sinan Kalkan" userId="6c97b2d2-1092-497b-8c76-002b8d208c49" providerId="ADAL" clId="{518A4295-F573-004D-8323-D2F857F1BEFD}" dt="2021-06-11T07:32:20.040" v="1409"/>
          <ac:inkMkLst>
            <pc:docMk/>
            <pc:sldMk cId="2134545757" sldId="293"/>
            <ac:inkMk id="1057" creationId="{503EAC13-261B-AC45-8ADF-1C415EFBD90A}"/>
          </ac:inkMkLst>
        </pc:inkChg>
        <pc:inkChg chg="add del mod">
          <ac:chgData name="Sinan Kalkan" userId="6c97b2d2-1092-497b-8c76-002b8d208c49" providerId="ADAL" clId="{518A4295-F573-004D-8323-D2F857F1BEFD}" dt="2021-06-11T07:32:20.045" v="1438"/>
          <ac:inkMkLst>
            <pc:docMk/>
            <pc:sldMk cId="2134545757" sldId="293"/>
            <ac:inkMk id="1060" creationId="{F342B3D5-5982-B040-A63B-F4692C7132A9}"/>
          </ac:inkMkLst>
        </pc:inkChg>
        <pc:inkChg chg="add del mod">
          <ac:chgData name="Sinan Kalkan" userId="6c97b2d2-1092-497b-8c76-002b8d208c49" providerId="ADAL" clId="{518A4295-F573-004D-8323-D2F857F1BEFD}" dt="2021-06-11T07:32:20.046" v="1444"/>
          <ac:inkMkLst>
            <pc:docMk/>
            <pc:sldMk cId="2134545757" sldId="293"/>
            <ac:inkMk id="1061" creationId="{972B7DD4-D568-9546-9590-FA36DFF43007}"/>
          </ac:inkMkLst>
        </pc:inkChg>
        <pc:inkChg chg="add del mod">
          <ac:chgData name="Sinan Kalkan" userId="6c97b2d2-1092-497b-8c76-002b8d208c49" providerId="ADAL" clId="{518A4295-F573-004D-8323-D2F857F1BEFD}" dt="2021-06-11T07:32:20.040" v="1411"/>
          <ac:inkMkLst>
            <pc:docMk/>
            <pc:sldMk cId="2134545757" sldId="293"/>
            <ac:inkMk id="1063" creationId="{B8404EAB-27F9-7E46-B06E-E8E90E85868C}"/>
          </ac:inkMkLst>
        </pc:inkChg>
        <pc:inkChg chg="add del mod">
          <ac:chgData name="Sinan Kalkan" userId="6c97b2d2-1092-497b-8c76-002b8d208c49" providerId="ADAL" clId="{518A4295-F573-004D-8323-D2F857F1BEFD}" dt="2021-06-11T07:32:20.047" v="1446"/>
          <ac:inkMkLst>
            <pc:docMk/>
            <pc:sldMk cId="2134545757" sldId="293"/>
            <ac:inkMk id="1064" creationId="{79FF2B56-16F2-D94A-B53D-AADF3A8265B0}"/>
          </ac:inkMkLst>
        </pc:inkChg>
        <pc:inkChg chg="add del mod">
          <ac:chgData name="Sinan Kalkan" userId="6c97b2d2-1092-497b-8c76-002b8d208c49" providerId="ADAL" clId="{518A4295-F573-004D-8323-D2F857F1BEFD}" dt="2021-06-11T07:32:20.038" v="1402"/>
          <ac:inkMkLst>
            <pc:docMk/>
            <pc:sldMk cId="2134545757" sldId="293"/>
            <ac:inkMk id="1066" creationId="{F31FF1DE-4FE2-4344-AE0B-33936B5AA6F8}"/>
          </ac:inkMkLst>
        </pc:inkChg>
        <pc:inkChg chg="add del mod">
          <ac:chgData name="Sinan Kalkan" userId="6c97b2d2-1092-497b-8c76-002b8d208c49" providerId="ADAL" clId="{518A4295-F573-004D-8323-D2F857F1BEFD}" dt="2021-06-11T07:32:20.041" v="1415"/>
          <ac:inkMkLst>
            <pc:docMk/>
            <pc:sldMk cId="2134545757" sldId="293"/>
            <ac:inkMk id="1067" creationId="{A9F2C6A8-4F2B-A344-AFC6-237201B0252B}"/>
          </ac:inkMkLst>
        </pc:inkChg>
        <pc:inkChg chg="add del mod">
          <ac:chgData name="Sinan Kalkan" userId="6c97b2d2-1092-497b-8c76-002b8d208c49" providerId="ADAL" clId="{518A4295-F573-004D-8323-D2F857F1BEFD}" dt="2021-06-11T07:32:20.039" v="1405"/>
          <ac:inkMkLst>
            <pc:docMk/>
            <pc:sldMk cId="2134545757" sldId="293"/>
            <ac:inkMk id="1068" creationId="{24D29ACC-D0AB-A74C-91AB-47DCC35B26E1}"/>
          </ac:inkMkLst>
        </pc:inkChg>
        <pc:inkChg chg="add del mod">
          <ac:chgData name="Sinan Kalkan" userId="6c97b2d2-1092-497b-8c76-002b8d208c49" providerId="ADAL" clId="{518A4295-F573-004D-8323-D2F857F1BEFD}" dt="2021-06-11T07:32:20.041" v="1414"/>
          <ac:inkMkLst>
            <pc:docMk/>
            <pc:sldMk cId="2134545757" sldId="293"/>
            <ac:inkMk id="1069" creationId="{3BC1136E-0BE9-AA40-9DDD-BAB8C13F55FB}"/>
          </ac:inkMkLst>
        </pc:inkChg>
        <pc:inkChg chg="add del mod">
          <ac:chgData name="Sinan Kalkan" userId="6c97b2d2-1092-497b-8c76-002b8d208c49" providerId="ADAL" clId="{518A4295-F573-004D-8323-D2F857F1BEFD}" dt="2021-06-11T07:32:20.037" v="1398"/>
          <ac:inkMkLst>
            <pc:docMk/>
            <pc:sldMk cId="2134545757" sldId="293"/>
            <ac:inkMk id="1070" creationId="{E1FC4761-A3C6-AA4D-BA74-A6114F38CC21}"/>
          </ac:inkMkLst>
        </pc:inkChg>
        <pc:inkChg chg="add del mod">
          <ac:chgData name="Sinan Kalkan" userId="6c97b2d2-1092-497b-8c76-002b8d208c49" providerId="ADAL" clId="{518A4295-F573-004D-8323-D2F857F1BEFD}" dt="2021-06-11T07:32:20.042" v="1422"/>
          <ac:inkMkLst>
            <pc:docMk/>
            <pc:sldMk cId="2134545757" sldId="293"/>
            <ac:inkMk id="1071" creationId="{D9D46417-3E4C-D44F-9FD0-0B5B19F842E7}"/>
          </ac:inkMkLst>
        </pc:inkChg>
      </pc:sldChg>
      <pc:sldChg chg="del">
        <pc:chgData name="Sinan Kalkan" userId="6c97b2d2-1092-497b-8c76-002b8d208c49" providerId="ADAL" clId="{518A4295-F573-004D-8323-D2F857F1BEFD}" dt="2021-06-10T08:18:14.330" v="73" actId="2696"/>
        <pc:sldMkLst>
          <pc:docMk/>
          <pc:sldMk cId="4011343219" sldId="299"/>
        </pc:sldMkLst>
      </pc:sldChg>
      <pc:sldChg chg="addSp delSp modSp mod">
        <pc:chgData name="Sinan Kalkan" userId="6c97b2d2-1092-497b-8c76-002b8d208c49" providerId="ADAL" clId="{518A4295-F573-004D-8323-D2F857F1BEFD}" dt="2021-06-11T07:30:34.980" v="1221"/>
        <pc:sldMkLst>
          <pc:docMk/>
          <pc:sldMk cId="2007061097" sldId="302"/>
        </pc:sldMkLst>
        <pc:grpChg chg="del mod">
          <ac:chgData name="Sinan Kalkan" userId="6c97b2d2-1092-497b-8c76-002b8d208c49" providerId="ADAL" clId="{518A4295-F573-004D-8323-D2F857F1BEFD}" dt="2021-06-11T07:30:34.056" v="1218"/>
          <ac:grpSpMkLst>
            <pc:docMk/>
            <pc:sldMk cId="2007061097" sldId="302"/>
            <ac:grpSpMk id="14" creationId="{BECBB718-FF66-1C43-8FD1-4BE3F431702B}"/>
          </ac:grpSpMkLst>
        </pc:grpChg>
        <pc:inkChg chg="add del">
          <ac:chgData name="Sinan Kalkan" userId="6c97b2d2-1092-497b-8c76-002b8d208c49" providerId="ADAL" clId="{518A4295-F573-004D-8323-D2F857F1BEFD}" dt="2021-06-11T07:30:34.057" v="1219"/>
          <ac:inkMkLst>
            <pc:docMk/>
            <pc:sldMk cId="2007061097" sldId="302"/>
            <ac:inkMk id="3" creationId="{54535CAC-664D-7943-925E-9BB25D61B84D}"/>
          </ac:inkMkLst>
        </pc:inkChg>
        <pc:inkChg chg="add del">
          <ac:chgData name="Sinan Kalkan" userId="6c97b2d2-1092-497b-8c76-002b8d208c49" providerId="ADAL" clId="{518A4295-F573-004D-8323-D2F857F1BEFD}" dt="2021-06-11T07:30:34.980" v="1221"/>
          <ac:inkMkLst>
            <pc:docMk/>
            <pc:sldMk cId="2007061097" sldId="302"/>
            <ac:inkMk id="8" creationId="{4AF2F67E-ECDB-BA4F-935D-F8664019A773}"/>
          </ac:inkMkLst>
        </pc:inkChg>
        <pc:inkChg chg="add del mod">
          <ac:chgData name="Sinan Kalkan" userId="6c97b2d2-1092-497b-8c76-002b8d208c49" providerId="ADAL" clId="{518A4295-F573-004D-8323-D2F857F1BEFD}" dt="2021-06-11T07:30:34.056" v="1218"/>
          <ac:inkMkLst>
            <pc:docMk/>
            <pc:sldMk cId="2007061097" sldId="302"/>
            <ac:inkMk id="10" creationId="{00936FBA-2E63-D94B-8D07-0BAA50B60A24}"/>
          </ac:inkMkLst>
        </pc:inkChg>
        <pc:inkChg chg="add del mod">
          <ac:chgData name="Sinan Kalkan" userId="6c97b2d2-1092-497b-8c76-002b8d208c49" providerId="ADAL" clId="{518A4295-F573-004D-8323-D2F857F1BEFD}" dt="2021-06-11T07:30:34.057" v="1220"/>
          <ac:inkMkLst>
            <pc:docMk/>
            <pc:sldMk cId="2007061097" sldId="302"/>
            <ac:inkMk id="11" creationId="{D7DE30CE-4DC2-AE46-BA3F-0ED7E1A8EF8F}"/>
          </ac:inkMkLst>
        </pc:inkChg>
        <pc:inkChg chg="add del">
          <ac:chgData name="Sinan Kalkan" userId="6c97b2d2-1092-497b-8c76-002b8d208c49" providerId="ADAL" clId="{518A4295-F573-004D-8323-D2F857F1BEFD}" dt="2021-06-11T07:30:34.056" v="1217"/>
          <ac:inkMkLst>
            <pc:docMk/>
            <pc:sldMk cId="2007061097" sldId="302"/>
            <ac:inkMk id="15" creationId="{39467DA2-6055-B245-A73C-5309F935DEBB}"/>
          </ac:inkMkLst>
        </pc:inkChg>
        <pc:inkChg chg="add">
          <ac:chgData name="Sinan Kalkan" userId="6c97b2d2-1092-497b-8c76-002b8d208c49" providerId="ADAL" clId="{518A4295-F573-004D-8323-D2F857F1BEFD}" dt="2021-06-11T06:20:13.265" v="482" actId="9405"/>
          <ac:inkMkLst>
            <pc:docMk/>
            <pc:sldMk cId="2007061097" sldId="302"/>
            <ac:inkMk id="16" creationId="{D900C846-EBAE-4044-936D-7C0B25865376}"/>
          </ac:inkMkLst>
        </pc:inkChg>
      </pc:sldChg>
      <pc:sldChg chg="modSp add mod">
        <pc:chgData name="Sinan Kalkan" userId="6c97b2d2-1092-497b-8c76-002b8d208c49" providerId="ADAL" clId="{518A4295-F573-004D-8323-D2F857F1BEFD}" dt="2021-06-08T07:22:55.691" v="38"/>
        <pc:sldMkLst>
          <pc:docMk/>
          <pc:sldMk cId="3775621098" sldId="324"/>
        </pc:sldMkLst>
        <pc:spChg chg="mod">
          <ac:chgData name="Sinan Kalkan" userId="6c97b2d2-1092-497b-8c76-002b8d208c49" providerId="ADAL" clId="{518A4295-F573-004D-8323-D2F857F1BEFD}" dt="2021-06-08T07:22:55.691" v="38"/>
          <ac:spMkLst>
            <pc:docMk/>
            <pc:sldMk cId="3775621098" sldId="324"/>
            <ac:spMk id="3" creationId="{23A1551D-521E-4C41-AD05-B20AA6D7CD0C}"/>
          </ac:spMkLst>
        </pc:spChg>
      </pc:sldChg>
      <pc:sldChg chg="addSp delSp modSp add mod">
        <pc:chgData name="Sinan Kalkan" userId="6c97b2d2-1092-497b-8c76-002b8d208c49" providerId="ADAL" clId="{518A4295-F573-004D-8323-D2F857F1BEFD}" dt="2021-06-11T07:29:09.961" v="1063"/>
        <pc:sldMkLst>
          <pc:docMk/>
          <pc:sldMk cId="1751189708" sldId="699"/>
        </pc:sldMkLst>
        <pc:spChg chg="mod">
          <ac:chgData name="Sinan Kalkan" userId="6c97b2d2-1092-497b-8c76-002b8d208c49" providerId="ADAL" clId="{518A4295-F573-004D-8323-D2F857F1BEFD}" dt="2021-06-10T07:40:45.798" v="72" actId="400"/>
          <ac:spMkLst>
            <pc:docMk/>
            <pc:sldMk cId="1751189708" sldId="699"/>
            <ac:spMk id="3" creationId="{F587AC29-A4E1-4D47-B0C0-B89F18F5CC5E}"/>
          </ac:spMkLst>
        </pc:spChg>
        <pc:inkChg chg="add del">
          <ac:chgData name="Sinan Kalkan" userId="6c97b2d2-1092-497b-8c76-002b8d208c49" providerId="ADAL" clId="{518A4295-F573-004D-8323-D2F857F1BEFD}" dt="2021-06-11T07:29:09.961" v="1063"/>
          <ac:inkMkLst>
            <pc:docMk/>
            <pc:sldMk cId="1751189708" sldId="699"/>
            <ac:inkMk id="7" creationId="{4193EAB8-28B2-0446-82DD-50707F63656F}"/>
          </ac:inkMkLst>
        </pc:inkChg>
        <pc:inkChg chg="add del">
          <ac:chgData name="Sinan Kalkan" userId="6c97b2d2-1092-497b-8c76-002b8d208c49" providerId="ADAL" clId="{518A4295-F573-004D-8323-D2F857F1BEFD}" dt="2021-06-11T07:29:09.961" v="1062"/>
          <ac:inkMkLst>
            <pc:docMk/>
            <pc:sldMk cId="1751189708" sldId="699"/>
            <ac:inkMk id="8" creationId="{80139A02-DA2B-F148-990B-009A980AF13D}"/>
          </ac:inkMkLst>
        </pc:inkChg>
        <pc:inkChg chg="add del">
          <ac:chgData name="Sinan Kalkan" userId="6c97b2d2-1092-497b-8c76-002b8d208c49" providerId="ADAL" clId="{518A4295-F573-004D-8323-D2F857F1BEFD}" dt="2021-06-11T07:29:09.960" v="1061"/>
          <ac:inkMkLst>
            <pc:docMk/>
            <pc:sldMk cId="1751189708" sldId="699"/>
            <ac:inkMk id="10" creationId="{63D8831C-75B2-514E-8F1F-2E927972415E}"/>
          </ac:inkMkLst>
        </pc:inkChg>
      </pc:sldChg>
      <pc:sldChg chg="addSp modSp add">
        <pc:chgData name="Sinan Kalkan" userId="6c97b2d2-1092-497b-8c76-002b8d208c49" providerId="ADAL" clId="{518A4295-F573-004D-8323-D2F857F1BEFD}" dt="2021-06-08T07:21:37.125" v="12"/>
        <pc:sldMkLst>
          <pc:docMk/>
          <pc:sldMk cId="2493386677" sldId="865"/>
        </pc:sldMkLst>
        <pc:spChg chg="add mod">
          <ac:chgData name="Sinan Kalkan" userId="6c97b2d2-1092-497b-8c76-002b8d208c49" providerId="ADAL" clId="{518A4295-F573-004D-8323-D2F857F1BEFD}" dt="2021-06-08T07:21:37.125" v="12"/>
          <ac:spMkLst>
            <pc:docMk/>
            <pc:sldMk cId="2493386677" sldId="865"/>
            <ac:spMk id="9" creationId="{63FC40EA-E90A-7B4D-9DBB-BDC9311003F4}"/>
          </ac:spMkLst>
        </pc:spChg>
      </pc:sldChg>
      <pc:sldChg chg="addSp delSp modSp add mod">
        <pc:chgData name="Sinan Kalkan" userId="6c97b2d2-1092-497b-8c76-002b8d208c49" providerId="ADAL" clId="{518A4295-F573-004D-8323-D2F857F1BEFD}" dt="2021-06-11T07:28:44.630" v="1033"/>
        <pc:sldMkLst>
          <pc:docMk/>
          <pc:sldMk cId="3272901364" sldId="866"/>
        </pc:sldMkLst>
        <pc:spChg chg="add mod">
          <ac:chgData name="Sinan Kalkan" userId="6c97b2d2-1092-497b-8c76-002b8d208c49" providerId="ADAL" clId="{518A4295-F573-004D-8323-D2F857F1BEFD}" dt="2021-06-08T07:21:42.269" v="17"/>
          <ac:spMkLst>
            <pc:docMk/>
            <pc:sldMk cId="3272901364" sldId="866"/>
            <ac:spMk id="7" creationId="{956EAF9D-0813-2B49-8A2A-E19404FC9332}"/>
          </ac:spMkLst>
        </pc:spChg>
        <pc:spChg chg="add del mod">
          <ac:chgData name="Sinan Kalkan" userId="6c97b2d2-1092-497b-8c76-002b8d208c49" providerId="ADAL" clId="{518A4295-F573-004D-8323-D2F857F1BEFD}" dt="2021-06-08T07:21:47.302" v="20"/>
          <ac:spMkLst>
            <pc:docMk/>
            <pc:sldMk cId="3272901364" sldId="866"/>
            <ac:spMk id="8" creationId="{D83654DF-7E8C-0B4F-BE7A-0CB518D86013}"/>
          </ac:spMkLst>
        </pc:spChg>
        <pc:inkChg chg="add del">
          <ac:chgData name="Sinan Kalkan" userId="6c97b2d2-1092-497b-8c76-002b8d208c49" providerId="ADAL" clId="{518A4295-F573-004D-8323-D2F857F1BEFD}" dt="2021-06-11T07:28:44.627" v="1028"/>
          <ac:inkMkLst>
            <pc:docMk/>
            <pc:sldMk cId="3272901364" sldId="866"/>
            <ac:inkMk id="8" creationId="{02C132A2-C121-4740-9612-578F7B368AC9}"/>
          </ac:inkMkLst>
        </pc:inkChg>
        <pc:inkChg chg="add del">
          <ac:chgData name="Sinan Kalkan" userId="6c97b2d2-1092-497b-8c76-002b8d208c49" providerId="ADAL" clId="{518A4295-F573-004D-8323-D2F857F1BEFD}" dt="2021-06-11T07:28:44.628" v="1029"/>
          <ac:inkMkLst>
            <pc:docMk/>
            <pc:sldMk cId="3272901364" sldId="866"/>
            <ac:inkMk id="9" creationId="{E4F7D9ED-AFD8-0B4D-842C-6B973888F9D8}"/>
          </ac:inkMkLst>
        </pc:inkChg>
        <pc:inkChg chg="add del">
          <ac:chgData name="Sinan Kalkan" userId="6c97b2d2-1092-497b-8c76-002b8d208c49" providerId="ADAL" clId="{518A4295-F573-004D-8323-D2F857F1BEFD}" dt="2021-06-11T07:28:44.629" v="1031"/>
          <ac:inkMkLst>
            <pc:docMk/>
            <pc:sldMk cId="3272901364" sldId="866"/>
            <ac:inkMk id="10" creationId="{53EF8DCA-0D5B-B645-847F-E7FBF1F7D6BB}"/>
          </ac:inkMkLst>
        </pc:inkChg>
        <pc:inkChg chg="add del">
          <ac:chgData name="Sinan Kalkan" userId="6c97b2d2-1092-497b-8c76-002b8d208c49" providerId="ADAL" clId="{518A4295-F573-004D-8323-D2F857F1BEFD}" dt="2021-06-11T07:28:44.628" v="1030"/>
          <ac:inkMkLst>
            <pc:docMk/>
            <pc:sldMk cId="3272901364" sldId="866"/>
            <ac:inkMk id="11" creationId="{AF6B54AF-FB97-3848-8161-F731F5A22A7D}"/>
          </ac:inkMkLst>
        </pc:inkChg>
        <pc:inkChg chg="add del">
          <ac:chgData name="Sinan Kalkan" userId="6c97b2d2-1092-497b-8c76-002b8d208c49" providerId="ADAL" clId="{518A4295-F573-004D-8323-D2F857F1BEFD}" dt="2021-06-11T07:28:44.629" v="1032"/>
          <ac:inkMkLst>
            <pc:docMk/>
            <pc:sldMk cId="3272901364" sldId="866"/>
            <ac:inkMk id="12" creationId="{443F809D-3ADD-FF40-AD45-E59C133DEB41}"/>
          </ac:inkMkLst>
        </pc:inkChg>
        <pc:inkChg chg="add del">
          <ac:chgData name="Sinan Kalkan" userId="6c97b2d2-1092-497b-8c76-002b8d208c49" providerId="ADAL" clId="{518A4295-F573-004D-8323-D2F857F1BEFD}" dt="2021-06-11T07:28:44.630" v="1033"/>
          <ac:inkMkLst>
            <pc:docMk/>
            <pc:sldMk cId="3272901364" sldId="866"/>
            <ac:inkMk id="13" creationId="{F7DC92E9-5EFE-6142-B642-425AF9A9F3A4}"/>
          </ac:inkMkLst>
        </pc:inkChg>
      </pc:sldChg>
      <pc:sldChg chg="addSp delSp modSp add mod">
        <pc:chgData name="Sinan Kalkan" userId="6c97b2d2-1092-497b-8c76-002b8d208c49" providerId="ADAL" clId="{518A4295-F573-004D-8323-D2F857F1BEFD}" dt="2021-06-11T07:28:57.942" v="1055"/>
        <pc:sldMkLst>
          <pc:docMk/>
          <pc:sldMk cId="2112316596" sldId="867"/>
        </pc:sldMkLst>
        <pc:spChg chg="add mod">
          <ac:chgData name="Sinan Kalkan" userId="6c97b2d2-1092-497b-8c76-002b8d208c49" providerId="ADAL" clId="{518A4295-F573-004D-8323-D2F857F1BEFD}" dt="2021-06-08T07:21:53.546" v="26"/>
          <ac:spMkLst>
            <pc:docMk/>
            <pc:sldMk cId="2112316596" sldId="867"/>
            <ac:spMk id="7" creationId="{BEA54FAF-FD58-654D-9D91-3EBDC6F63DC3}"/>
          </ac:spMkLst>
        </pc:spChg>
        <pc:inkChg chg="add del">
          <ac:chgData name="Sinan Kalkan" userId="6c97b2d2-1092-497b-8c76-002b8d208c49" providerId="ADAL" clId="{518A4295-F573-004D-8323-D2F857F1BEFD}" dt="2021-06-11T07:28:57.166" v="1052"/>
          <ac:inkMkLst>
            <pc:docMk/>
            <pc:sldMk cId="2112316596" sldId="867"/>
            <ac:inkMk id="8" creationId="{BA8EBD71-04CA-7743-9617-5DF4E3814358}"/>
          </ac:inkMkLst>
        </pc:inkChg>
        <pc:inkChg chg="add del">
          <ac:chgData name="Sinan Kalkan" userId="6c97b2d2-1092-497b-8c76-002b8d208c49" providerId="ADAL" clId="{518A4295-F573-004D-8323-D2F857F1BEFD}" dt="2021-06-11T07:28:57.167" v="1054"/>
          <ac:inkMkLst>
            <pc:docMk/>
            <pc:sldMk cId="2112316596" sldId="867"/>
            <ac:inkMk id="9" creationId="{9BC879F8-CB54-1244-A728-3786DA602CD5}"/>
          </ac:inkMkLst>
        </pc:inkChg>
        <pc:inkChg chg="add del">
          <ac:chgData name="Sinan Kalkan" userId="6c97b2d2-1092-497b-8c76-002b8d208c49" providerId="ADAL" clId="{518A4295-F573-004D-8323-D2F857F1BEFD}" dt="2021-06-11T07:28:57.167" v="1053"/>
          <ac:inkMkLst>
            <pc:docMk/>
            <pc:sldMk cId="2112316596" sldId="867"/>
            <ac:inkMk id="10" creationId="{97DE675B-DBBD-974F-B694-9107332213EB}"/>
          </ac:inkMkLst>
        </pc:inkChg>
        <pc:inkChg chg="add del">
          <ac:chgData name="Sinan Kalkan" userId="6c97b2d2-1092-497b-8c76-002b8d208c49" providerId="ADAL" clId="{518A4295-F573-004D-8323-D2F857F1BEFD}" dt="2021-06-11T07:28:57.942" v="1055"/>
          <ac:inkMkLst>
            <pc:docMk/>
            <pc:sldMk cId="2112316596" sldId="867"/>
            <ac:inkMk id="11" creationId="{800A23B2-353A-7A47-ABFB-04F81E2DECFA}"/>
          </ac:inkMkLst>
        </pc:inkChg>
        <pc:inkChg chg="add del">
          <ac:chgData name="Sinan Kalkan" userId="6c97b2d2-1092-497b-8c76-002b8d208c49" providerId="ADAL" clId="{518A4295-F573-004D-8323-D2F857F1BEFD}" dt="2021-06-11T07:28:57.165" v="1051"/>
          <ac:inkMkLst>
            <pc:docMk/>
            <pc:sldMk cId="2112316596" sldId="867"/>
            <ac:inkMk id="12" creationId="{03473B4B-3756-2448-B939-C9B4E62D12AF}"/>
          </ac:inkMkLst>
        </pc:inkChg>
      </pc:sldChg>
      <pc:sldChg chg="addSp modSp add">
        <pc:chgData name="Sinan Kalkan" userId="6c97b2d2-1092-497b-8c76-002b8d208c49" providerId="ADAL" clId="{518A4295-F573-004D-8323-D2F857F1BEFD}" dt="2021-06-08T07:21:38.594" v="13"/>
        <pc:sldMkLst>
          <pc:docMk/>
          <pc:sldMk cId="2826053841" sldId="868"/>
        </pc:sldMkLst>
        <pc:spChg chg="add mod">
          <ac:chgData name="Sinan Kalkan" userId="6c97b2d2-1092-497b-8c76-002b8d208c49" providerId="ADAL" clId="{518A4295-F573-004D-8323-D2F857F1BEFD}" dt="2021-06-08T07:21:38.594" v="13"/>
          <ac:spMkLst>
            <pc:docMk/>
            <pc:sldMk cId="2826053841" sldId="868"/>
            <ac:spMk id="8" creationId="{01B8BF85-15D1-334E-99AA-CD8264726A69}"/>
          </ac:spMkLst>
        </pc:spChg>
      </pc:sldChg>
      <pc:sldChg chg="addSp modSp add">
        <pc:chgData name="Sinan Kalkan" userId="6c97b2d2-1092-497b-8c76-002b8d208c49" providerId="ADAL" clId="{518A4295-F573-004D-8323-D2F857F1BEFD}" dt="2021-06-08T07:21:39.523" v="14"/>
        <pc:sldMkLst>
          <pc:docMk/>
          <pc:sldMk cId="2464528996" sldId="869"/>
        </pc:sldMkLst>
        <pc:spChg chg="add mod">
          <ac:chgData name="Sinan Kalkan" userId="6c97b2d2-1092-497b-8c76-002b8d208c49" providerId="ADAL" clId="{518A4295-F573-004D-8323-D2F857F1BEFD}" dt="2021-06-08T07:21:39.523" v="14"/>
          <ac:spMkLst>
            <pc:docMk/>
            <pc:sldMk cId="2464528996" sldId="869"/>
            <ac:spMk id="9" creationId="{F1E79CCB-CCB2-394C-B2FE-46D6E6E13AF4}"/>
          </ac:spMkLst>
        </pc:spChg>
      </pc:sldChg>
      <pc:sldChg chg="addSp modSp add">
        <pc:chgData name="Sinan Kalkan" userId="6c97b2d2-1092-497b-8c76-002b8d208c49" providerId="ADAL" clId="{518A4295-F573-004D-8323-D2F857F1BEFD}" dt="2021-06-08T07:21:44.040" v="18"/>
        <pc:sldMkLst>
          <pc:docMk/>
          <pc:sldMk cId="3055303991" sldId="870"/>
        </pc:sldMkLst>
        <pc:spChg chg="add mod">
          <ac:chgData name="Sinan Kalkan" userId="6c97b2d2-1092-497b-8c76-002b8d208c49" providerId="ADAL" clId="{518A4295-F573-004D-8323-D2F857F1BEFD}" dt="2021-06-08T07:21:44.040" v="18"/>
          <ac:spMkLst>
            <pc:docMk/>
            <pc:sldMk cId="3055303991" sldId="870"/>
            <ac:spMk id="8" creationId="{08EAC909-443E-7941-8AB3-FF3B76746B0A}"/>
          </ac:spMkLst>
        </pc:spChg>
      </pc:sldChg>
      <pc:sldChg chg="addSp delSp modSp add mod">
        <pc:chgData name="Sinan Kalkan" userId="6c97b2d2-1092-497b-8c76-002b8d208c49" providerId="ADAL" clId="{518A4295-F573-004D-8323-D2F857F1BEFD}" dt="2021-06-11T07:28:30.297" v="1027" actId="478"/>
        <pc:sldMkLst>
          <pc:docMk/>
          <pc:sldMk cId="1704477274" sldId="871"/>
        </pc:sldMkLst>
        <pc:spChg chg="add mod">
          <ac:chgData name="Sinan Kalkan" userId="6c97b2d2-1092-497b-8c76-002b8d208c49" providerId="ADAL" clId="{518A4295-F573-004D-8323-D2F857F1BEFD}" dt="2021-06-08T07:21:40.482" v="15"/>
          <ac:spMkLst>
            <pc:docMk/>
            <pc:sldMk cId="1704477274" sldId="871"/>
            <ac:spMk id="8" creationId="{7DDFA125-D842-3444-866B-F502241FDB08}"/>
          </ac:spMkLst>
        </pc:spChg>
        <pc:inkChg chg="add del">
          <ac:chgData name="Sinan Kalkan" userId="6c97b2d2-1092-497b-8c76-002b8d208c49" providerId="ADAL" clId="{518A4295-F573-004D-8323-D2F857F1BEFD}" dt="2021-06-11T07:28:30.297" v="1027" actId="478"/>
          <ac:inkMkLst>
            <pc:docMk/>
            <pc:sldMk cId="1704477274" sldId="871"/>
            <ac:inkMk id="9" creationId="{C2CE554D-B36B-434E-B61F-E30B4504F1C0}"/>
          </ac:inkMkLst>
        </pc:inkChg>
      </pc:sldChg>
      <pc:sldChg chg="addSp modSp add">
        <pc:chgData name="Sinan Kalkan" userId="6c97b2d2-1092-497b-8c76-002b8d208c49" providerId="ADAL" clId="{518A4295-F573-004D-8323-D2F857F1BEFD}" dt="2021-06-08T07:21:41.474" v="16"/>
        <pc:sldMkLst>
          <pc:docMk/>
          <pc:sldMk cId="243283354" sldId="872"/>
        </pc:sldMkLst>
        <pc:spChg chg="add mod">
          <ac:chgData name="Sinan Kalkan" userId="6c97b2d2-1092-497b-8c76-002b8d208c49" providerId="ADAL" clId="{518A4295-F573-004D-8323-D2F857F1BEFD}" dt="2021-06-08T07:21:41.474" v="16"/>
          <ac:spMkLst>
            <pc:docMk/>
            <pc:sldMk cId="243283354" sldId="872"/>
            <ac:spMk id="9" creationId="{0C301F9A-4A93-B344-A920-E57738EEF057}"/>
          </ac:spMkLst>
        </pc:spChg>
      </pc:sldChg>
      <pc:sldChg chg="addSp delSp modSp add mod">
        <pc:chgData name="Sinan Kalkan" userId="6c97b2d2-1092-497b-8c76-002b8d208c49" providerId="ADAL" clId="{518A4295-F573-004D-8323-D2F857F1BEFD}" dt="2021-06-11T07:28:45.694" v="1034"/>
        <pc:sldMkLst>
          <pc:docMk/>
          <pc:sldMk cId="994429772" sldId="873"/>
        </pc:sldMkLst>
        <pc:spChg chg="add mod">
          <ac:chgData name="Sinan Kalkan" userId="6c97b2d2-1092-497b-8c76-002b8d208c49" providerId="ADAL" clId="{518A4295-F573-004D-8323-D2F857F1BEFD}" dt="2021-06-08T07:21:48.379" v="21"/>
          <ac:spMkLst>
            <pc:docMk/>
            <pc:sldMk cId="994429772" sldId="873"/>
            <ac:spMk id="8" creationId="{56D2AAAD-E9A1-F040-9DE2-5764F96DF282}"/>
          </ac:spMkLst>
        </pc:spChg>
        <pc:inkChg chg="add del">
          <ac:chgData name="Sinan Kalkan" userId="6c97b2d2-1092-497b-8c76-002b8d208c49" providerId="ADAL" clId="{518A4295-F573-004D-8323-D2F857F1BEFD}" dt="2021-06-11T07:28:45.694" v="1034"/>
          <ac:inkMkLst>
            <pc:docMk/>
            <pc:sldMk cId="994429772" sldId="873"/>
            <ac:inkMk id="9" creationId="{31DC9FF6-70C3-4648-B187-FB8429797DF1}"/>
          </ac:inkMkLst>
        </pc:inkChg>
      </pc:sldChg>
      <pc:sldChg chg="addSp delSp modSp add mod">
        <pc:chgData name="Sinan Kalkan" userId="6c97b2d2-1092-497b-8c76-002b8d208c49" providerId="ADAL" clId="{518A4295-F573-004D-8323-D2F857F1BEFD}" dt="2021-06-11T07:28:47.481" v="1038"/>
        <pc:sldMkLst>
          <pc:docMk/>
          <pc:sldMk cId="3243814020" sldId="874"/>
        </pc:sldMkLst>
        <pc:spChg chg="add mod">
          <ac:chgData name="Sinan Kalkan" userId="6c97b2d2-1092-497b-8c76-002b8d208c49" providerId="ADAL" clId="{518A4295-F573-004D-8323-D2F857F1BEFD}" dt="2021-06-08T07:21:49.173" v="22"/>
          <ac:spMkLst>
            <pc:docMk/>
            <pc:sldMk cId="3243814020" sldId="874"/>
            <ac:spMk id="9" creationId="{C1505D86-27C9-AA4D-9413-4CB7B088CB74}"/>
          </ac:spMkLst>
        </pc:spChg>
        <pc:grpChg chg="del mod">
          <ac:chgData name="Sinan Kalkan" userId="6c97b2d2-1092-497b-8c76-002b8d208c49" providerId="ADAL" clId="{518A4295-F573-004D-8323-D2F857F1BEFD}" dt="2021-06-11T07:28:47.481" v="1037"/>
          <ac:grpSpMkLst>
            <pc:docMk/>
            <pc:sldMk cId="3243814020" sldId="874"/>
            <ac:grpSpMk id="13" creationId="{CED967EC-E610-BA42-BBBA-68BD7E890325}"/>
          </ac:grpSpMkLst>
        </pc:grpChg>
        <pc:inkChg chg="add del mod">
          <ac:chgData name="Sinan Kalkan" userId="6c97b2d2-1092-497b-8c76-002b8d208c49" providerId="ADAL" clId="{518A4295-F573-004D-8323-D2F857F1BEFD}" dt="2021-06-11T07:28:47.481" v="1036"/>
          <ac:inkMkLst>
            <pc:docMk/>
            <pc:sldMk cId="3243814020" sldId="874"/>
            <ac:inkMk id="7" creationId="{7DCE585A-6AAA-4C4C-8FE8-1A98AEEC9135}"/>
          </ac:inkMkLst>
        </pc:inkChg>
        <pc:inkChg chg="add del mod">
          <ac:chgData name="Sinan Kalkan" userId="6c97b2d2-1092-497b-8c76-002b8d208c49" providerId="ADAL" clId="{518A4295-F573-004D-8323-D2F857F1BEFD}" dt="2021-06-11T07:28:47.481" v="1037"/>
          <ac:inkMkLst>
            <pc:docMk/>
            <pc:sldMk cId="3243814020" sldId="874"/>
            <ac:inkMk id="10" creationId="{9E0C64EE-4F10-2943-A202-F1A5030A640D}"/>
          </ac:inkMkLst>
        </pc:inkChg>
        <pc:inkChg chg="add del mod">
          <ac:chgData name="Sinan Kalkan" userId="6c97b2d2-1092-497b-8c76-002b8d208c49" providerId="ADAL" clId="{518A4295-F573-004D-8323-D2F857F1BEFD}" dt="2021-06-11T07:28:47.480" v="1035"/>
          <ac:inkMkLst>
            <pc:docMk/>
            <pc:sldMk cId="3243814020" sldId="874"/>
            <ac:inkMk id="11" creationId="{36D60DC1-9E63-574D-A9BD-EB7CA9B5D1F2}"/>
          </ac:inkMkLst>
        </pc:inkChg>
        <pc:inkChg chg="add del mod">
          <ac:chgData name="Sinan Kalkan" userId="6c97b2d2-1092-497b-8c76-002b8d208c49" providerId="ADAL" clId="{518A4295-F573-004D-8323-D2F857F1BEFD}" dt="2021-06-11T07:28:47.481" v="1038"/>
          <ac:inkMkLst>
            <pc:docMk/>
            <pc:sldMk cId="3243814020" sldId="874"/>
            <ac:inkMk id="12" creationId="{EFB91571-D2A9-8947-B169-E7082006FEF2}"/>
          </ac:inkMkLst>
        </pc:inkChg>
      </pc:sldChg>
      <pc:sldChg chg="addSp delSp modSp add mod">
        <pc:chgData name="Sinan Kalkan" userId="6c97b2d2-1092-497b-8c76-002b8d208c49" providerId="ADAL" clId="{518A4295-F573-004D-8323-D2F857F1BEFD}" dt="2021-06-11T07:28:49.686" v="1045"/>
        <pc:sldMkLst>
          <pc:docMk/>
          <pc:sldMk cId="3715266008" sldId="875"/>
        </pc:sldMkLst>
        <pc:spChg chg="add mod">
          <ac:chgData name="Sinan Kalkan" userId="6c97b2d2-1092-497b-8c76-002b8d208c49" providerId="ADAL" clId="{518A4295-F573-004D-8323-D2F857F1BEFD}" dt="2021-06-08T07:21:49.950" v="23"/>
          <ac:spMkLst>
            <pc:docMk/>
            <pc:sldMk cId="3715266008" sldId="875"/>
            <ac:spMk id="8" creationId="{0EC2F5CA-B1CD-704D-86B1-41CFE1832FA2}"/>
          </ac:spMkLst>
        </pc:spChg>
        <pc:grpChg chg="del mod">
          <ac:chgData name="Sinan Kalkan" userId="6c97b2d2-1092-497b-8c76-002b8d208c49" providerId="ADAL" clId="{518A4295-F573-004D-8323-D2F857F1BEFD}" dt="2021-06-11T07:28:49.682" v="1039"/>
          <ac:grpSpMkLst>
            <pc:docMk/>
            <pc:sldMk cId="3715266008" sldId="875"/>
            <ac:grpSpMk id="15" creationId="{4C3CC153-6059-0045-BF40-5B5A7B62F671}"/>
          </ac:grpSpMkLst>
        </pc:grpChg>
        <pc:inkChg chg="add del">
          <ac:chgData name="Sinan Kalkan" userId="6c97b2d2-1092-497b-8c76-002b8d208c49" providerId="ADAL" clId="{518A4295-F573-004D-8323-D2F857F1BEFD}" dt="2021-06-11T07:28:49.683" v="1040"/>
          <ac:inkMkLst>
            <pc:docMk/>
            <pc:sldMk cId="3715266008" sldId="875"/>
            <ac:inkMk id="7" creationId="{1D5DBFCC-444A-F545-8400-8B531C233ED5}"/>
          </ac:inkMkLst>
        </pc:inkChg>
        <pc:inkChg chg="add del">
          <ac:chgData name="Sinan Kalkan" userId="6c97b2d2-1092-497b-8c76-002b8d208c49" providerId="ADAL" clId="{518A4295-F573-004D-8323-D2F857F1BEFD}" dt="2021-06-11T07:28:49.684" v="1041"/>
          <ac:inkMkLst>
            <pc:docMk/>
            <pc:sldMk cId="3715266008" sldId="875"/>
            <ac:inkMk id="10" creationId="{E73D83CE-BE8E-D54E-B887-5987FCD21337}"/>
          </ac:inkMkLst>
        </pc:inkChg>
        <pc:inkChg chg="add del">
          <ac:chgData name="Sinan Kalkan" userId="6c97b2d2-1092-497b-8c76-002b8d208c49" providerId="ADAL" clId="{518A4295-F573-004D-8323-D2F857F1BEFD}" dt="2021-06-11T07:28:49.685" v="1044"/>
          <ac:inkMkLst>
            <pc:docMk/>
            <pc:sldMk cId="3715266008" sldId="875"/>
            <ac:inkMk id="11" creationId="{8EA1CB32-1181-2841-9AB0-46454EA0A39F}"/>
          </ac:inkMkLst>
        </pc:inkChg>
        <pc:inkChg chg="add del">
          <ac:chgData name="Sinan Kalkan" userId="6c97b2d2-1092-497b-8c76-002b8d208c49" providerId="ADAL" clId="{518A4295-F573-004D-8323-D2F857F1BEFD}" dt="2021-06-11T07:28:49.685" v="1043"/>
          <ac:inkMkLst>
            <pc:docMk/>
            <pc:sldMk cId="3715266008" sldId="875"/>
            <ac:inkMk id="12" creationId="{085097D8-A0F3-EE4D-BBE2-FDCA8F049A91}"/>
          </ac:inkMkLst>
        </pc:inkChg>
        <pc:inkChg chg="add del mod">
          <ac:chgData name="Sinan Kalkan" userId="6c97b2d2-1092-497b-8c76-002b8d208c49" providerId="ADAL" clId="{518A4295-F573-004D-8323-D2F857F1BEFD}" dt="2021-06-11T07:28:49.684" v="1042"/>
          <ac:inkMkLst>
            <pc:docMk/>
            <pc:sldMk cId="3715266008" sldId="875"/>
            <ac:inkMk id="13" creationId="{E12E4135-362F-6F4B-B7CE-7619D8C2E013}"/>
          </ac:inkMkLst>
        </pc:inkChg>
        <pc:inkChg chg="add del mod">
          <ac:chgData name="Sinan Kalkan" userId="6c97b2d2-1092-497b-8c76-002b8d208c49" providerId="ADAL" clId="{518A4295-F573-004D-8323-D2F857F1BEFD}" dt="2021-06-11T07:28:49.682" v="1039"/>
          <ac:inkMkLst>
            <pc:docMk/>
            <pc:sldMk cId="3715266008" sldId="875"/>
            <ac:inkMk id="14" creationId="{BB13A57F-89AB-694B-8207-C355AFB057DB}"/>
          </ac:inkMkLst>
        </pc:inkChg>
        <pc:inkChg chg="add del">
          <ac:chgData name="Sinan Kalkan" userId="6c97b2d2-1092-497b-8c76-002b8d208c49" providerId="ADAL" clId="{518A4295-F573-004D-8323-D2F857F1BEFD}" dt="2021-06-11T07:28:49.686" v="1045"/>
          <ac:inkMkLst>
            <pc:docMk/>
            <pc:sldMk cId="3715266008" sldId="875"/>
            <ac:inkMk id="16" creationId="{30D2F7E3-89DD-F644-85A7-AC4853D8C708}"/>
          </ac:inkMkLst>
        </pc:inkChg>
      </pc:sldChg>
      <pc:sldChg chg="addSp delSp modSp add mod">
        <pc:chgData name="Sinan Kalkan" userId="6c97b2d2-1092-497b-8c76-002b8d208c49" providerId="ADAL" clId="{518A4295-F573-004D-8323-D2F857F1BEFD}" dt="2021-06-11T07:28:52.009" v="1048"/>
        <pc:sldMkLst>
          <pc:docMk/>
          <pc:sldMk cId="2775026118" sldId="876"/>
        </pc:sldMkLst>
        <pc:spChg chg="add mod">
          <ac:chgData name="Sinan Kalkan" userId="6c97b2d2-1092-497b-8c76-002b8d208c49" providerId="ADAL" clId="{518A4295-F573-004D-8323-D2F857F1BEFD}" dt="2021-06-08T07:21:50.767" v="24"/>
          <ac:spMkLst>
            <pc:docMk/>
            <pc:sldMk cId="2775026118" sldId="876"/>
            <ac:spMk id="9" creationId="{97FFF647-7C5B-BC48-B527-62F2F2E790B9}"/>
          </ac:spMkLst>
        </pc:spChg>
        <pc:inkChg chg="add del">
          <ac:chgData name="Sinan Kalkan" userId="6c97b2d2-1092-497b-8c76-002b8d208c49" providerId="ADAL" clId="{518A4295-F573-004D-8323-D2F857F1BEFD}" dt="2021-06-11T07:28:52.007" v="1046"/>
          <ac:inkMkLst>
            <pc:docMk/>
            <pc:sldMk cId="2775026118" sldId="876"/>
            <ac:inkMk id="10" creationId="{A250062C-B404-C648-9CC1-9010490FE722}"/>
          </ac:inkMkLst>
        </pc:inkChg>
        <pc:inkChg chg="add del">
          <ac:chgData name="Sinan Kalkan" userId="6c97b2d2-1092-497b-8c76-002b8d208c49" providerId="ADAL" clId="{518A4295-F573-004D-8323-D2F857F1BEFD}" dt="2021-06-11T07:28:52.009" v="1048"/>
          <ac:inkMkLst>
            <pc:docMk/>
            <pc:sldMk cId="2775026118" sldId="876"/>
            <ac:inkMk id="11" creationId="{D965FBF2-C0D4-3442-82CF-FD1EF5121E94}"/>
          </ac:inkMkLst>
        </pc:inkChg>
        <pc:inkChg chg="add del">
          <ac:chgData name="Sinan Kalkan" userId="6c97b2d2-1092-497b-8c76-002b8d208c49" providerId="ADAL" clId="{518A4295-F573-004D-8323-D2F857F1BEFD}" dt="2021-06-11T07:28:52.008" v="1047"/>
          <ac:inkMkLst>
            <pc:docMk/>
            <pc:sldMk cId="2775026118" sldId="876"/>
            <ac:inkMk id="12" creationId="{F0DA295B-7875-A548-B827-A750A65B54DC}"/>
          </ac:inkMkLst>
        </pc:inkChg>
      </pc:sldChg>
      <pc:sldChg chg="addSp delSp modSp add mod">
        <pc:chgData name="Sinan Kalkan" userId="6c97b2d2-1092-497b-8c76-002b8d208c49" providerId="ADAL" clId="{518A4295-F573-004D-8323-D2F857F1BEFD}" dt="2021-06-11T07:28:55.303" v="1050"/>
        <pc:sldMkLst>
          <pc:docMk/>
          <pc:sldMk cId="2140775139" sldId="877"/>
        </pc:sldMkLst>
        <pc:spChg chg="add mod">
          <ac:chgData name="Sinan Kalkan" userId="6c97b2d2-1092-497b-8c76-002b8d208c49" providerId="ADAL" clId="{518A4295-F573-004D-8323-D2F857F1BEFD}" dt="2021-06-08T07:21:51.532" v="25"/>
          <ac:spMkLst>
            <pc:docMk/>
            <pc:sldMk cId="2140775139" sldId="877"/>
            <ac:spMk id="8" creationId="{BA4C5BCF-370E-D844-AB1D-C560235054C5}"/>
          </ac:spMkLst>
        </pc:spChg>
        <pc:inkChg chg="add del">
          <ac:chgData name="Sinan Kalkan" userId="6c97b2d2-1092-497b-8c76-002b8d208c49" providerId="ADAL" clId="{518A4295-F573-004D-8323-D2F857F1BEFD}" dt="2021-06-11T07:28:55.303" v="1050"/>
          <ac:inkMkLst>
            <pc:docMk/>
            <pc:sldMk cId="2140775139" sldId="877"/>
            <ac:inkMk id="7" creationId="{A8CDBA55-AAA0-5F41-8FDC-028EF88AA1D1}"/>
          </ac:inkMkLst>
        </pc:inkChg>
        <pc:inkChg chg="add del">
          <ac:chgData name="Sinan Kalkan" userId="6c97b2d2-1092-497b-8c76-002b8d208c49" providerId="ADAL" clId="{518A4295-F573-004D-8323-D2F857F1BEFD}" dt="2021-06-11T07:28:55.302" v="1049"/>
          <ac:inkMkLst>
            <pc:docMk/>
            <pc:sldMk cId="2140775139" sldId="877"/>
            <ac:inkMk id="10" creationId="{EA03C9C5-967B-1A45-B48D-7555C3CF4335}"/>
          </ac:inkMkLst>
        </pc:inkChg>
      </pc:sldChg>
      <pc:sldChg chg="addSp modSp add">
        <pc:chgData name="Sinan Kalkan" userId="6c97b2d2-1092-497b-8c76-002b8d208c49" providerId="ADAL" clId="{518A4295-F573-004D-8323-D2F857F1BEFD}" dt="2021-06-08T07:21:54.407" v="27"/>
        <pc:sldMkLst>
          <pc:docMk/>
          <pc:sldMk cId="186702165" sldId="878"/>
        </pc:sldMkLst>
        <pc:spChg chg="add mod">
          <ac:chgData name="Sinan Kalkan" userId="6c97b2d2-1092-497b-8c76-002b8d208c49" providerId="ADAL" clId="{518A4295-F573-004D-8323-D2F857F1BEFD}" dt="2021-06-08T07:21:54.407" v="27"/>
          <ac:spMkLst>
            <pc:docMk/>
            <pc:sldMk cId="186702165" sldId="878"/>
            <ac:spMk id="8" creationId="{A0749277-C64A-3C42-8A8F-FDF61D287F70}"/>
          </ac:spMkLst>
        </pc:spChg>
      </pc:sldChg>
      <pc:sldChg chg="addSp modSp add">
        <pc:chgData name="Sinan Kalkan" userId="6c97b2d2-1092-497b-8c76-002b8d208c49" providerId="ADAL" clId="{518A4295-F573-004D-8323-D2F857F1BEFD}" dt="2021-06-08T07:21:55.546" v="28"/>
        <pc:sldMkLst>
          <pc:docMk/>
          <pc:sldMk cId="3042884282" sldId="879"/>
        </pc:sldMkLst>
        <pc:spChg chg="add mod">
          <ac:chgData name="Sinan Kalkan" userId="6c97b2d2-1092-497b-8c76-002b8d208c49" providerId="ADAL" clId="{518A4295-F573-004D-8323-D2F857F1BEFD}" dt="2021-06-08T07:21:55.546" v="28"/>
          <ac:spMkLst>
            <pc:docMk/>
            <pc:sldMk cId="3042884282" sldId="879"/>
            <ac:spMk id="9" creationId="{24CC173D-D156-CD4D-AB4C-4AE0E9C5AE0F}"/>
          </ac:spMkLst>
        </pc:spChg>
      </pc:sldChg>
      <pc:sldChg chg="addSp delSp modSp add mod">
        <pc:chgData name="Sinan Kalkan" userId="6c97b2d2-1092-497b-8c76-002b8d208c49" providerId="ADAL" clId="{518A4295-F573-004D-8323-D2F857F1BEFD}" dt="2021-06-11T07:29:04.335" v="1058"/>
        <pc:sldMkLst>
          <pc:docMk/>
          <pc:sldMk cId="2128689531" sldId="880"/>
        </pc:sldMkLst>
        <pc:spChg chg="add mod">
          <ac:chgData name="Sinan Kalkan" userId="6c97b2d2-1092-497b-8c76-002b8d208c49" providerId="ADAL" clId="{518A4295-F573-004D-8323-D2F857F1BEFD}" dt="2021-06-08T07:21:56.750" v="29"/>
          <ac:spMkLst>
            <pc:docMk/>
            <pc:sldMk cId="2128689531" sldId="880"/>
            <ac:spMk id="10" creationId="{73A631A8-6532-0049-B0EB-39A89E57D166}"/>
          </ac:spMkLst>
        </pc:spChg>
        <pc:grpChg chg="del mod">
          <ac:chgData name="Sinan Kalkan" userId="6c97b2d2-1092-497b-8c76-002b8d208c49" providerId="ADAL" clId="{518A4295-F573-004D-8323-D2F857F1BEFD}" dt="2021-06-11T07:29:01.833" v="1057"/>
          <ac:grpSpMkLst>
            <pc:docMk/>
            <pc:sldMk cId="2128689531" sldId="880"/>
            <ac:grpSpMk id="14" creationId="{3459857A-6BE4-8244-8E7B-3739C65D6298}"/>
          </ac:grpSpMkLst>
        </pc:grpChg>
        <pc:inkChg chg="add del mod">
          <ac:chgData name="Sinan Kalkan" userId="6c97b2d2-1092-497b-8c76-002b8d208c49" providerId="ADAL" clId="{518A4295-F573-004D-8323-D2F857F1BEFD}" dt="2021-06-11T07:29:04.335" v="1058"/>
          <ac:inkMkLst>
            <pc:docMk/>
            <pc:sldMk cId="2128689531" sldId="880"/>
            <ac:inkMk id="11" creationId="{0E8FCFAC-698D-624C-86BB-C93C3468F1F2}"/>
          </ac:inkMkLst>
        </pc:inkChg>
        <pc:inkChg chg="add del mod">
          <ac:chgData name="Sinan Kalkan" userId="6c97b2d2-1092-497b-8c76-002b8d208c49" providerId="ADAL" clId="{518A4295-F573-004D-8323-D2F857F1BEFD}" dt="2021-06-11T07:29:01.833" v="1057"/>
          <ac:inkMkLst>
            <pc:docMk/>
            <pc:sldMk cId="2128689531" sldId="880"/>
            <ac:inkMk id="12" creationId="{DDF75A43-6382-F647-9792-468845EC72C0}"/>
          </ac:inkMkLst>
        </pc:inkChg>
        <pc:inkChg chg="add del mod">
          <ac:chgData name="Sinan Kalkan" userId="6c97b2d2-1092-497b-8c76-002b8d208c49" providerId="ADAL" clId="{518A4295-F573-004D-8323-D2F857F1BEFD}" dt="2021-06-11T07:29:01.832" v="1056"/>
          <ac:inkMkLst>
            <pc:docMk/>
            <pc:sldMk cId="2128689531" sldId="880"/>
            <ac:inkMk id="13" creationId="{BA734CFE-66BC-7E4B-A64E-1454DE4FF0A9}"/>
          </ac:inkMkLst>
        </pc:inkChg>
      </pc:sldChg>
      <pc:sldChg chg="addSp modSp add">
        <pc:chgData name="Sinan Kalkan" userId="6c97b2d2-1092-497b-8c76-002b8d208c49" providerId="ADAL" clId="{518A4295-F573-004D-8323-D2F857F1BEFD}" dt="2021-06-08T07:21:58.284" v="30"/>
        <pc:sldMkLst>
          <pc:docMk/>
          <pc:sldMk cId="3294397620" sldId="889"/>
        </pc:sldMkLst>
        <pc:spChg chg="add mod">
          <ac:chgData name="Sinan Kalkan" userId="6c97b2d2-1092-497b-8c76-002b8d208c49" providerId="ADAL" clId="{518A4295-F573-004D-8323-D2F857F1BEFD}" dt="2021-06-08T07:21:58.284" v="30"/>
          <ac:spMkLst>
            <pc:docMk/>
            <pc:sldMk cId="3294397620" sldId="889"/>
            <ac:spMk id="11" creationId="{1C33378B-169F-1048-B19C-DD4CDED43E4A}"/>
          </ac:spMkLst>
        </pc:spChg>
      </pc:sldChg>
      <pc:sldChg chg="modSp new mod">
        <pc:chgData name="Sinan Kalkan" userId="6c97b2d2-1092-497b-8c76-002b8d208c49" providerId="ADAL" clId="{518A4295-F573-004D-8323-D2F857F1BEFD}" dt="2021-06-10T08:26:34.851" v="98" actId="404"/>
        <pc:sldMkLst>
          <pc:docMk/>
          <pc:sldMk cId="485939928" sldId="890"/>
        </pc:sldMkLst>
        <pc:spChg chg="mod">
          <ac:chgData name="Sinan Kalkan" userId="6c97b2d2-1092-497b-8c76-002b8d208c49" providerId="ADAL" clId="{518A4295-F573-004D-8323-D2F857F1BEFD}" dt="2021-06-08T07:23:16.064" v="47" actId="20577"/>
          <ac:spMkLst>
            <pc:docMk/>
            <pc:sldMk cId="485939928" sldId="890"/>
            <ac:spMk id="2" creationId="{BFBD57D5-9C26-4B42-9B0C-28C9AE869BAA}"/>
          </ac:spMkLst>
        </pc:spChg>
        <pc:spChg chg="mod">
          <ac:chgData name="Sinan Kalkan" userId="6c97b2d2-1092-497b-8c76-002b8d208c49" providerId="ADAL" clId="{518A4295-F573-004D-8323-D2F857F1BEFD}" dt="2021-06-10T08:26:34.851" v="98" actId="404"/>
          <ac:spMkLst>
            <pc:docMk/>
            <pc:sldMk cId="485939928" sldId="890"/>
            <ac:spMk id="3" creationId="{C4D0C5B3-82E8-7646-A99A-2A1424771A7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5:40:54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5:41:10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5:58:03.53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5812,'0'0'0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6:20:13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24575,'6'0'0,"-1"0"0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6:28:4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7:09:47.2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60 8916,'50'-17'-642,"-4"-2"1,-24 7-1,-6 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11T07:14:3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D9FCEE-6F97-4CC4-A804-CD97AF862A40}" type="datetimeFigureOut">
              <a:rPr lang="tr-TR"/>
              <a:pPr>
                <a:defRPr/>
              </a:pPr>
              <a:t>22.09.2024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2624A7-75BB-4CAB-BC40-34C38D7B88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28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29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182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0466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8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207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101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0896-87A7-4991-90A3-9BD5D7B88BF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DE26-D59A-4BAC-A377-2BA3FB9DED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1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9E88-4D0B-4001-A9BB-332AA02DEA2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3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2DDB-9586-4B2A-9407-8E5513B0C8D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96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FD42-DF67-4B78-BBAD-81AFF5ED369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9C036-1177-477C-8CD1-DF4C9CD113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8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A80EE-E43E-4FD6-A009-48F396BDC2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2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8774B-9E58-4EF6-89B2-F265A5287B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1C93-BE47-406C-93BA-18F2EF0A39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0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E0192-0491-4B5D-8158-5B9080AB15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5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F90B-D06F-4223-8B43-1B3AF0684A5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tr-TR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B71C97-394D-440E-BB5F-4582DCD0637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" y="152400"/>
            <a:ext cx="512435" cy="512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Front">
              <a:rot lat="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 rot="16200000" flipH="1">
            <a:off x="-1203924" y="2398641"/>
            <a:ext cx="29152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effectLst>
                  <a:reflection stA="50000" endPos="75000" dist="12700" dir="5400000" sy="-100000" algn="bl" rotWithShape="0"/>
                </a:effectLst>
                <a:cs typeface="+mn-cs"/>
              </a:rPr>
              <a:t>METU Computer Engineering</a:t>
            </a:r>
          </a:p>
        </p:txBody>
      </p:sp>
      <p:cxnSp>
        <p:nvCxnSpPr>
          <p:cNvPr id="1033" name="Straight Connector 8"/>
          <p:cNvCxnSpPr>
            <a:cxnSpLocks noChangeShapeType="1"/>
          </p:cNvCxnSpPr>
          <p:nvPr userDrawn="1"/>
        </p:nvCxnSpPr>
        <p:spPr bwMode="auto">
          <a:xfrm rot="5400000" flipH="1" flipV="1">
            <a:off x="-3088481" y="3428206"/>
            <a:ext cx="6858000" cy="1588"/>
          </a:xfrm>
          <a:prstGeom prst="line">
            <a:avLst/>
          </a:prstGeom>
          <a:noFill/>
          <a:ln w="19050" algn="ctr">
            <a:solidFill>
              <a:srgbClr val="CC0000">
                <a:alpha val="1294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Straight Connector 9"/>
          <p:cNvCxnSpPr>
            <a:cxnSpLocks noChangeShapeType="1"/>
          </p:cNvCxnSpPr>
          <p:nvPr userDrawn="1"/>
        </p:nvCxnSpPr>
        <p:spPr bwMode="auto">
          <a:xfrm>
            <a:off x="0" y="6294438"/>
            <a:ext cx="9144000" cy="14287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customXml" Target="../ink/ink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customXml" Target="../ink/ink6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7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CEng 240 – Spring 2021</a:t>
            </a:r>
            <a:br>
              <a:rPr lang="en-US" altLang="en-US" dirty="0"/>
            </a:br>
            <a:r>
              <a:rPr lang="en-US" altLang="en-US" dirty="0"/>
              <a:t>Week 1</a:t>
            </a:r>
            <a:r>
              <a:rPr lang="tr-TR" altLang="en-US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68774"/>
            <a:ext cx="6400800" cy="1470026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tr-TR" dirty="0" err="1"/>
              <a:t>Scientific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Engineering</a:t>
            </a:r>
            <a:r>
              <a:rPr lang="tr-TR" dirty="0"/>
              <a:t> Libraries</a:t>
            </a:r>
          </a:p>
          <a:p>
            <a:pPr eaLnBrk="1" hangingPunct="1">
              <a:defRPr/>
            </a:pPr>
            <a:r>
              <a:rPr lang="tr-TR" dirty="0" err="1"/>
              <a:t>Part</a:t>
            </a:r>
            <a:r>
              <a:rPr lang="tr-TR" dirty="0"/>
              <a:t> 1: </a:t>
            </a:r>
            <a:r>
              <a:rPr lang="tr-TR" dirty="0" err="1"/>
              <a:t>NumPy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SciPy</a:t>
            </a:r>
            <a:endParaRPr lang="tr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44E79-AC4A-5440-8A48-377EF8E315BF}"/>
              </a:ext>
            </a:extLst>
          </p:cNvPr>
          <p:cNvSpPr txBox="1"/>
          <p:nvPr/>
        </p:nvSpPr>
        <p:spPr>
          <a:xfrm>
            <a:off x="3890467" y="5949280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Sinan </a:t>
            </a:r>
            <a:r>
              <a:rPr lang="en-US" dirty="0" err="1"/>
              <a:t>Kalkan</a:t>
            </a:r>
            <a:endParaRPr lang="en-US" dirty="0"/>
          </a:p>
        </p:txBody>
      </p:sp>
      <p:pic>
        <p:nvPicPr>
          <p:cNvPr id="1026" name="Picture 2" descr="How to shrink NumPy, SciPy, Pandas, and Matplotlib for your data product |  by Scott Zelenka | Towards Data Science">
            <a:extLst>
              <a:ext uri="{FF2B5EF4-FFF2-40B4-BE49-F238E27FC236}">
                <a16:creationId xmlns:a16="http://schemas.microsoft.com/office/drawing/2014/main" id="{64D78EF6-97EE-9442-874F-4C8DA015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32" y="188640"/>
            <a:ext cx="4632734" cy="1514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AA8E16-21C0-2D43-95FF-38A393401844}"/>
                  </a:ext>
                </a:extLst>
              </p14:cNvPr>
              <p14:cNvContentPartPr/>
              <p14:nvPr/>
            </p14:nvContentPartPr>
            <p14:xfrm>
              <a:off x="6317690" y="-18593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AA8E16-21C0-2D43-95FF-38A3934018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8690" y="-1949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5D09636-68FA-5E41-A09C-4E16C6A6802A}"/>
                  </a:ext>
                </a:extLst>
              </p14:cNvPr>
              <p14:cNvContentPartPr/>
              <p14:nvPr/>
            </p14:nvContentPartPr>
            <p14:xfrm>
              <a:off x="4604450" y="2214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5D09636-68FA-5E41-A09C-4E16C6A680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5810" y="1350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6CA-7B8D-D440-AB2D-BA12B18B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work with errors: </a:t>
            </a:r>
            <a:br>
              <a:rPr lang="en-TR" dirty="0"/>
            </a:br>
            <a:r>
              <a:rPr lang="en-TR" sz="3200" dirty="0">
                <a:solidFill>
                  <a:srgbClr val="FF0000"/>
                </a:solidFill>
              </a:rPr>
              <a:t>(3) Handle Exceptions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165-D0C6-0041-B957-554A4687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80F8-263B-DD47-AE4D-DF1BC68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50E4-53ED-9147-8239-BBDD0229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4BC4-F1CE-C749-8F98-9F36459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655658-F1F8-964F-9EB2-0BB48125F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7416800" cy="166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505D86-27C9-AA4D-9413-4CB7B088CB74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24381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6CA-7B8D-D440-AB2D-BA12B18B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work with errors: </a:t>
            </a:r>
            <a:br>
              <a:rPr lang="en-TR" dirty="0"/>
            </a:br>
            <a:r>
              <a:rPr lang="en-TR" sz="3200" dirty="0">
                <a:solidFill>
                  <a:srgbClr val="FF0000"/>
                </a:solidFill>
              </a:rPr>
              <a:t>(3) Handle Exceptions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165-D0C6-0041-B957-554A4687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80F8-263B-DD47-AE4D-DF1BC68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50E4-53ED-9147-8239-BBDD0229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4BC4-F1CE-C749-8F98-9F36459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7CECA4-5030-6542-8243-0B0F3C7FE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12" y="1495859"/>
            <a:ext cx="7321376" cy="4734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2F5CA-B1CD-704D-86B1-41CFE1832FA2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71526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6CA-7B8D-D440-AB2D-BA12B18B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work with errors: </a:t>
            </a:r>
            <a:br>
              <a:rPr lang="en-TR" dirty="0"/>
            </a:br>
            <a:r>
              <a:rPr lang="en-TR" sz="3200" dirty="0">
                <a:solidFill>
                  <a:srgbClr val="FF0000"/>
                </a:solidFill>
              </a:rPr>
              <a:t>(4) Write verification code and raise exception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165-D0C6-0041-B957-554A4687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TR" dirty="0"/>
              <a:t>You can raise exceptions </a:t>
            </a:r>
          </a:p>
          <a:p>
            <a:r>
              <a:rPr lang="en-TR" dirty="0"/>
              <a:t>“raise Exception” =&gt; raise a generic exception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80F8-263B-DD47-AE4D-DF1BC68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50E4-53ED-9147-8239-BBDD0229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4BC4-F1CE-C749-8F98-9F36459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879ED-45B8-A445-9D4E-AC35D2679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609"/>
          <a:stretch/>
        </p:blipFill>
        <p:spPr>
          <a:xfrm>
            <a:off x="535283" y="2956388"/>
            <a:ext cx="3106688" cy="32004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E7562-3782-5B4E-9FE0-01CC9745FB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363"/>
          <a:stretch/>
        </p:blipFill>
        <p:spPr>
          <a:xfrm>
            <a:off x="3779912" y="3572058"/>
            <a:ext cx="5087359" cy="1512168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FFF647-7C5B-BC48-B527-62F2F2E790B9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77502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6CA-7B8D-D440-AB2D-BA12B18B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work with errors: </a:t>
            </a:r>
            <a:br>
              <a:rPr lang="en-TR" dirty="0"/>
            </a:br>
            <a:r>
              <a:rPr lang="en-TR" sz="3200" dirty="0">
                <a:solidFill>
                  <a:srgbClr val="FF0000"/>
                </a:solidFill>
              </a:rPr>
              <a:t>(6) Write test cases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165-D0C6-0041-B957-554A4687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80F8-263B-DD47-AE4D-DF1BC68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50E4-53ED-9147-8239-BBDD0229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4BC4-F1CE-C749-8F98-9F36459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516A0E-0434-6C42-9D2F-1D423BC11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3140075"/>
            <a:ext cx="8051800" cy="93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4C5BCF-370E-D844-AB1D-C560235054C5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140775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733F-BE32-5044-81D5-171C5C8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936-676E-9347-9762-D0ECF12F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Using debugging outputs</a:t>
            </a:r>
          </a:p>
          <a:p>
            <a:r>
              <a:rPr lang="en-TR" dirty="0"/>
              <a:t>Handling exception and getting more info</a:t>
            </a:r>
          </a:p>
          <a:p>
            <a:r>
              <a:rPr lang="en-TR" dirty="0"/>
              <a:t>Using debugger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9E7D-9A9C-C743-9F34-CD11E1D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DDA8-4CDA-D145-B09A-61C75203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44E-E50D-7844-8CDC-E1382E8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54FAF-FD58-654D-9D91-3EBDC6F63DC3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11231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BEC3-15D8-314B-B4A6-18A95FB1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Debugging: </a:t>
            </a:r>
            <a:br>
              <a:rPr lang="en-TR" dirty="0"/>
            </a:br>
            <a:r>
              <a:rPr lang="en-TR" dirty="0">
                <a:solidFill>
                  <a:srgbClr val="FF0000"/>
                </a:solidFill>
              </a:rPr>
              <a:t>Using debugging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2859-FF64-F449-99AC-C4851871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  <a:p>
            <a:r>
              <a:rPr lang="en-TR" dirty="0"/>
              <a:t>The following code has a bug, how can we find 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A446-9747-C940-902C-781D4891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8CBE-F7E4-FF46-B929-E885231B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DD6C-0AE0-1E44-86A8-917D43E8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0503A-C2E0-EA4B-9A34-7763406D9B61}"/>
              </a:ext>
            </a:extLst>
          </p:cNvPr>
          <p:cNvSpPr/>
          <p:nvPr/>
        </p:nvSpPr>
        <p:spPr>
          <a:xfrm>
            <a:off x="1447800" y="34290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TR" dirty="0"/>
              <a:t>def sum_and_delete(L):</a:t>
            </a:r>
          </a:p>
          <a:p>
            <a:r>
              <a:rPr lang="en-TR" dirty="0"/>
              <a:t>	sum = 0</a:t>
            </a:r>
          </a:p>
          <a:p>
            <a:r>
              <a:rPr lang="en-TR" dirty="0"/>
              <a:t>	for i in range(len(L)):</a:t>
            </a:r>
          </a:p>
          <a:p>
            <a:r>
              <a:rPr lang="en-TR" dirty="0"/>
              <a:t>		sum += L[i]</a:t>
            </a:r>
          </a:p>
          <a:p>
            <a:r>
              <a:rPr lang="en-TR" dirty="0"/>
              <a:t>		del L[i]</a:t>
            </a:r>
          </a:p>
          <a:p>
            <a:endParaRPr lang="en-TR" dirty="0"/>
          </a:p>
          <a:p>
            <a:r>
              <a:rPr lang="en-TR" dirty="0"/>
              <a:t>	return sum</a:t>
            </a:r>
          </a:p>
          <a:p>
            <a:endParaRPr lang="en-TR" dirty="0"/>
          </a:p>
          <a:p>
            <a:r>
              <a:rPr lang="en-TR" dirty="0"/>
              <a:t>sum_and_delete([1, 2, 3, 4, 5])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49277-C64A-3C42-8A8F-FDF61D287F70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186702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BEC3-15D8-314B-B4A6-18A95FB1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Debugging: </a:t>
            </a:r>
            <a:br>
              <a:rPr lang="en-TR" dirty="0"/>
            </a:br>
            <a:r>
              <a:rPr lang="en-TR" sz="4000" dirty="0">
                <a:solidFill>
                  <a:srgbClr val="FF0000"/>
                </a:solidFill>
              </a:rPr>
              <a:t>Handling Exception to Get More Info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2859-FF64-F449-99AC-C4851871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A446-9747-C940-902C-781D4891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8CBE-F7E4-FF46-B929-E885231B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DD6C-0AE0-1E44-86A8-917D43E8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D38A4-BE26-564F-BD42-DAF41DAAE668}"/>
              </a:ext>
            </a:extLst>
          </p:cNvPr>
          <p:cNvSpPr/>
          <p:nvPr/>
        </p:nvSpPr>
        <p:spPr>
          <a:xfrm>
            <a:off x="1403648" y="2492896"/>
            <a:ext cx="6936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R" dirty="0"/>
              <a:t>def sum_and_delete(L):</a:t>
            </a:r>
          </a:p>
          <a:p>
            <a:r>
              <a:rPr lang="en-TR" dirty="0"/>
              <a:t>	sum = 0</a:t>
            </a:r>
          </a:p>
          <a:p>
            <a:r>
              <a:rPr lang="en-TR" dirty="0"/>
              <a:t>	try: </a:t>
            </a:r>
          </a:p>
          <a:p>
            <a:r>
              <a:rPr lang="en-TR" dirty="0"/>
              <a:t>		for i in range(len(L)):</a:t>
            </a:r>
          </a:p>
          <a:p>
            <a:r>
              <a:rPr lang="en-TR" dirty="0"/>
              <a:t>			sum += L[i]</a:t>
            </a:r>
          </a:p>
          <a:p>
            <a:r>
              <a:rPr lang="en-TR" dirty="0"/>
              <a:t>			del L[i]</a:t>
            </a:r>
          </a:p>
          <a:p>
            <a:r>
              <a:rPr lang="en-TR" dirty="0"/>
              <a:t>	except:</a:t>
            </a:r>
          </a:p>
          <a:p>
            <a:r>
              <a:rPr lang="en-TR" dirty="0"/>
              <a:t>		print(f"i: {i} len(L): {len(L)}")</a:t>
            </a:r>
          </a:p>
          <a:p>
            <a:endParaRPr lang="en-TR" dirty="0"/>
          </a:p>
          <a:p>
            <a:r>
              <a:rPr lang="en-TR" dirty="0"/>
              <a:t>	return sum</a:t>
            </a:r>
          </a:p>
          <a:p>
            <a:endParaRPr lang="en-TR" dirty="0"/>
          </a:p>
          <a:p>
            <a:r>
              <a:rPr lang="en-TR" dirty="0"/>
              <a:t>sum_and_delete([1, 2, 3, 4, 5])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C173D-D156-CD4D-AB4C-4AE0E9C5AE0F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042884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BEC3-15D8-314B-B4A6-18A95FB1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Debugging: </a:t>
            </a:r>
            <a:br>
              <a:rPr lang="en-TR" dirty="0"/>
            </a:br>
            <a:r>
              <a:rPr lang="en-TR" dirty="0">
                <a:solidFill>
                  <a:srgbClr val="FF0000"/>
                </a:solidFill>
              </a:rPr>
              <a:t>Using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2859-FF64-F449-99AC-C4851871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A446-9747-C940-902C-781D4891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8CBE-F7E4-FF46-B929-E885231B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DD6C-0AE0-1E44-86A8-917D43E8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8F344-0D93-4846-BF01-6CA439AA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47825"/>
            <a:ext cx="83566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7C30F-4808-244A-BD9A-A4D6EFAF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8" y="2221943"/>
            <a:ext cx="8356600" cy="40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6231B-D905-514F-8145-2DC5AAFF1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796061"/>
            <a:ext cx="8356600" cy="355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A631A8-6532-0049-B0EB-39A89E57D166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128689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BEC3-15D8-314B-B4A6-18A95FB1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Debugging: </a:t>
            </a:r>
            <a:br>
              <a:rPr lang="en-TR" dirty="0"/>
            </a:br>
            <a:r>
              <a:rPr lang="en-TR" dirty="0">
                <a:solidFill>
                  <a:srgbClr val="FF0000"/>
                </a:solidFill>
              </a:rPr>
              <a:t>Using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2859-FF64-F449-99AC-C4851871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A446-9747-C940-902C-781D4891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8CBE-F7E4-FF46-B929-E885231B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4DD6C-0AE0-1E44-86A8-917D43E8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8F344-0D93-4846-BF01-6CA439AAC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47825"/>
            <a:ext cx="8356600" cy="40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F7C30F-4808-244A-BD9A-A4D6EFAF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8" y="2221943"/>
            <a:ext cx="8356600" cy="406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890569-AFF0-BD42-B529-440A6021B013}"/>
              </a:ext>
            </a:extLst>
          </p:cNvPr>
          <p:cNvSpPr/>
          <p:nvPr/>
        </p:nvSpPr>
        <p:spPr>
          <a:xfrm>
            <a:off x="1763688" y="278909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TR" dirty="0"/>
              <a:t>import pdb </a:t>
            </a:r>
          </a:p>
          <a:p>
            <a:endParaRPr lang="en-TR" dirty="0"/>
          </a:p>
          <a:p>
            <a:r>
              <a:rPr lang="en-TR" dirty="0"/>
              <a:t>def sum_and_delete(L):</a:t>
            </a:r>
          </a:p>
          <a:p>
            <a:r>
              <a:rPr lang="en-TR" dirty="0"/>
              <a:t>	sum = 0</a:t>
            </a:r>
          </a:p>
          <a:p>
            <a:r>
              <a:rPr lang="en-TR" dirty="0"/>
              <a:t>	pdb.set_trace()</a:t>
            </a:r>
          </a:p>
          <a:p>
            <a:r>
              <a:rPr lang="en-TR" dirty="0"/>
              <a:t>	for i in range(len(L)):</a:t>
            </a:r>
          </a:p>
          <a:p>
            <a:r>
              <a:rPr lang="en-TR" dirty="0"/>
              <a:t>		sum += L[i]</a:t>
            </a:r>
          </a:p>
          <a:p>
            <a:r>
              <a:rPr lang="en-TR" dirty="0"/>
              <a:t>		del L[i]</a:t>
            </a:r>
          </a:p>
          <a:p>
            <a:endParaRPr lang="en-TR" dirty="0"/>
          </a:p>
          <a:p>
            <a:r>
              <a:rPr lang="en-TR" dirty="0"/>
              <a:t>	return sum</a:t>
            </a:r>
          </a:p>
          <a:p>
            <a:endParaRPr lang="en-TR" dirty="0"/>
          </a:p>
          <a:p>
            <a:r>
              <a:rPr lang="en-TR" dirty="0"/>
              <a:t>sum_and_delete([1, 2, 3, 4, 5])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33378B-169F-1048-B19C-DD4CDED43E4A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294397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Week</a:t>
            </a:r>
            <a:endParaRPr lang="tr-TR" altLang="en-US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Scientific and Engineering Libraries</a:t>
            </a:r>
          </a:p>
          <a:p>
            <a:pPr lvl="1" eaLnBrk="1" hangingPunct="1"/>
            <a:r>
              <a:rPr lang="en-US" altLang="en-US" dirty="0"/>
              <a:t>NumPy for numerical computing</a:t>
            </a:r>
          </a:p>
          <a:p>
            <a:pPr lvl="1" eaLnBrk="1" hangingPunct="1"/>
            <a:r>
              <a:rPr lang="en-US" altLang="en-US" dirty="0"/>
              <a:t>SciPy for scientific computing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Next week:</a:t>
            </a:r>
          </a:p>
          <a:p>
            <a:pPr lvl="1" eaLnBrk="1" hangingPunct="1"/>
            <a:r>
              <a:rPr lang="en-US" altLang="en-US" dirty="0"/>
              <a:t>Pandas for data handling and analysis</a:t>
            </a:r>
          </a:p>
          <a:p>
            <a:pPr lvl="1" eaLnBrk="1" hangingPunct="1"/>
            <a:r>
              <a:rPr lang="en-US" altLang="en-US" dirty="0"/>
              <a:t>Matplotlib for plotting</a:t>
            </a:r>
            <a:endParaRPr lang="tr-T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65DC04-37C1-4649-8FEC-0C57A49C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E69E3-9B7D-AD40-B4C2-488A14F3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733F-BE32-5044-81D5-171C5C8B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en-TR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936-676E-9347-9762-D0ECF12F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>
                <a:solidFill>
                  <a:srgbClr val="FF0000"/>
                </a:solidFill>
              </a:rPr>
              <a:t>Syntax errors</a:t>
            </a:r>
          </a:p>
          <a:p>
            <a:r>
              <a:rPr lang="en-TR" dirty="0"/>
              <a:t>Type errors</a:t>
            </a:r>
          </a:p>
          <a:p>
            <a:r>
              <a:rPr lang="en-TR" dirty="0"/>
              <a:t>Run-time errors</a:t>
            </a:r>
          </a:p>
          <a:p>
            <a:r>
              <a:rPr lang="en-TR" dirty="0"/>
              <a:t>Logical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9E7D-9A9C-C743-9F34-CD11E1D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DDA8-4CDA-D145-B09A-61C75203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44E-E50D-7844-8CDC-E1382E8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92F33-B709-6D4C-95DB-10B633A26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330290"/>
            <a:ext cx="3888965" cy="57958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FC40EA-E90A-7B4D-9DBB-BDC9311003F4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49338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9FAF-5E16-244D-9704-D83DAC86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1DBC9-76B7-4745-B74F-1B553771C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8F6D-F529-EC45-A93D-1B97418D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365F-6493-D64B-B6C3-7A124C33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3C93-A3ED-7F45-90B2-BFF6D443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  <p:pic>
        <p:nvPicPr>
          <p:cNvPr id="2050" name="Picture 2" descr="NumPy - Wikipedia">
            <a:extLst>
              <a:ext uri="{FF2B5EF4-FFF2-40B4-BE49-F238E27FC236}">
                <a16:creationId xmlns:a16="http://schemas.microsoft.com/office/drawing/2014/main" id="{C5C05B11-079D-CF46-9249-D95492D80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3160713"/>
            <a:ext cx="4254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66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Arrays and their properties</a:t>
            </a:r>
          </a:p>
          <a:p>
            <a:r>
              <a:rPr lang="en-US" dirty="0"/>
              <a:t>Working with arrays</a:t>
            </a:r>
          </a:p>
          <a:p>
            <a:r>
              <a:rPr lang="en-US" dirty="0"/>
              <a:t>Linear algebra</a:t>
            </a:r>
          </a:p>
          <a:p>
            <a:r>
              <a:rPr lang="en-US" dirty="0"/>
              <a:t>Why use NumPy?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21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42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en-US" dirty="0"/>
              <a:t>A Python library for arrays &amp; matrices and mathematical functions that work on them.</a:t>
            </a:r>
          </a:p>
          <a:p>
            <a:r>
              <a:rPr lang="en-US" dirty="0"/>
              <a:t>Combination of two ancestor libraries in 2005: Numeric and </a:t>
            </a:r>
            <a:r>
              <a:rPr lang="en-US" dirty="0" err="1"/>
              <a:t>Numarray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22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Numpy/SciPy — Python Tutorial documentation">
            <a:extLst>
              <a:ext uri="{FF2B5EF4-FFF2-40B4-BE49-F238E27FC236}">
                <a16:creationId xmlns:a16="http://schemas.microsoft.com/office/drawing/2014/main" id="{7461A8FA-8098-204C-A1F9-410634D1C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74093"/>
            <a:ext cx="3672408" cy="20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0E84CE-DCFA-5F43-A7DE-6D7BCE727491}"/>
              </a:ext>
            </a:extLst>
          </p:cNvPr>
          <p:cNvSpPr/>
          <p:nvPr/>
        </p:nvSpPr>
        <p:spPr>
          <a:xfrm>
            <a:off x="2411760" y="6018600"/>
            <a:ext cx="5184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404040"/>
                </a:solidFill>
                <a:latin typeface="Lato"/>
              </a:rPr>
              <a:t>Figure: https://</a:t>
            </a:r>
            <a:r>
              <a:rPr lang="en-GB" sz="1000" dirty="0" err="1">
                <a:solidFill>
                  <a:srgbClr val="404040"/>
                </a:solidFill>
                <a:latin typeface="Lato"/>
              </a:rPr>
              <a:t>www.oreilly.com</a:t>
            </a:r>
            <a:r>
              <a:rPr lang="en-GB" sz="1000" dirty="0">
                <a:solidFill>
                  <a:srgbClr val="404040"/>
                </a:solidFill>
                <a:latin typeface="Lato"/>
              </a:rPr>
              <a:t>/library/view/elegant-</a:t>
            </a:r>
            <a:r>
              <a:rPr lang="en-GB" sz="1000" dirty="0" err="1">
                <a:solidFill>
                  <a:srgbClr val="404040"/>
                </a:solidFill>
                <a:latin typeface="Lato"/>
              </a:rPr>
              <a:t>scipy</a:t>
            </a:r>
            <a:r>
              <a:rPr lang="en-GB" sz="1000" dirty="0">
                <a:solidFill>
                  <a:srgbClr val="404040"/>
                </a:solidFill>
                <a:latin typeface="Lato"/>
              </a:rPr>
              <a:t>/9781491922927/ch01.html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5375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en-US" dirty="0"/>
              <a:t>On your Linux environment:</a:t>
            </a:r>
          </a:p>
          <a:p>
            <a:pPr marL="457200" lvl="1" indent="0">
              <a:buNone/>
            </a:pPr>
            <a:r>
              <a:rPr lang="en-US" dirty="0"/>
              <a:t>$ pip install </a:t>
            </a:r>
            <a:r>
              <a:rPr lang="en-US" dirty="0" err="1"/>
              <a:t>numpy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On Windows/Mac: install anaconda first</a:t>
            </a:r>
          </a:p>
          <a:p>
            <a:r>
              <a:rPr lang="en-US" dirty="0"/>
              <a:t>On </a:t>
            </a:r>
            <a:r>
              <a:rPr lang="en-US" dirty="0" err="1"/>
              <a:t>Colab</a:t>
            </a:r>
            <a:r>
              <a:rPr lang="en-US" dirty="0"/>
              <a:t>, it is already installed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23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411" y="40568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B9F05C-D4D4-4C43-81E7-0770C31D390F}"/>
              </a:ext>
            </a:extLst>
          </p:cNvPr>
          <p:cNvSpPr/>
          <p:nvPr/>
        </p:nvSpPr>
        <p:spPr>
          <a:xfrm>
            <a:off x="6294540" y="1102181"/>
            <a:ext cx="2650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numpy.org</a:t>
            </a:r>
            <a:r>
              <a:rPr lang="en-US" dirty="0"/>
              <a:t>/install/</a:t>
            </a:r>
          </a:p>
        </p:txBody>
      </p:sp>
    </p:spTree>
    <p:extLst>
      <p:ext uri="{BB962C8B-B14F-4D97-AF65-F5344CB8AC3E}">
        <p14:creationId xmlns:p14="http://schemas.microsoft.com/office/powerpoint/2010/main" val="706892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2BF3-5A63-AC4B-823C-B8B375BB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491064" cy="1143000"/>
          </a:xfrm>
        </p:spPr>
        <p:txBody>
          <a:bodyPr/>
          <a:lstStyle/>
          <a:p>
            <a:r>
              <a:rPr lang="en-US" dirty="0"/>
              <a:t>Data types in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82B59-E3DE-B94C-9C92-6A416D74F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Integers: </a:t>
            </a:r>
          </a:p>
          <a:p>
            <a:pPr lvl="1"/>
            <a:r>
              <a:rPr lang="en-US" sz="2400" dirty="0"/>
              <a:t>np.int8, np.int16, np.int32, np.int64, np.uint8, ...</a:t>
            </a:r>
          </a:p>
          <a:p>
            <a:r>
              <a:rPr lang="en-US" sz="2800" dirty="0"/>
              <a:t>Float: </a:t>
            </a:r>
          </a:p>
          <a:p>
            <a:pPr lvl="1"/>
            <a:r>
              <a:rPr lang="en-US" sz="2400" dirty="0"/>
              <a:t>np.float16, np.float32, np.float64, ...</a:t>
            </a:r>
          </a:p>
          <a:p>
            <a:r>
              <a:rPr lang="en-US" sz="2800" dirty="0"/>
              <a:t>Complex: </a:t>
            </a:r>
          </a:p>
          <a:p>
            <a:pPr lvl="1"/>
            <a:r>
              <a:rPr lang="en-US" sz="2400" dirty="0"/>
              <a:t>np.complex64, np.complex128, ..</a:t>
            </a:r>
          </a:p>
          <a:p>
            <a:r>
              <a:rPr lang="en-US" sz="2800" dirty="0"/>
              <a:t>Boolean: </a:t>
            </a:r>
          </a:p>
          <a:p>
            <a:pPr lvl="1"/>
            <a:r>
              <a:rPr lang="en-US" sz="2400" dirty="0"/>
              <a:t>np.bool8</a:t>
            </a:r>
          </a:p>
          <a:p>
            <a:r>
              <a:rPr lang="en-US" sz="2800" dirty="0"/>
              <a:t>Default: </a:t>
            </a:r>
          </a:p>
          <a:p>
            <a:pPr lvl="1"/>
            <a:r>
              <a:rPr lang="en-US" sz="2400" dirty="0"/>
              <a:t>np.float64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B5D3-D35D-4F48-A97E-BE1473DB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DC157-C1D2-BA4A-ABFF-16D16807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B338-390D-B548-B9C7-F5BF506A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24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B987793D-BE02-074F-A694-223FA7E9D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F57C97-219B-D140-97B4-6A7CBFBC9E66}"/>
              </a:ext>
            </a:extLst>
          </p:cNvPr>
          <p:cNvSpPr/>
          <p:nvPr/>
        </p:nvSpPr>
        <p:spPr>
          <a:xfrm>
            <a:off x="4032920" y="5157192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 a full list, see: https://</a:t>
            </a:r>
            <a:r>
              <a:rPr lang="en-US" dirty="0" err="1">
                <a:solidFill>
                  <a:srgbClr val="FF0000"/>
                </a:solidFill>
              </a:rPr>
              <a:t>numpy.org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devdocs</a:t>
            </a:r>
            <a:r>
              <a:rPr lang="en-US" dirty="0">
                <a:solidFill>
                  <a:srgbClr val="FF0000"/>
                </a:solidFill>
              </a:rPr>
              <a:t>/user/</a:t>
            </a:r>
            <a:r>
              <a:rPr lang="en-US" dirty="0" err="1">
                <a:solidFill>
                  <a:srgbClr val="FF0000"/>
                </a:solidFill>
              </a:rPr>
              <a:t>basics.types.html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68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Arrays and their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en-US" dirty="0"/>
              <a:t>In essence, NumPy is a library for n-dimensional arrays: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25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54866-9282-AE4F-8058-D933F6625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573016"/>
            <a:ext cx="2527300" cy="1422400"/>
          </a:xfrm>
          <a:prstGeom prst="rect">
            <a:avLst/>
          </a:prstGeom>
        </p:spPr>
      </p:pic>
      <p:pic>
        <p:nvPicPr>
          <p:cNvPr id="9" name="Picture 2" descr="Numpy/SciPy — Python Tutorial documentation">
            <a:extLst>
              <a:ext uri="{FF2B5EF4-FFF2-40B4-BE49-F238E27FC236}">
                <a16:creationId xmlns:a16="http://schemas.microsoft.com/office/drawing/2014/main" id="{E8F57B93-F508-EC46-9470-6E7F939E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883" y="2952434"/>
            <a:ext cx="4764634" cy="26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7BD503B-A21D-2647-AFD1-D45B5118EDD3}"/>
              </a:ext>
            </a:extLst>
          </p:cNvPr>
          <p:cNvSpPr/>
          <p:nvPr/>
        </p:nvSpPr>
        <p:spPr>
          <a:xfrm>
            <a:off x="4015632" y="5867131"/>
            <a:ext cx="51845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404040"/>
                </a:solidFill>
                <a:latin typeface="Lato"/>
              </a:rPr>
              <a:t>Figure: https://</a:t>
            </a:r>
            <a:r>
              <a:rPr lang="en-GB" sz="1000" dirty="0" err="1">
                <a:solidFill>
                  <a:srgbClr val="404040"/>
                </a:solidFill>
                <a:latin typeface="Lato"/>
              </a:rPr>
              <a:t>www.oreilly.com</a:t>
            </a:r>
            <a:r>
              <a:rPr lang="en-GB" sz="1000" dirty="0">
                <a:solidFill>
                  <a:srgbClr val="404040"/>
                </a:solidFill>
                <a:latin typeface="Lato"/>
              </a:rPr>
              <a:t>/library/view/elegant-</a:t>
            </a:r>
            <a:r>
              <a:rPr lang="en-GB" sz="1000" dirty="0" err="1">
                <a:solidFill>
                  <a:srgbClr val="404040"/>
                </a:solidFill>
                <a:latin typeface="Lato"/>
              </a:rPr>
              <a:t>scipy</a:t>
            </a:r>
            <a:r>
              <a:rPr lang="en-GB" sz="1000" dirty="0">
                <a:solidFill>
                  <a:srgbClr val="404040"/>
                </a:solidFill>
                <a:latin typeface="Lato"/>
              </a:rPr>
              <a:t>/9781491922927/ch01.html</a:t>
            </a:r>
            <a:endParaRPr lang="en-US" sz="1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C421262-65B0-3345-8DD6-4324ACB588D8}"/>
                  </a:ext>
                </a:extLst>
              </p14:cNvPr>
              <p14:cNvContentPartPr/>
              <p14:nvPr/>
            </p14:nvContentPartPr>
            <p14:xfrm>
              <a:off x="2859890" y="201834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C421262-65B0-3345-8DD6-4324ACB588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44770" y="2002862"/>
                <a:ext cx="30960" cy="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04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Arrays and their properties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26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54866-9282-AE4F-8058-D933F6625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24944"/>
            <a:ext cx="2527300" cy="1422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5D2520-EEF4-624C-9A85-96999123C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300" y="1827714"/>
            <a:ext cx="5727700" cy="4254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9A4219-EE08-7D4A-AAD1-D8CB93F6FB21}"/>
              </a:ext>
            </a:extLst>
          </p:cNvPr>
          <p:cNvSpPr txBox="1"/>
          <p:nvPr/>
        </p:nvSpPr>
        <p:spPr>
          <a:xfrm>
            <a:off x="457200" y="1161011"/>
            <a:ext cx="262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Basic array creation</a:t>
            </a:r>
          </a:p>
        </p:txBody>
      </p:sp>
    </p:spTree>
    <p:extLst>
      <p:ext uri="{BB962C8B-B14F-4D97-AF65-F5344CB8AC3E}">
        <p14:creationId xmlns:p14="http://schemas.microsoft.com/office/powerpoint/2010/main" val="2659110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Arrays and their properties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27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54866-9282-AE4F-8058-D933F6625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1983260"/>
            <a:ext cx="2527300" cy="1422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9A4219-EE08-7D4A-AAD1-D8CB93F6FB21}"/>
              </a:ext>
            </a:extLst>
          </p:cNvPr>
          <p:cNvSpPr txBox="1"/>
          <p:nvPr/>
        </p:nvSpPr>
        <p:spPr>
          <a:xfrm>
            <a:off x="457200" y="1161011"/>
            <a:ext cx="5251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Array Shapes, Dimensions, and Elements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5972D-5213-4D4F-86B5-9CFE8A3E9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983260"/>
            <a:ext cx="18034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3BD16-9CEA-F94C-8838-2FAFEBEDC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74" y="3891301"/>
            <a:ext cx="2781300" cy="1765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47FC45-357C-E846-92E4-97A940373D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7638" b="7821"/>
          <a:stretch/>
        </p:blipFill>
        <p:spPr>
          <a:xfrm>
            <a:off x="6860832" y="3873145"/>
            <a:ext cx="1828800" cy="124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91DFE7-97CE-5540-8264-34E54BA343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00" y="3891301"/>
            <a:ext cx="1828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5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Arrays and their properties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28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C54866-9282-AE4F-8058-D933F6625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598" y="2859688"/>
            <a:ext cx="2527300" cy="1422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9A4219-EE08-7D4A-AAD1-D8CB93F6FB21}"/>
              </a:ext>
            </a:extLst>
          </p:cNvPr>
          <p:cNvSpPr txBox="1"/>
          <p:nvPr/>
        </p:nvSpPr>
        <p:spPr>
          <a:xfrm>
            <a:off x="457200" y="1161011"/>
            <a:ext cx="5251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Array Shapes, Dimensions, and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921A37-FE84-0641-8E01-8676BCE86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56" y="2859688"/>
            <a:ext cx="2032000" cy="184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B582A2-AA62-D14C-BF5B-EED225EF37BE}"/>
              </a:ext>
            </a:extLst>
          </p:cNvPr>
          <p:cNvSpPr txBox="1"/>
          <p:nvPr/>
        </p:nvSpPr>
        <p:spPr>
          <a:xfrm>
            <a:off x="1043608" y="2006600"/>
            <a:ext cx="379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indexing mechanisms of Python: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7AAAB-C6CE-9E4F-A49F-956DF7BF38B0}"/>
              </a:ext>
            </a:extLst>
          </p:cNvPr>
          <p:cNvSpPr txBox="1"/>
          <p:nvPr/>
        </p:nvSpPr>
        <p:spPr>
          <a:xfrm>
            <a:off x="2276475" y="5271021"/>
            <a:ext cx="327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array2[1, 2] </a:t>
            </a:r>
            <a:r>
              <a:rPr lang="en-US" dirty="0">
                <a:solidFill>
                  <a:srgbClr val="FF0000"/>
                </a:solidFill>
              </a:rPr>
              <a:t>is also possible.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5717363D-E5C2-3D4E-8EFF-3B998B470BBC}"/>
              </a:ext>
            </a:extLst>
          </p:cNvPr>
          <p:cNvSpPr/>
          <p:nvPr/>
        </p:nvSpPr>
        <p:spPr>
          <a:xfrm>
            <a:off x="2859932" y="3559544"/>
            <a:ext cx="916572" cy="1566933"/>
          </a:xfrm>
          <a:custGeom>
            <a:avLst/>
            <a:gdLst>
              <a:gd name="connsiteX0" fmla="*/ 0 w 916572"/>
              <a:gd name="connsiteY0" fmla="*/ 29962 h 1566933"/>
              <a:gd name="connsiteX1" fmla="*/ 826851 w 916572"/>
              <a:gd name="connsiteY1" fmla="*/ 205060 h 1566933"/>
              <a:gd name="connsiteX2" fmla="*/ 856034 w 916572"/>
              <a:gd name="connsiteY2" fmla="*/ 1566933 h 156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572" h="1566933">
                <a:moveTo>
                  <a:pt x="0" y="29962"/>
                </a:moveTo>
                <a:cubicBezTo>
                  <a:pt x="342089" y="-10570"/>
                  <a:pt x="684179" y="-51102"/>
                  <a:pt x="826851" y="205060"/>
                </a:cubicBezTo>
                <a:cubicBezTo>
                  <a:pt x="969523" y="461222"/>
                  <a:pt x="912778" y="1014077"/>
                  <a:pt x="856034" y="156693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6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Arrays and their properties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29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9A4219-EE08-7D4A-AAD1-D8CB93F6FB21}"/>
              </a:ext>
            </a:extLst>
          </p:cNvPr>
          <p:cNvSpPr txBox="1"/>
          <p:nvPr/>
        </p:nvSpPr>
        <p:spPr>
          <a:xfrm>
            <a:off x="457200" y="1161011"/>
            <a:ext cx="205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Creating arrays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6D4E09-579F-4945-BEC3-86E3D8B5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5968"/>
            <a:ext cx="4042792" cy="4130195"/>
          </a:xfrm>
        </p:spPr>
        <p:txBody>
          <a:bodyPr/>
          <a:lstStyle/>
          <a:p>
            <a:r>
              <a:rPr lang="en-US" sz="2800" dirty="0"/>
              <a:t>With the constructor: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(&lt;List&gt;)</a:t>
            </a:r>
          </a:p>
          <a:p>
            <a:endParaRPr lang="en-US" sz="2800" dirty="0"/>
          </a:p>
          <a:p>
            <a:r>
              <a:rPr lang="en-US" sz="2800" dirty="0"/>
              <a:t>Arrays with constant values:</a:t>
            </a:r>
          </a:p>
          <a:p>
            <a:pPr lvl="1"/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(&lt;shape&gt;)</a:t>
            </a:r>
          </a:p>
          <a:p>
            <a:pPr lvl="1"/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np.ones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(&lt;shape&gt;)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C4C54-D419-194C-BDF3-D865F8FFC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10" y="3645024"/>
            <a:ext cx="3365500" cy="2044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D18B49-D185-344F-A468-4EB984FD1A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72" r="21992" b="78856"/>
          <a:stretch/>
        </p:blipFill>
        <p:spPr>
          <a:xfrm>
            <a:off x="4568669" y="2234105"/>
            <a:ext cx="4468068" cy="59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5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733F-BE32-5044-81D5-171C5C8B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en-TR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936-676E-9347-9762-D0ECF12F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Syntax errors</a:t>
            </a:r>
          </a:p>
          <a:p>
            <a:r>
              <a:rPr lang="en-TR" dirty="0">
                <a:solidFill>
                  <a:srgbClr val="FF0000"/>
                </a:solidFill>
              </a:rPr>
              <a:t>Type errors</a:t>
            </a:r>
          </a:p>
          <a:p>
            <a:r>
              <a:rPr lang="en-TR" dirty="0"/>
              <a:t>Run-time errors</a:t>
            </a:r>
          </a:p>
          <a:p>
            <a:r>
              <a:rPr lang="en-TR" dirty="0"/>
              <a:t>Logical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9E7D-9A9C-C743-9F34-CD11E1D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DDA8-4CDA-D145-B09A-61C75203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44E-E50D-7844-8CDC-E1382E8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737E7E-785D-074F-A5C6-E4BC3C4B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76" y="1600200"/>
            <a:ext cx="5591324" cy="2671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B8BF85-15D1-334E-99AA-CD8264726A69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826053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Arrays and their properties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30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9A4219-EE08-7D4A-AAD1-D8CB93F6FB21}"/>
              </a:ext>
            </a:extLst>
          </p:cNvPr>
          <p:cNvSpPr txBox="1"/>
          <p:nvPr/>
        </p:nvSpPr>
        <p:spPr>
          <a:xfrm>
            <a:off x="457200" y="1161011"/>
            <a:ext cx="205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Creating arrays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6D4E09-579F-4945-BEC3-86E3D8B5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en-US" sz="2800" dirty="0"/>
              <a:t>Array with a range of values:</a:t>
            </a:r>
          </a:p>
          <a:p>
            <a:pPr lvl="1"/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np.arange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(start, stop, step)</a:t>
            </a:r>
          </a:p>
          <a:p>
            <a:pPr lvl="1"/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Random array:</a:t>
            </a:r>
          </a:p>
          <a:p>
            <a:pPr lvl="1"/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np.random.randn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(&lt;shape&gt;)</a:t>
            </a:r>
          </a:p>
          <a:p>
            <a:endParaRPr lang="en-US" sz="2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7D720-0FA4-2A41-A478-E1A99F8A5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509049"/>
            <a:ext cx="6459736" cy="20755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00C846-EBAE-4044-936D-7C0B25865376}"/>
                  </a:ext>
                </a:extLst>
              </p14:cNvPr>
              <p14:cNvContentPartPr/>
              <p14:nvPr/>
            </p14:nvContentPartPr>
            <p14:xfrm>
              <a:off x="3141410" y="5463902"/>
              <a:ext cx="43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00C846-EBAE-4044-936D-7C0B258653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2410" y="5454902"/>
                <a:ext cx="219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06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en-US" dirty="0"/>
              <a:t>Arithmetic, relational and membership operations</a:t>
            </a:r>
          </a:p>
          <a:p>
            <a:r>
              <a:rPr lang="en-US" dirty="0"/>
              <a:t>Mathematical functions</a:t>
            </a:r>
          </a:p>
          <a:p>
            <a:r>
              <a:rPr lang="en-US" dirty="0"/>
              <a:t>Splitting and combining arrays</a:t>
            </a:r>
          </a:p>
          <a:p>
            <a:r>
              <a:rPr lang="en-US" dirty="0"/>
              <a:t>Iterations with arrays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31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186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4186808" cy="4353347"/>
          </a:xfrm>
        </p:spPr>
        <p:txBody>
          <a:bodyPr/>
          <a:lstStyle/>
          <a:p>
            <a:r>
              <a:rPr lang="en-US" sz="2800" dirty="0"/>
              <a:t>Arithmetic operations: 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+, -, *, /, **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32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2E8C89-4D8F-C847-9E44-876B333F3C75}"/>
              </a:ext>
            </a:extLst>
          </p:cNvPr>
          <p:cNvSpPr/>
          <p:nvPr/>
        </p:nvSpPr>
        <p:spPr>
          <a:xfrm>
            <a:off x="1310176" y="1137739"/>
            <a:ext cx="484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Arithmetic, relational and membership operations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CA738D-3F69-EE47-B7B6-28BCF2B7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68" y="1627600"/>
            <a:ext cx="3691737" cy="5220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CB3CAB-0C12-8842-B5DA-ADD0DC85424A}"/>
              </a:ext>
            </a:extLst>
          </p:cNvPr>
          <p:cNvSpPr txBox="1"/>
          <p:nvPr/>
        </p:nvSpPr>
        <p:spPr>
          <a:xfrm>
            <a:off x="619060" y="5229200"/>
            <a:ext cx="402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 careful about the shapes of the arrays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F777515-7972-5247-8F04-63C2133D051B}"/>
                  </a:ext>
                </a:extLst>
              </p14:cNvPr>
              <p14:cNvContentPartPr/>
              <p14:nvPr/>
            </p14:nvContentPartPr>
            <p14:xfrm>
              <a:off x="762170" y="-157858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F777515-7972-5247-8F04-63C2133D05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3530" y="-16649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769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4186808" cy="4353347"/>
          </a:xfrm>
        </p:spPr>
        <p:txBody>
          <a:bodyPr/>
          <a:lstStyle/>
          <a:p>
            <a:r>
              <a:rPr lang="en-US" sz="2800" dirty="0"/>
              <a:t>Relational operations: 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==, &lt;, &lt;=, &gt;, &gt;=</a:t>
            </a:r>
          </a:p>
          <a:p>
            <a:endParaRPr lang="en-US" sz="2800" dirty="0"/>
          </a:p>
          <a:p>
            <a:r>
              <a:rPr lang="en-US" sz="2800" dirty="0"/>
              <a:t>Membership operations: 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in, not in</a:t>
            </a:r>
          </a:p>
          <a:p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33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2E8C89-4D8F-C847-9E44-876B333F3C75}"/>
              </a:ext>
            </a:extLst>
          </p:cNvPr>
          <p:cNvSpPr/>
          <p:nvPr/>
        </p:nvSpPr>
        <p:spPr>
          <a:xfrm>
            <a:off x="1310176" y="1137739"/>
            <a:ext cx="484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Arithmetic, relational and membership operations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B3CAB-0C12-8842-B5DA-ADD0DC85424A}"/>
              </a:ext>
            </a:extLst>
          </p:cNvPr>
          <p:cNvSpPr txBox="1"/>
          <p:nvPr/>
        </p:nvSpPr>
        <p:spPr>
          <a:xfrm>
            <a:off x="619060" y="5229200"/>
            <a:ext cx="402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 careful about the shapes of the arrays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E5455-AE64-1040-95DD-CAB8884B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03" y="3534947"/>
            <a:ext cx="2182351" cy="33431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5FDD9F-3155-F145-9E33-93CB2F7623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974"/>
          <a:stretch/>
        </p:blipFill>
        <p:spPr>
          <a:xfrm>
            <a:off x="5371503" y="1445515"/>
            <a:ext cx="3691737" cy="20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50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988840"/>
            <a:ext cx="4186808" cy="4102119"/>
          </a:xfrm>
        </p:spPr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np.sqrt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(&lt;array&gt;)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np.exp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(&lt;array&gt;)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np.sin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(&lt;array&gt;)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np.cos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(&lt;array&gt;)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&lt;array&gt;.min()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&lt;array&gt;.max()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&lt;array&gt;.sum()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&lt;array&gt;.mean()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&lt;array&gt;.std()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34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2E8C89-4D8F-C847-9E44-876B333F3C75}"/>
              </a:ext>
            </a:extLst>
          </p:cNvPr>
          <p:cNvSpPr/>
          <p:nvPr/>
        </p:nvSpPr>
        <p:spPr>
          <a:xfrm>
            <a:off x="1310176" y="1137739"/>
            <a:ext cx="484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Useful Functions</a:t>
            </a:r>
          </a:p>
        </p:txBody>
      </p:sp>
    </p:spTree>
    <p:extLst>
      <p:ext uri="{BB962C8B-B14F-4D97-AF65-F5344CB8AC3E}">
        <p14:creationId xmlns:p14="http://schemas.microsoft.com/office/powerpoint/2010/main" val="120810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96" y="1835934"/>
            <a:ext cx="8189404" cy="4102119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may apply some of these operations on the whole array or along an axis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35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2E8C89-4D8F-C847-9E44-876B333F3C75}"/>
              </a:ext>
            </a:extLst>
          </p:cNvPr>
          <p:cNvSpPr/>
          <p:nvPr/>
        </p:nvSpPr>
        <p:spPr>
          <a:xfrm>
            <a:off x="1310176" y="1137739"/>
            <a:ext cx="484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Useful Functions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B992A8-A68F-754A-B43E-F8771D60D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48" y="2532696"/>
            <a:ext cx="7458980" cy="364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56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96" y="1835934"/>
            <a:ext cx="2418420" cy="410211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Splitting: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horizontal split 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np.hsplit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vertical split 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np.vsplit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general splitting (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np.array_split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36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2E8C89-4D8F-C847-9E44-876B333F3C75}"/>
              </a:ext>
            </a:extLst>
          </p:cNvPr>
          <p:cNvSpPr/>
          <p:nvPr/>
        </p:nvSpPr>
        <p:spPr>
          <a:xfrm>
            <a:off x="1310176" y="1137739"/>
            <a:ext cx="484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Splitting and Combining Arrays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9E7ECB-30F6-D846-926F-1B50CD719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1835934"/>
            <a:ext cx="5979039" cy="44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65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96" y="1835934"/>
            <a:ext cx="2418420" cy="410211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Combining: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horizontal stack 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np.hstack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vertical stack 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np.vstack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general stack 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np.stack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37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2E8C89-4D8F-C847-9E44-876B333F3C75}"/>
              </a:ext>
            </a:extLst>
          </p:cNvPr>
          <p:cNvSpPr/>
          <p:nvPr/>
        </p:nvSpPr>
        <p:spPr>
          <a:xfrm>
            <a:off x="1310176" y="1137739"/>
            <a:ext cx="484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Splitting and Combining Arrays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A224B3-13FD-7F4D-8DE4-ED6E2D5F3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0" y="1890967"/>
            <a:ext cx="3327400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55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96" y="1835934"/>
            <a:ext cx="8189404" cy="4102119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use NumPy arrays in iterations as we would be using other container data types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38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2E8C89-4D8F-C847-9E44-876B333F3C75}"/>
              </a:ext>
            </a:extLst>
          </p:cNvPr>
          <p:cNvSpPr/>
          <p:nvPr/>
        </p:nvSpPr>
        <p:spPr>
          <a:xfrm>
            <a:off x="1310176" y="1137739"/>
            <a:ext cx="484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Iterations with Arrays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487F14-EDBF-B943-BB18-4F796387E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174" y="2654702"/>
            <a:ext cx="3048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69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39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42E8C89-4D8F-C847-9E44-876B333F3C75}"/>
              </a:ext>
            </a:extLst>
          </p:cNvPr>
          <p:cNvSpPr/>
          <p:nvPr/>
        </p:nvSpPr>
        <p:spPr>
          <a:xfrm>
            <a:off x="1310176" y="1137739"/>
            <a:ext cx="484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Iterations with Arrays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74724C-3C02-E941-80D7-58AF767F3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949" y="1731152"/>
            <a:ext cx="2424848" cy="4535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9F48E1-EAEC-DC40-8E8F-30D26B6C5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8439" y="1731152"/>
            <a:ext cx="2504979" cy="453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3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733F-BE32-5044-81D5-171C5C8B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en-TR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936-676E-9347-9762-D0ECF12F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/>
          <a:lstStyle/>
          <a:p>
            <a:r>
              <a:rPr lang="en-TR" sz="2400" dirty="0"/>
              <a:t>Syntax errors</a:t>
            </a:r>
          </a:p>
          <a:p>
            <a:r>
              <a:rPr lang="en-TR" sz="2400" dirty="0"/>
              <a:t>Type errors</a:t>
            </a:r>
          </a:p>
          <a:p>
            <a:r>
              <a:rPr lang="en-TR" sz="2400" dirty="0">
                <a:solidFill>
                  <a:srgbClr val="FF0000"/>
                </a:solidFill>
              </a:rPr>
              <a:t>Run-time errors</a:t>
            </a:r>
          </a:p>
          <a:p>
            <a:r>
              <a:rPr lang="en-TR" sz="2400" dirty="0"/>
              <a:t>Logical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9E7D-9A9C-C743-9F34-CD11E1D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DDA8-4CDA-D145-B09A-61C75203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44E-E50D-7844-8CDC-E1382E8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308B2C-FED3-9048-9AEA-DC8E1C05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466" y="86055"/>
            <a:ext cx="5347189" cy="214771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53B141-4DD8-0340-BCC3-BF7F60B2A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13" y="2749839"/>
            <a:ext cx="6337373" cy="339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79CCB-CCB2-394C-B2FE-46D6E6E13AF4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464528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Linear algebra with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&lt;array&gt;.T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&lt;array&gt;.transpose()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40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08489F-0398-2F43-80B7-FF18DDE7236A}"/>
              </a:ext>
            </a:extLst>
          </p:cNvPr>
          <p:cNvSpPr/>
          <p:nvPr/>
        </p:nvSpPr>
        <p:spPr>
          <a:xfrm>
            <a:off x="539552" y="1137739"/>
            <a:ext cx="484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Transpose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24C742-81AC-F044-8FDB-4D798A445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124" y="2924944"/>
            <a:ext cx="1625600" cy="167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241DB-05E1-D741-81E5-B1DEF4075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650" y="2667050"/>
            <a:ext cx="1689100" cy="2616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473672-5F46-1042-B151-5E75AF64F282}"/>
              </a:ext>
            </a:extLst>
          </p:cNvPr>
          <p:cNvSpPr/>
          <p:nvPr/>
        </p:nvSpPr>
        <p:spPr>
          <a:xfrm>
            <a:off x="5008924" y="5528135"/>
            <a:ext cx="3590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Original array does not change!</a:t>
            </a:r>
          </a:p>
        </p:txBody>
      </p:sp>
    </p:spTree>
    <p:extLst>
      <p:ext uri="{BB962C8B-B14F-4D97-AF65-F5344CB8AC3E}">
        <p14:creationId xmlns:p14="http://schemas.microsoft.com/office/powerpoint/2010/main" val="2218253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Linear algebra with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np.linalg.inv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(&lt;array&gt;)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41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08489F-0398-2F43-80B7-FF18DDE7236A}"/>
              </a:ext>
            </a:extLst>
          </p:cNvPr>
          <p:cNvSpPr/>
          <p:nvPr/>
        </p:nvSpPr>
        <p:spPr>
          <a:xfrm>
            <a:off x="539552" y="1137739"/>
            <a:ext cx="484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Inverse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E024F-2E11-8545-98EB-5ED2E6CB1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478192"/>
            <a:ext cx="15240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1A11DB-997C-934A-A062-88F3C2216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819" y="2531960"/>
            <a:ext cx="2832100" cy="195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005516-7E8F-4840-BAB2-4A0C8BCFA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819" y="5237163"/>
            <a:ext cx="3898900" cy="889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09C287-F221-EB41-B6C5-A1B059294CEB}"/>
              </a:ext>
            </a:extLst>
          </p:cNvPr>
          <p:cNvSpPr/>
          <p:nvPr/>
        </p:nvSpPr>
        <p:spPr>
          <a:xfrm>
            <a:off x="4644008" y="4814622"/>
            <a:ext cx="2504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Let’s check correctness:</a:t>
            </a:r>
          </a:p>
        </p:txBody>
      </p:sp>
    </p:spTree>
    <p:extLst>
      <p:ext uri="{BB962C8B-B14F-4D97-AF65-F5344CB8AC3E}">
        <p14:creationId xmlns:p14="http://schemas.microsoft.com/office/powerpoint/2010/main" val="2811657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Linear algebra with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42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08489F-0398-2F43-80B7-FF18DDE7236A}"/>
              </a:ext>
            </a:extLst>
          </p:cNvPr>
          <p:cNvSpPr/>
          <p:nvPr/>
        </p:nvSpPr>
        <p:spPr>
          <a:xfrm>
            <a:off x="539552" y="1137739"/>
            <a:ext cx="484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Determinant, norm, rank, condition number, trace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AD2460-8AFA-D444-8535-A4F6201F7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591" y="2852936"/>
            <a:ext cx="5200817" cy="24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4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Linear algebra with NumPy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66BDF-4171-BC4B-B535-EB7D21611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np.dot(a, b)</a:t>
                </a:r>
              </a:p>
              <a:p>
                <a:pPr lvl="1"/>
                <a:r>
                  <a:rPr lang="en-US" sz="2000" dirty="0"/>
                  <a:t>For 1D arrays, this is dot product: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:r>
                  <a:rPr lang="en-US" sz="2000" dirty="0" err="1"/>
                  <a:t>nD</a:t>
                </a:r>
                <a:r>
                  <a:rPr lang="en-US" sz="2000" dirty="0"/>
                  <a:t> arrays, this is matrix multiplication (see below).</a:t>
                </a:r>
              </a:p>
              <a:p>
                <a:r>
                  <a:rPr lang="en-US" sz="20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np.inner</a:t>
                </a:r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</a:t>
                </a:r>
                <a:r>
                  <a:rPr lang="en-US" sz="20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a,b</a:t>
                </a:r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:r>
                  <a:rPr lang="en-US" sz="2000" dirty="0"/>
                  <a:t>For 1D arrays, this is dot product: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:r>
                  <a:rPr lang="en-US" sz="2000" dirty="0" err="1"/>
                  <a:t>nD</a:t>
                </a:r>
                <a:r>
                  <a:rPr lang="en-US" sz="2000" dirty="0"/>
                  <a:t> arrays, dot-product over the last axes: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66BDF-4171-BC4B-B535-EB7D21611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8229600" cy="4353347"/>
              </a:xfrm>
              <a:blipFill>
                <a:blip r:embed="rId2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43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08489F-0398-2F43-80B7-FF18DDE7236A}"/>
              </a:ext>
            </a:extLst>
          </p:cNvPr>
          <p:cNvSpPr/>
          <p:nvPr/>
        </p:nvSpPr>
        <p:spPr>
          <a:xfrm>
            <a:off x="539552" y="1137739"/>
            <a:ext cx="6347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Dot product, inner product, outer product, matrix multiplication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BF0DCD-D7E8-5E48-B3AA-DED12A97D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50" y="4139221"/>
            <a:ext cx="1622896" cy="2061793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10B414C-0C43-CB4B-A38A-2C7313476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547841"/>
              </p:ext>
            </p:extLst>
          </p:nvPr>
        </p:nvGraphicFramePr>
        <p:xfrm>
          <a:off x="3134150" y="4257757"/>
          <a:ext cx="11019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68">
                  <a:extLst>
                    <a:ext uri="{9D8B030D-6E8A-4147-A177-3AD203B41FA5}">
                      <a16:colId xmlns:a16="http://schemas.microsoft.com/office/drawing/2014/main" val="2974137771"/>
                    </a:ext>
                  </a:extLst>
                </a:gridCol>
                <a:gridCol w="550968">
                  <a:extLst>
                    <a:ext uri="{9D8B030D-6E8A-4147-A177-3AD203B41FA5}">
                      <a16:colId xmlns:a16="http://schemas.microsoft.com/office/drawing/2014/main" val="1616470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8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922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26053E-038B-A949-9EF0-F56AB2F8A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71910"/>
              </p:ext>
            </p:extLst>
          </p:nvPr>
        </p:nvGraphicFramePr>
        <p:xfrm>
          <a:off x="5329830" y="4257757"/>
          <a:ext cx="11019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68">
                  <a:extLst>
                    <a:ext uri="{9D8B030D-6E8A-4147-A177-3AD203B41FA5}">
                      <a16:colId xmlns:a16="http://schemas.microsoft.com/office/drawing/2014/main" val="2974137771"/>
                    </a:ext>
                  </a:extLst>
                </a:gridCol>
                <a:gridCol w="550968">
                  <a:extLst>
                    <a:ext uri="{9D8B030D-6E8A-4147-A177-3AD203B41FA5}">
                      <a16:colId xmlns:a16="http://schemas.microsoft.com/office/drawing/2014/main" val="1616470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8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89226"/>
                  </a:ext>
                </a:extLst>
              </a:tr>
            </a:tbl>
          </a:graphicData>
        </a:graphic>
      </p:graphicFrame>
      <p:sp>
        <p:nvSpPr>
          <p:cNvPr id="12" name="Freeform 11">
            <a:extLst>
              <a:ext uri="{FF2B5EF4-FFF2-40B4-BE49-F238E27FC236}">
                <a16:creationId xmlns:a16="http://schemas.microsoft.com/office/drawing/2014/main" id="{22A293A5-7721-4942-82D4-F7152774576B}"/>
              </a:ext>
            </a:extLst>
          </p:cNvPr>
          <p:cNvSpPr/>
          <p:nvPr/>
        </p:nvSpPr>
        <p:spPr>
          <a:xfrm>
            <a:off x="4230235" y="4462797"/>
            <a:ext cx="1099595" cy="331600"/>
          </a:xfrm>
          <a:custGeom>
            <a:avLst/>
            <a:gdLst>
              <a:gd name="connsiteX0" fmla="*/ 0 w 1099595"/>
              <a:gd name="connsiteY0" fmla="*/ 7509 h 331600"/>
              <a:gd name="connsiteX1" fmla="*/ 578734 w 1099595"/>
              <a:gd name="connsiteY1" fmla="*/ 42233 h 331600"/>
              <a:gd name="connsiteX2" fmla="*/ 1099595 w 1099595"/>
              <a:gd name="connsiteY2" fmla="*/ 331600 h 33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595" h="331600">
                <a:moveTo>
                  <a:pt x="0" y="7509"/>
                </a:moveTo>
                <a:cubicBezTo>
                  <a:pt x="197734" y="-2137"/>
                  <a:pt x="395468" y="-11782"/>
                  <a:pt x="578734" y="42233"/>
                </a:cubicBezTo>
                <a:cubicBezTo>
                  <a:pt x="762000" y="96248"/>
                  <a:pt x="930797" y="213924"/>
                  <a:pt x="1099595" y="33160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66CB42B-ABD9-2240-9A22-65B92108DFFB}"/>
              </a:ext>
            </a:extLst>
          </p:cNvPr>
          <p:cNvSpPr/>
          <p:nvPr/>
        </p:nvSpPr>
        <p:spPr>
          <a:xfrm>
            <a:off x="4249104" y="4449294"/>
            <a:ext cx="1053297" cy="23483"/>
          </a:xfrm>
          <a:custGeom>
            <a:avLst/>
            <a:gdLst>
              <a:gd name="connsiteX0" fmla="*/ 0 w 1053297"/>
              <a:gd name="connsiteY0" fmla="*/ 11574 h 23483"/>
              <a:gd name="connsiteX1" fmla="*/ 439838 w 1053297"/>
              <a:gd name="connsiteY1" fmla="*/ 23149 h 23483"/>
              <a:gd name="connsiteX2" fmla="*/ 1053297 w 1053297"/>
              <a:gd name="connsiteY2" fmla="*/ 0 h 2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3297" h="23483">
                <a:moveTo>
                  <a:pt x="0" y="11574"/>
                </a:moveTo>
                <a:cubicBezTo>
                  <a:pt x="132144" y="18326"/>
                  <a:pt x="264289" y="25078"/>
                  <a:pt x="439838" y="23149"/>
                </a:cubicBezTo>
                <a:cubicBezTo>
                  <a:pt x="615387" y="21220"/>
                  <a:pt x="834342" y="10610"/>
                  <a:pt x="1053297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AFF0B50-D8EF-A547-B4EC-1280C53534F6}"/>
              </a:ext>
            </a:extLst>
          </p:cNvPr>
          <p:cNvSpPr/>
          <p:nvPr/>
        </p:nvSpPr>
        <p:spPr>
          <a:xfrm flipV="1">
            <a:off x="4216520" y="4486280"/>
            <a:ext cx="1099595" cy="331600"/>
          </a:xfrm>
          <a:custGeom>
            <a:avLst/>
            <a:gdLst>
              <a:gd name="connsiteX0" fmla="*/ 0 w 1099595"/>
              <a:gd name="connsiteY0" fmla="*/ 7509 h 331600"/>
              <a:gd name="connsiteX1" fmla="*/ 578734 w 1099595"/>
              <a:gd name="connsiteY1" fmla="*/ 42233 h 331600"/>
              <a:gd name="connsiteX2" fmla="*/ 1099595 w 1099595"/>
              <a:gd name="connsiteY2" fmla="*/ 331600 h 33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595" h="331600">
                <a:moveTo>
                  <a:pt x="0" y="7509"/>
                </a:moveTo>
                <a:cubicBezTo>
                  <a:pt x="197734" y="-2137"/>
                  <a:pt x="395468" y="-11782"/>
                  <a:pt x="578734" y="42233"/>
                </a:cubicBezTo>
                <a:cubicBezTo>
                  <a:pt x="762000" y="96248"/>
                  <a:pt x="930797" y="213924"/>
                  <a:pt x="1099595" y="3316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6A1F8DE-874C-FE45-B22F-47DE0E35BD5C}"/>
              </a:ext>
            </a:extLst>
          </p:cNvPr>
          <p:cNvSpPr/>
          <p:nvPr/>
        </p:nvSpPr>
        <p:spPr>
          <a:xfrm>
            <a:off x="4216520" y="4827955"/>
            <a:ext cx="1053297" cy="23483"/>
          </a:xfrm>
          <a:custGeom>
            <a:avLst/>
            <a:gdLst>
              <a:gd name="connsiteX0" fmla="*/ 0 w 1053297"/>
              <a:gd name="connsiteY0" fmla="*/ 11574 h 23483"/>
              <a:gd name="connsiteX1" fmla="*/ 439838 w 1053297"/>
              <a:gd name="connsiteY1" fmla="*/ 23149 h 23483"/>
              <a:gd name="connsiteX2" fmla="*/ 1053297 w 1053297"/>
              <a:gd name="connsiteY2" fmla="*/ 0 h 2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3297" h="23483">
                <a:moveTo>
                  <a:pt x="0" y="11574"/>
                </a:moveTo>
                <a:cubicBezTo>
                  <a:pt x="132144" y="18326"/>
                  <a:pt x="264289" y="25078"/>
                  <a:pt x="439838" y="23149"/>
                </a:cubicBezTo>
                <a:cubicBezTo>
                  <a:pt x="615387" y="21220"/>
                  <a:pt x="834342" y="10610"/>
                  <a:pt x="1053297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20598-D8C2-604F-833C-8F1E7E2D97F7}"/>
              </a:ext>
            </a:extLst>
          </p:cNvPr>
          <p:cNvSpPr txBox="1"/>
          <p:nvPr/>
        </p:nvSpPr>
        <p:spPr>
          <a:xfrm>
            <a:off x="4214720" y="4919050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</a:rPr>
              <a:t>Dot product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E45F5528-41AD-FA46-B166-7F980C02E433}"/>
              </a:ext>
            </a:extLst>
          </p:cNvPr>
          <p:cNvSpPr/>
          <p:nvPr/>
        </p:nvSpPr>
        <p:spPr>
          <a:xfrm>
            <a:off x="2299372" y="4896241"/>
            <a:ext cx="648889" cy="33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9C94DE0-04E0-E347-A8A9-D98505F97532}"/>
              </a:ext>
            </a:extLst>
          </p:cNvPr>
          <p:cNvSpPr/>
          <p:nvPr/>
        </p:nvSpPr>
        <p:spPr>
          <a:xfrm>
            <a:off x="6767835" y="4540676"/>
            <a:ext cx="648889" cy="33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12B17E6-8176-464E-9E0B-91E696612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164645"/>
              </p:ext>
            </p:extLst>
          </p:nvPr>
        </p:nvGraphicFramePr>
        <p:xfrm>
          <a:off x="7726436" y="4257757"/>
          <a:ext cx="11019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68">
                  <a:extLst>
                    <a:ext uri="{9D8B030D-6E8A-4147-A177-3AD203B41FA5}">
                      <a16:colId xmlns:a16="http://schemas.microsoft.com/office/drawing/2014/main" val="2974137771"/>
                    </a:ext>
                  </a:extLst>
                </a:gridCol>
                <a:gridCol w="550968">
                  <a:extLst>
                    <a:ext uri="{9D8B030D-6E8A-4147-A177-3AD203B41FA5}">
                      <a16:colId xmlns:a16="http://schemas.microsoft.com/office/drawing/2014/main" val="1616470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18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289226"/>
                  </a:ext>
                </a:extLst>
              </a:tr>
            </a:tbl>
          </a:graphicData>
        </a:graphic>
      </p:graphicFrame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D81CE2F5-1B66-6945-8A18-6879F3D1F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0320"/>
              </p:ext>
            </p:extLst>
          </p:nvPr>
        </p:nvGraphicFramePr>
        <p:xfrm>
          <a:off x="3595778" y="5636587"/>
          <a:ext cx="1101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68">
                  <a:extLst>
                    <a:ext uri="{9D8B030D-6E8A-4147-A177-3AD203B41FA5}">
                      <a16:colId xmlns:a16="http://schemas.microsoft.com/office/drawing/2014/main" val="2974137771"/>
                    </a:ext>
                  </a:extLst>
                </a:gridCol>
                <a:gridCol w="550968">
                  <a:extLst>
                    <a:ext uri="{9D8B030D-6E8A-4147-A177-3AD203B41FA5}">
                      <a16:colId xmlns:a16="http://schemas.microsoft.com/office/drawing/2014/main" val="1616470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865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FB438C9-9077-2448-B702-93A079BEB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21949"/>
              </p:ext>
            </p:extLst>
          </p:nvPr>
        </p:nvGraphicFramePr>
        <p:xfrm>
          <a:off x="5240524" y="5645754"/>
          <a:ext cx="1101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68">
                  <a:extLst>
                    <a:ext uri="{9D8B030D-6E8A-4147-A177-3AD203B41FA5}">
                      <a16:colId xmlns:a16="http://schemas.microsoft.com/office/drawing/2014/main" val="2974137771"/>
                    </a:ext>
                  </a:extLst>
                </a:gridCol>
                <a:gridCol w="550968">
                  <a:extLst>
                    <a:ext uri="{9D8B030D-6E8A-4147-A177-3AD203B41FA5}">
                      <a16:colId xmlns:a16="http://schemas.microsoft.com/office/drawing/2014/main" val="1616470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18656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B885BDF-CCB9-3F47-8865-31381805C02C}"/>
              </a:ext>
            </a:extLst>
          </p:cNvPr>
          <p:cNvSpPr txBox="1"/>
          <p:nvPr/>
        </p:nvSpPr>
        <p:spPr>
          <a:xfrm>
            <a:off x="4825127" y="5219341"/>
            <a:ext cx="3465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i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9325D-CC57-3342-8CE2-B4B710DB8DC3}"/>
              </a:ext>
            </a:extLst>
          </p:cNvPr>
          <p:cNvSpPr txBox="1"/>
          <p:nvPr/>
        </p:nvSpPr>
        <p:spPr>
          <a:xfrm>
            <a:off x="6416866" y="5621952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/>
                </a:solidFill>
              </a:rPr>
              <a:t>=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97F41C-0199-184D-9F65-A7F8E9350BD2}"/>
              </a:ext>
            </a:extLst>
          </p:cNvPr>
          <p:cNvSpPr/>
          <p:nvPr/>
        </p:nvSpPr>
        <p:spPr>
          <a:xfrm>
            <a:off x="3275856" y="5517232"/>
            <a:ext cx="3744416" cy="6837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6C1A805-807E-BE40-9957-09FEE1AB701E}"/>
              </a:ext>
            </a:extLst>
          </p:cNvPr>
          <p:cNvSpPr/>
          <p:nvPr/>
        </p:nvSpPr>
        <p:spPr>
          <a:xfrm>
            <a:off x="6840550" y="4416171"/>
            <a:ext cx="984201" cy="1405276"/>
          </a:xfrm>
          <a:custGeom>
            <a:avLst/>
            <a:gdLst>
              <a:gd name="connsiteX0" fmla="*/ 0 w 984201"/>
              <a:gd name="connsiteY0" fmla="*/ 1405276 h 1405276"/>
              <a:gd name="connsiteX1" fmla="*/ 628213 w 984201"/>
              <a:gd name="connsiteY1" fmla="*/ 1049289 h 1405276"/>
              <a:gd name="connsiteX2" fmla="*/ 656134 w 984201"/>
              <a:gd name="connsiteY2" fmla="*/ 127908 h 1405276"/>
              <a:gd name="connsiteX3" fmla="*/ 984201 w 984201"/>
              <a:gd name="connsiteY3" fmla="*/ 30186 h 140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201" h="1405276">
                <a:moveTo>
                  <a:pt x="0" y="1405276"/>
                </a:moveTo>
                <a:cubicBezTo>
                  <a:pt x="259428" y="1333730"/>
                  <a:pt x="518857" y="1262184"/>
                  <a:pt x="628213" y="1049289"/>
                </a:cubicBezTo>
                <a:cubicBezTo>
                  <a:pt x="737569" y="836394"/>
                  <a:pt x="596803" y="297758"/>
                  <a:pt x="656134" y="127908"/>
                </a:cubicBezTo>
                <a:cubicBezTo>
                  <a:pt x="715465" y="-41943"/>
                  <a:pt x="849833" y="-5879"/>
                  <a:pt x="984201" y="3018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F92D2E-383B-DE45-82DB-BEFBDCE32931}"/>
              </a:ext>
            </a:extLst>
          </p:cNvPr>
          <p:cNvSpPr txBox="1"/>
          <p:nvPr/>
        </p:nvSpPr>
        <p:spPr>
          <a:xfrm>
            <a:off x="3182274" y="5246154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2"/>
                </a:solidFill>
              </a:rPr>
              <a:t>E.g.:</a:t>
            </a:r>
          </a:p>
        </p:txBody>
      </p:sp>
    </p:spTree>
    <p:extLst>
      <p:ext uri="{BB962C8B-B14F-4D97-AF65-F5344CB8AC3E}">
        <p14:creationId xmlns:p14="http://schemas.microsoft.com/office/powerpoint/2010/main" val="89680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Linear algebra with NumPy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66BDF-4171-BC4B-B535-EB7D21611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4330824" cy="4353347"/>
              </a:xfrm>
            </p:spPr>
            <p:txBody>
              <a:bodyPr/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np.matmul(</a:t>
                </a:r>
                <a:r>
                  <a:rPr lang="en-US" sz="2800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a,b</a:t>
                </a:r>
                <a:r>
                  <a:rPr lang="en-US" sz="28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𝑟𝑒𝑠𝑢𝑙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supHide m:val="on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66BDF-4171-BC4B-B535-EB7D21611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4330824" cy="4353347"/>
              </a:xfrm>
              <a:blipFill>
                <a:blip r:embed="rId2"/>
                <a:stretch>
                  <a:fillRect l="-587" t="-3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44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08489F-0398-2F43-80B7-FF18DDE7236A}"/>
              </a:ext>
            </a:extLst>
          </p:cNvPr>
          <p:cNvSpPr/>
          <p:nvPr/>
        </p:nvSpPr>
        <p:spPr>
          <a:xfrm>
            <a:off x="539552" y="1137739"/>
            <a:ext cx="6347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Dot product, inner product, outer product, matrix multiplication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5EBFFC-F86C-FA43-B9BD-CC77FE46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50" y="2792247"/>
            <a:ext cx="3738950" cy="328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CE137C-93B1-7448-9136-4B11E1EA30F1}"/>
              </a:ext>
            </a:extLst>
          </p:cNvPr>
          <p:cNvSpPr txBox="1"/>
          <p:nvPr/>
        </p:nvSpPr>
        <p:spPr>
          <a:xfrm>
            <a:off x="3850595" y="5990751"/>
            <a:ext cx="1722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Figure 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134545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Linear algebra with NumPy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66BDF-4171-BC4B-B535-EB7D21611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72816"/>
                <a:ext cx="7571184" cy="4353347"/>
              </a:xfrm>
            </p:spPr>
            <p:txBody>
              <a:bodyPr/>
              <a:lstStyle/>
              <a:p>
                <a:r>
                  <a:rPr lang="en-US" sz="2800" dirty="0" err="1">
                    <a:solidFill>
                      <a:srgbClr val="FF0000"/>
                    </a:solidFill>
                  </a:rPr>
                  <a:t>np.outer</a:t>
                </a:r>
                <a:r>
                  <a:rPr lang="en-US" sz="2800" dirty="0">
                    <a:solidFill>
                      <a:srgbClr val="FF0000"/>
                    </a:solidFill>
                  </a:rPr>
                  <a:t>(</a:t>
                </a:r>
                <a:r>
                  <a:rPr lang="en-US" sz="2800" dirty="0" err="1">
                    <a:solidFill>
                      <a:srgbClr val="FF0000"/>
                    </a:solidFill>
                  </a:rPr>
                  <a:t>a,b</a:t>
                </a:r>
                <a:r>
                  <a:rPr lang="en-US" sz="2800" dirty="0">
                    <a:solidFill>
                      <a:srgbClr val="FF0000"/>
                    </a:solidFill>
                  </a:rPr>
                  <a:t>): </a:t>
                </a:r>
              </a:p>
              <a:p>
                <a:pPr lvl="1"/>
                <a:r>
                  <a:rPr lang="en-US" sz="2400" dirty="0"/>
                  <a:t>Defined over vectors (1D arrays) </a:t>
                </a:r>
              </a:p>
              <a:p>
                <a:pPr lvl="1"/>
                <a:r>
                  <a:rPr lang="en-US" sz="2400" dirty="0"/>
                  <a:t>equivalent to matrix multiplication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𝑟𝑒𝑠𝑢𝑙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66BDF-4171-BC4B-B535-EB7D21611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72816"/>
                <a:ext cx="7571184" cy="4353347"/>
              </a:xfrm>
              <a:blipFill>
                <a:blip r:embed="rId2"/>
                <a:stretch>
                  <a:fillRect l="-335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45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08489F-0398-2F43-80B7-FF18DDE7236A}"/>
              </a:ext>
            </a:extLst>
          </p:cNvPr>
          <p:cNvSpPr/>
          <p:nvPr/>
        </p:nvSpPr>
        <p:spPr>
          <a:xfrm>
            <a:off x="539552" y="1137739"/>
            <a:ext cx="6347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Dot product, inner product, outer product,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E282C5-F298-4F4F-8521-C6CD6561E87E}"/>
                  </a:ext>
                </a:extLst>
              </p:cNvPr>
              <p:cNvSpPr txBox="1"/>
              <p:nvPr/>
            </p:nvSpPr>
            <p:spPr>
              <a:xfrm>
                <a:off x="2104268" y="4293096"/>
                <a:ext cx="5085110" cy="1186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…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E282C5-F298-4F4F-8521-C6CD6561E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268" y="4293096"/>
                <a:ext cx="5085110" cy="1186672"/>
              </a:xfrm>
              <a:prstGeom prst="rect">
                <a:avLst/>
              </a:prstGeom>
              <a:blipFill>
                <a:blip r:embed="rId4"/>
                <a:stretch>
                  <a:fillRect t="-1053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647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Linear algebra with NumPy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66BDF-4171-BC4B-B535-EB7D21611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5762" y="2053727"/>
                <a:ext cx="4114800" cy="7920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866BDF-4171-BC4B-B535-EB7D21611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5762" y="2053727"/>
                <a:ext cx="4114800" cy="7920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46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08489F-0398-2F43-80B7-FF18DDE7236A}"/>
              </a:ext>
            </a:extLst>
          </p:cNvPr>
          <p:cNvSpPr/>
          <p:nvPr/>
        </p:nvSpPr>
        <p:spPr>
          <a:xfrm>
            <a:off x="539552" y="1137739"/>
            <a:ext cx="6347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Eigenvectors and Eigenvalues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A60BFC-58EA-EC4C-8A49-2EB20C163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067" y="1992998"/>
            <a:ext cx="3476160" cy="27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5FBE47-78DF-0646-BC90-ED15024D36A2}"/>
              </a:ext>
            </a:extLst>
          </p:cNvPr>
          <p:cNvSpPr/>
          <p:nvPr/>
        </p:nvSpPr>
        <p:spPr>
          <a:xfrm>
            <a:off x="4974023" y="4877267"/>
            <a:ext cx="3990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Figure source: https://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Eigenvalues_and_eigenvectors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DF8C7-8FE6-254F-832D-D98F36C30FC7}"/>
              </a:ext>
            </a:extLst>
          </p:cNvPr>
          <p:cNvSpPr txBox="1"/>
          <p:nvPr/>
        </p:nvSpPr>
        <p:spPr>
          <a:xfrm>
            <a:off x="503702" y="3514116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1D79B6-BA67-6543-A712-7F7C11B8CCD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97143" y="2609673"/>
            <a:ext cx="1216280" cy="904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FD3A99D-1B73-0341-9743-D69A725D5CB2}"/>
              </a:ext>
            </a:extLst>
          </p:cNvPr>
          <p:cNvSpPr txBox="1"/>
          <p:nvPr/>
        </p:nvSpPr>
        <p:spPr>
          <a:xfrm>
            <a:off x="3534935" y="3514116"/>
            <a:ext cx="1195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eigenvalue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41C958-23F9-E34D-A5C9-F2AF826E599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340166" y="2609673"/>
            <a:ext cx="792273" cy="904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54EAA0-3AF8-C746-AD1B-9A8064D76EE7}"/>
              </a:ext>
            </a:extLst>
          </p:cNvPr>
          <p:cNvSpPr txBox="1"/>
          <p:nvPr/>
        </p:nvSpPr>
        <p:spPr>
          <a:xfrm>
            <a:off x="1837157" y="3514116"/>
            <a:ext cx="128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eigenvector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2152EB-2A38-5F40-9B84-BAF8AD2C2E0C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479801" y="2613057"/>
            <a:ext cx="75890" cy="901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69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Linear algebra with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/>
          <a:lstStyle/>
          <a:p>
            <a:r>
              <a:rPr lang="en-US" dirty="0"/>
              <a:t>Matrix decomposition is highly used in solving problems in linear algebra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47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08489F-0398-2F43-80B7-FF18DDE7236A}"/>
              </a:ext>
            </a:extLst>
          </p:cNvPr>
          <p:cNvSpPr/>
          <p:nvPr/>
        </p:nvSpPr>
        <p:spPr>
          <a:xfrm>
            <a:off x="539552" y="1137739"/>
            <a:ext cx="6347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Matrix Decomposition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423450-1FF2-EE4B-9B8D-4BBC840E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3472774"/>
            <a:ext cx="4584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65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</p:spPr>
        <p:txBody>
          <a:bodyPr/>
          <a:lstStyle/>
          <a:p>
            <a:r>
              <a:rPr lang="en-US" dirty="0"/>
              <a:t>Linear algebra with NumPy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48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08489F-0398-2F43-80B7-FF18DDE7236A}"/>
              </a:ext>
            </a:extLst>
          </p:cNvPr>
          <p:cNvSpPr/>
          <p:nvPr/>
        </p:nvSpPr>
        <p:spPr>
          <a:xfrm>
            <a:off x="539552" y="1137739"/>
            <a:ext cx="6347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Solving a linear system of equations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CDB88-3C6C-0648-885B-C1996B6E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972903"/>
            <a:ext cx="3467100" cy="1320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8DDA34-D130-334C-A795-CAF4392C1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00" y="4020706"/>
            <a:ext cx="965200" cy="50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8351A9-4467-144C-A06A-D4C32410F2F8}"/>
              </a:ext>
            </a:extLst>
          </p:cNvPr>
          <p:cNvSpPr txBox="1"/>
          <p:nvPr/>
        </p:nvSpPr>
        <p:spPr>
          <a:xfrm>
            <a:off x="718592" y="3651374"/>
            <a:ext cx="404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can be rewritten in matrix form as: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71C384-D4ED-4E43-A331-7D364BB7F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2003933"/>
            <a:ext cx="2882900" cy="285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F08410-A0B4-AB41-BCE7-947C9BD71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080" y="5517232"/>
            <a:ext cx="2286000" cy="673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299B1C-6D2D-C24E-B5A5-78D0A9358D50}"/>
              </a:ext>
            </a:extLst>
          </p:cNvPr>
          <p:cNvSpPr txBox="1"/>
          <p:nvPr/>
        </p:nvSpPr>
        <p:spPr>
          <a:xfrm>
            <a:off x="4765277" y="1610963"/>
            <a:ext cx="430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np.linalg.solve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dirty="0">
                <a:solidFill>
                  <a:srgbClr val="FF0000"/>
                </a:solidFill>
                <a:cs typeface="Calibri" panose="020F0502020204030204" pitchFamily="34" charset="0"/>
              </a:rPr>
              <a:t>)</a:t>
            </a:r>
            <a:r>
              <a:rPr lang="en-US" dirty="0">
                <a:cs typeface="Calibri" panose="020F0502020204030204" pitchFamily="34" charset="0"/>
              </a:rPr>
              <a:t>, e.g.: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C3BD0-38D7-A242-9B75-027DCA2D63A1}"/>
              </a:ext>
            </a:extLst>
          </p:cNvPr>
          <p:cNvSpPr txBox="1"/>
          <p:nvPr/>
        </p:nvSpPr>
        <p:spPr>
          <a:xfrm>
            <a:off x="4765277" y="4941168"/>
            <a:ext cx="409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verify the solution by checking whether AX=B:</a:t>
            </a:r>
            <a:endParaRPr lang="en-US" dirty="0"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0E06266-4D9B-5145-8B4E-D8FDA510715B}"/>
                  </a:ext>
                </a:extLst>
              </p14:cNvPr>
              <p14:cNvContentPartPr/>
              <p14:nvPr/>
            </p14:nvContentPartPr>
            <p14:xfrm>
              <a:off x="957650" y="3150902"/>
              <a:ext cx="48600" cy="21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0E06266-4D9B-5145-8B4E-D8FDA51071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2170" y="3135782"/>
                <a:ext cx="7920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534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941316" cy="1143000"/>
          </a:xfrm>
        </p:spPr>
        <p:txBody>
          <a:bodyPr/>
          <a:lstStyle/>
          <a:p>
            <a:r>
              <a:rPr lang="en-US" dirty="0"/>
              <a:t>Why Use NumPy?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3610744" cy="4137323"/>
          </a:xfrm>
        </p:spPr>
        <p:txBody>
          <a:bodyPr/>
          <a:lstStyle/>
          <a:p>
            <a:r>
              <a:rPr lang="en-US" sz="2000" dirty="0"/>
              <a:t>We can implement all functionalities of NumPy using Python datatypes and functions.</a:t>
            </a:r>
          </a:p>
          <a:p>
            <a:r>
              <a:rPr lang="en-US" sz="2000" dirty="0"/>
              <a:t>E.g. matrix multiplication is just an iteration over the elements of two arrays.</a:t>
            </a:r>
          </a:p>
          <a:p>
            <a:r>
              <a:rPr lang="en-US" sz="2000" dirty="0"/>
              <a:t>However, all such NumPy operations are implemented in C. Therefore, they are faster.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2020</a:t>
            </a:r>
            <a:endParaRPr lang="tr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49</a:t>
            </a:fld>
            <a:endParaRPr lang="tr-TR"/>
          </a:p>
        </p:txBody>
      </p:sp>
      <p:pic>
        <p:nvPicPr>
          <p:cNvPr id="7" name="Picture 2" descr="NumPy - Wikipedia">
            <a:extLst>
              <a:ext uri="{FF2B5EF4-FFF2-40B4-BE49-F238E27FC236}">
                <a16:creationId xmlns:a16="http://schemas.microsoft.com/office/drawing/2014/main" id="{D9E67A96-86F7-8C44-B7EE-1EEA9C6E5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50949"/>
            <a:ext cx="1765176" cy="7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A8A74A-0656-594F-A9B3-051511B21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3231"/>
            <a:ext cx="4861520" cy="277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E3732C-3BE1-CC4F-9738-85D154FB2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36" y="2794456"/>
            <a:ext cx="5148064" cy="39944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D89EED-8E2E-D44D-B325-BE715D0CAD1C}"/>
              </a:ext>
            </a:extLst>
          </p:cNvPr>
          <p:cNvSpPr txBox="1"/>
          <p:nvPr/>
        </p:nvSpPr>
        <p:spPr>
          <a:xfrm>
            <a:off x="457200" y="5756831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~1000 times difference in speed!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5010C-DE00-D34C-A0B6-EB94E7746432}"/>
              </a:ext>
            </a:extLst>
          </p:cNvPr>
          <p:cNvSpPr/>
          <p:nvPr/>
        </p:nvSpPr>
        <p:spPr>
          <a:xfrm>
            <a:off x="3995936" y="6453336"/>
            <a:ext cx="3744416" cy="335604"/>
          </a:xfrm>
          <a:prstGeom prst="rect">
            <a:avLst/>
          </a:prstGeom>
          <a:solidFill>
            <a:srgbClr val="C74442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CEA26E-48CC-3347-AA8A-6246B4A50433}"/>
              </a:ext>
            </a:extLst>
          </p:cNvPr>
          <p:cNvCxnSpPr>
            <a:stCxn id="11" idx="1"/>
            <a:endCxn id="10" idx="2"/>
          </p:cNvCxnSpPr>
          <p:nvPr/>
        </p:nvCxnSpPr>
        <p:spPr>
          <a:xfrm flipH="1" flipV="1">
            <a:off x="2089314" y="6126163"/>
            <a:ext cx="1906622" cy="494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9DDCB2E-1E30-744D-B5AB-3C947EFE927C}"/>
                  </a:ext>
                </a:extLst>
              </p14:cNvPr>
              <p14:cNvContentPartPr/>
              <p14:nvPr/>
            </p14:nvContentPartPr>
            <p14:xfrm>
              <a:off x="685490" y="-1133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9DDCB2E-1E30-744D-B5AB-3C947EFE92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6490" y="-2033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2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46C4-6A82-544D-9127-001884A3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C793-B649-F44A-A9F8-AF4297BD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ACC4-71D0-264C-B7DE-6D3E03E8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3EA1-139F-2A4C-A32C-160E8C8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5D5A-59A3-0C4D-B879-5A3E1BC9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3AD35-7AFE-E94A-B082-50730134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33127"/>
            <a:ext cx="8388424" cy="4543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DFA125-D842-3444-866B-F502241FDB08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1704477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9FAF-5E16-244D-9704-D83DAC86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1DBC9-76B7-4745-B74F-1B553771C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8F6D-F529-EC45-A93D-1B97418D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365F-6493-D64B-B6C3-7A124C33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3C93-A3ED-7F45-90B2-BFF6D443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50</a:t>
            </a:fld>
            <a:endParaRPr lang="tr-TR"/>
          </a:p>
        </p:txBody>
      </p:sp>
      <p:pic>
        <p:nvPicPr>
          <p:cNvPr id="4098" name="Picture 2" descr="SciPy and NumPy - Full Stack Python">
            <a:extLst>
              <a:ext uri="{FF2B5EF4-FFF2-40B4-BE49-F238E27FC236}">
                <a16:creationId xmlns:a16="http://schemas.microsoft.com/office/drawing/2014/main" id="{6BD7D947-DD50-F74C-B664-72E47455A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30292"/>
            <a:ext cx="5419328" cy="2153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541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r>
              <a:rPr lang="en-US" dirty="0"/>
              <a:t>Installation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51</a:t>
            </a:fld>
            <a:endParaRPr lang="tr-TR"/>
          </a:p>
        </p:txBody>
      </p:sp>
      <p:pic>
        <p:nvPicPr>
          <p:cNvPr id="7" name="Picture 2" descr="SciPy and NumPy - Full Stack Python">
            <a:extLst>
              <a:ext uri="{FF2B5EF4-FFF2-40B4-BE49-F238E27FC236}">
                <a16:creationId xmlns:a16="http://schemas.microsoft.com/office/drawing/2014/main" id="{5BFB5675-0F26-C149-AB97-F2122559B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0201"/>
            <a:ext cx="3259088" cy="12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87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library for Scientific Computing.</a:t>
            </a:r>
          </a:p>
          <a:p>
            <a:pPr lvl="1"/>
            <a:r>
              <a:rPr lang="en-GB" dirty="0"/>
              <a:t>Clustering, Fourier Transforms, Integration &amp; differential equation solving, Linear Algebra, Optimization, Image processing ...</a:t>
            </a:r>
          </a:p>
          <a:p>
            <a:endParaRPr lang="en-GB" dirty="0"/>
          </a:p>
          <a:p>
            <a:r>
              <a:rPr lang="en-GB" dirty="0"/>
              <a:t>It is closely linked with NumPy so much that NumPy needs to be imported first to be able to use SciPy.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52</a:t>
            </a:fld>
            <a:endParaRPr lang="tr-TR"/>
          </a:p>
        </p:txBody>
      </p:sp>
      <p:pic>
        <p:nvPicPr>
          <p:cNvPr id="7" name="Picture 2" descr="SciPy and NumPy - Full Stack Python">
            <a:extLst>
              <a:ext uri="{FF2B5EF4-FFF2-40B4-BE49-F238E27FC236}">
                <a16:creationId xmlns:a16="http://schemas.microsoft.com/office/drawing/2014/main" id="{5BFB5675-0F26-C149-AB97-F2122559B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0201"/>
            <a:ext cx="3259088" cy="12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7491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114300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Linux environment:</a:t>
            </a:r>
          </a:p>
          <a:p>
            <a:pPr marL="457200" lvl="1" indent="0">
              <a:buNone/>
            </a:pPr>
            <a:r>
              <a:rPr lang="en-US" dirty="0"/>
              <a:t>$ pip install </a:t>
            </a:r>
            <a:r>
              <a:rPr lang="en-US" dirty="0" err="1"/>
              <a:t>scipy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r>
              <a:rPr lang="en-US" dirty="0"/>
              <a:t>$ </a:t>
            </a: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scipy</a:t>
            </a:r>
            <a:endParaRPr lang="en-US" dirty="0"/>
          </a:p>
          <a:p>
            <a:r>
              <a:rPr lang="en-US" dirty="0"/>
              <a:t>On Windows/Mac: install anaconda first</a:t>
            </a:r>
          </a:p>
          <a:p>
            <a:r>
              <a:rPr lang="en-US" dirty="0"/>
              <a:t>On </a:t>
            </a:r>
            <a:r>
              <a:rPr lang="en-US" dirty="0" err="1"/>
              <a:t>Colab</a:t>
            </a:r>
            <a:r>
              <a:rPr lang="en-US" dirty="0"/>
              <a:t>, it is already installed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53</a:t>
            </a:fld>
            <a:endParaRPr lang="tr-TR"/>
          </a:p>
        </p:txBody>
      </p:sp>
      <p:pic>
        <p:nvPicPr>
          <p:cNvPr id="7" name="Picture 2" descr="SciPy and NumPy - Full Stack Python">
            <a:extLst>
              <a:ext uri="{FF2B5EF4-FFF2-40B4-BE49-F238E27FC236}">
                <a16:creationId xmlns:a16="http://schemas.microsoft.com/office/drawing/2014/main" id="{5BFB5675-0F26-C149-AB97-F2122559B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0201"/>
            <a:ext cx="3259088" cy="12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633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29D9-D6D2-4742-9184-B22FBE8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338936" cy="1143000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6BDF-4171-BC4B-B535-EB7D2161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B2A8-F042-6945-A337-2770F13F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377BE-12BC-4241-BF96-D4ED3975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0A54-DA5A-D041-AD55-363C179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54</a:t>
            </a:fld>
            <a:endParaRPr lang="tr-TR"/>
          </a:p>
        </p:txBody>
      </p:sp>
      <p:pic>
        <p:nvPicPr>
          <p:cNvPr id="7" name="Picture 2" descr="SciPy and NumPy - Full Stack Python">
            <a:extLst>
              <a:ext uri="{FF2B5EF4-FFF2-40B4-BE49-F238E27FC236}">
                <a16:creationId xmlns:a16="http://schemas.microsoft.com/office/drawing/2014/main" id="{5BFB5675-0F26-C149-AB97-F2122559B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0201"/>
            <a:ext cx="3259088" cy="129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18B783-89AC-9A40-9C48-8DFDDD47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45" y="1569543"/>
            <a:ext cx="4528790" cy="467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1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57D5-9C26-4B42-9B0C-28C9AE86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C5B3-82E8-7646-A99A-2A1424771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From the book:</a:t>
            </a:r>
          </a:p>
          <a:p>
            <a:pPr lvl="1"/>
            <a:r>
              <a:rPr lang="en-TR" sz="2400" dirty="0"/>
              <a:t>“</a:t>
            </a:r>
            <a:r>
              <a:rPr lang="en-US" sz="2400" dirty="0"/>
              <a:t>Define functions that work like the sum, mean, min and max operations provided by NumPy. These functions should take a single 2D array and return the result as a number. You can assume that the operation applies to the whole array and not to a single axis.”</a:t>
            </a:r>
            <a:endParaRPr lang="en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1602-6D55-8746-92FE-49096FFA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809A-BCD8-5045-9964-AD5C1AAC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BCED-50D1-9648-9E76-9F4EF7C4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939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08E9-6C7E-E842-9986-59D763E4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Words:</a:t>
            </a:r>
            <a:br>
              <a:rPr lang="en-US" dirty="0"/>
            </a:br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551D-521E-4C41-AD05-B20AA6D7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dirty="0"/>
              <a:t>NumPy arrays and their properties: array shape, dimensions, sizes, elements.</a:t>
            </a:r>
          </a:p>
          <a:p>
            <a:r>
              <a:rPr lang="en-US" dirty="0"/>
              <a:t>Accessing and modifying elements of a NumPy array.</a:t>
            </a:r>
          </a:p>
          <a:p>
            <a:r>
              <a:rPr lang="en-US" dirty="0"/>
              <a:t>Simple algebraic functions on NumPy arrays.</a:t>
            </a:r>
          </a:p>
          <a:p>
            <a:r>
              <a:rPr lang="en-US" dirty="0"/>
              <a:t>SciPy and its basic capabilities.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6B65-32BE-6C42-B472-3C436B8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88A2-DC1B-AF42-BF65-58F6D3B8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0A41-050D-DE4C-8F8A-B97B2C6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621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1A3-61EE-9B42-9804-7FD8997C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/>
          <a:lstStyle/>
          <a:p>
            <a:pPr algn="ctr"/>
            <a:r>
              <a:rPr lang="en-US" b="0" dirty="0"/>
              <a:t>that’s all folks!</a:t>
            </a:r>
            <a:br>
              <a:rPr lang="en-US" b="0" dirty="0"/>
            </a:br>
            <a:r>
              <a:rPr lang="en-US" b="0" dirty="0"/>
              <a:t>Stay healthy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6447-A45A-C44D-A956-7ECEC34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2020</a:t>
            </a:r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AEF4-C816-6243-8997-A5C2ADC4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B1AC-6DBD-1045-8333-6ACC2105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9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46C4-6A82-544D-9127-001884A3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Exception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C793-B649-F44A-A9F8-AF4297BD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8ACC4-71D0-264C-B7DE-6D3E03E8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3EA1-139F-2A4C-A32C-160E8C8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B5D5A-59A3-0C4D-B879-5A3E1BC9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B089B0-D5FA-CA42-B778-2D75DB7D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82972"/>
            <a:ext cx="8222689" cy="41493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301F9A-4A93-B344-A920-E57738EEF057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4328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733F-BE32-5044-81D5-171C5C8B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/>
          <a:lstStyle/>
          <a:p>
            <a:r>
              <a:rPr lang="en-TR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936-676E-9347-9762-D0ECF12F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2895600" cy="4525963"/>
          </a:xfrm>
        </p:spPr>
        <p:txBody>
          <a:bodyPr/>
          <a:lstStyle/>
          <a:p>
            <a:r>
              <a:rPr lang="en-TR" sz="2400" dirty="0"/>
              <a:t>Syntax errors</a:t>
            </a:r>
          </a:p>
          <a:p>
            <a:r>
              <a:rPr lang="en-TR" sz="2400" dirty="0"/>
              <a:t>Type errors</a:t>
            </a:r>
          </a:p>
          <a:p>
            <a:r>
              <a:rPr lang="en-TR" sz="2400" dirty="0"/>
              <a:t>Run-time errors</a:t>
            </a:r>
          </a:p>
          <a:p>
            <a:r>
              <a:rPr lang="en-TR" sz="2400" dirty="0">
                <a:solidFill>
                  <a:srgbClr val="FF0000"/>
                </a:solidFill>
              </a:rPr>
              <a:t>Logical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9E7D-9A9C-C743-9F34-CD11E1D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DDA8-4CDA-D145-B09A-61C75203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44E-E50D-7844-8CDC-E1382E8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6C5B6-E390-014F-81CE-53567DCBE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59" y="1663314"/>
            <a:ext cx="6028082" cy="2838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EAC909-443E-7941-8AB3-FF3B76746B0A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05530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733F-BE32-5044-81D5-171C5C8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work with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F936-676E-9347-9762-D0ECF12F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TR" dirty="0"/>
              <a:t>Program with care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Place controls in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Handle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Write verification code &amp; raise 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Debug your code</a:t>
            </a:r>
          </a:p>
          <a:p>
            <a:pPr marL="514350" indent="-514350">
              <a:buFont typeface="+mj-lt"/>
              <a:buAutoNum type="arabicPeriod"/>
            </a:pPr>
            <a:r>
              <a:rPr lang="en-TR" dirty="0"/>
              <a:t>Write test cases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29E7D-9A9C-C743-9F34-CD11E1DA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CDDA8-4CDA-D145-B09A-61C75203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C44E-E50D-7844-8CDC-E1382E8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EAF9D-0813-2B49-8A2A-E19404FC9332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327290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96CA-7B8D-D440-AB2D-BA12B18B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How to work with errors: </a:t>
            </a:r>
            <a:br>
              <a:rPr lang="en-TR" dirty="0"/>
            </a:br>
            <a:r>
              <a:rPr lang="en-TR" sz="3200" dirty="0">
                <a:solidFill>
                  <a:srgbClr val="FF0000"/>
                </a:solidFill>
              </a:rPr>
              <a:t>(2) Place controls in your code</a:t>
            </a:r>
            <a:endParaRPr lang="en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08165-D0C6-0041-B957-554A4687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780F8-263B-DD47-AE4D-DF1BC68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50E4-53ED-9147-8239-BBDD0229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4BC4-F1CE-C749-8F98-9F36459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ACB29F-1568-B84C-8B3F-DFBEC56F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256" y="1567432"/>
            <a:ext cx="5843488" cy="4736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D2AAAD-E9A1-F040-9DE2-5764F96DF282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99442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2123</Words>
  <Application>Microsoft Office PowerPoint</Application>
  <PresentationFormat>On-screen Show (4:3)</PresentationFormat>
  <Paragraphs>492</Paragraphs>
  <Slides>57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Cambria Math</vt:lpstr>
      <vt:lpstr>Consolas</vt:lpstr>
      <vt:lpstr>Lato</vt:lpstr>
      <vt:lpstr>Wingdings</vt:lpstr>
      <vt:lpstr>Wingdings 2</vt:lpstr>
      <vt:lpstr>Office Theme</vt:lpstr>
      <vt:lpstr>CEng 240 – Spring 2021 Week 12</vt:lpstr>
      <vt:lpstr>Error Types</vt:lpstr>
      <vt:lpstr>Error Types</vt:lpstr>
      <vt:lpstr>Error Types</vt:lpstr>
      <vt:lpstr>Exceptions</vt:lpstr>
      <vt:lpstr>Exception Examples</vt:lpstr>
      <vt:lpstr>Error Types</vt:lpstr>
      <vt:lpstr>How to work with errors</vt:lpstr>
      <vt:lpstr>How to work with errors:  (2) Place controls in your code</vt:lpstr>
      <vt:lpstr>How to work with errors:  (3) Handle Exceptions</vt:lpstr>
      <vt:lpstr>How to work with errors:  (3) Handle Exceptions</vt:lpstr>
      <vt:lpstr>How to work with errors:  (4) Write verification code and raise exception</vt:lpstr>
      <vt:lpstr>How to work with errors:  (6) Write test cases</vt:lpstr>
      <vt:lpstr>Debugging</vt:lpstr>
      <vt:lpstr>Debugging:  Using debugging outputs</vt:lpstr>
      <vt:lpstr>Debugging:  Handling Exception to Get More Info</vt:lpstr>
      <vt:lpstr>Debugging:  Using debugger</vt:lpstr>
      <vt:lpstr>Debugging:  Using debugger</vt:lpstr>
      <vt:lpstr>This Week</vt:lpstr>
      <vt:lpstr>PowerPoint Presentation</vt:lpstr>
      <vt:lpstr>Outline</vt:lpstr>
      <vt:lpstr>Overview</vt:lpstr>
      <vt:lpstr>Installation</vt:lpstr>
      <vt:lpstr>Data types in NumPy</vt:lpstr>
      <vt:lpstr>Arrays and their properties</vt:lpstr>
      <vt:lpstr>Arrays and their properties</vt:lpstr>
      <vt:lpstr>Arrays and their properties</vt:lpstr>
      <vt:lpstr>Arrays and their properties</vt:lpstr>
      <vt:lpstr>Arrays and their properties</vt:lpstr>
      <vt:lpstr>Arrays and their properties</vt:lpstr>
      <vt:lpstr>Working with arrays</vt:lpstr>
      <vt:lpstr>Working with arrays</vt:lpstr>
      <vt:lpstr>Working with arrays</vt:lpstr>
      <vt:lpstr>Working with arrays</vt:lpstr>
      <vt:lpstr>Working with arrays</vt:lpstr>
      <vt:lpstr>Working with arrays</vt:lpstr>
      <vt:lpstr>Working with arrays</vt:lpstr>
      <vt:lpstr>Working with arrays</vt:lpstr>
      <vt:lpstr>Working with arrays</vt:lpstr>
      <vt:lpstr>Linear algebra with NumPy</vt:lpstr>
      <vt:lpstr>Linear algebra with NumPy</vt:lpstr>
      <vt:lpstr>Linear algebra with NumPy</vt:lpstr>
      <vt:lpstr>Linear algebra with NumPy</vt:lpstr>
      <vt:lpstr>Linear algebra with NumPy</vt:lpstr>
      <vt:lpstr>Linear algebra with NumPy</vt:lpstr>
      <vt:lpstr>Linear algebra with NumPy</vt:lpstr>
      <vt:lpstr>Linear algebra with NumPy</vt:lpstr>
      <vt:lpstr>Linear algebra with NumPy</vt:lpstr>
      <vt:lpstr>Why Use NumPy?</vt:lpstr>
      <vt:lpstr>PowerPoint Presentation</vt:lpstr>
      <vt:lpstr>Outline</vt:lpstr>
      <vt:lpstr>Overview</vt:lpstr>
      <vt:lpstr>Installation</vt:lpstr>
      <vt:lpstr>Modules</vt:lpstr>
      <vt:lpstr>Examples</vt:lpstr>
      <vt:lpstr>Final Words: Important Concepts</vt:lpstr>
      <vt:lpstr>that’s all folks! Stay healthy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111 – Fall 2011 Week 1b</dc:title>
  <dc:creator>Sinan</dc:creator>
  <cp:lastModifiedBy>hazal moğultay</cp:lastModifiedBy>
  <cp:revision>250</cp:revision>
  <cp:lastPrinted>2021-06-11T05:37:37Z</cp:lastPrinted>
  <dcterms:created xsi:type="dcterms:W3CDTF">2011-09-27T12:40:10Z</dcterms:created>
  <dcterms:modified xsi:type="dcterms:W3CDTF">2024-09-22T17:18:42Z</dcterms:modified>
</cp:coreProperties>
</file>