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063BB2-F937-4B59-BB4E-4A942FD1080E}" type="datetimeFigureOut">
              <a:rPr lang="en-IN" smtClean="0"/>
              <a:t>03-06-2023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8168B9B-0DF3-4789-AD6C-490C0E921F3A}" type="slidenum">
              <a:rPr lang="en-IN" smtClean="0"/>
              <a:t>‹#›</a:t>
            </a:fld>
            <a:endParaRPr lang="en-IN"/>
          </a:p>
        </p:txBody>
      </p:sp>
    </p:spTree>
    <p:extLst>
      <p:ext uri="{BB962C8B-B14F-4D97-AF65-F5344CB8AC3E}">
        <p14:creationId xmlns:p14="http://schemas.microsoft.com/office/powerpoint/2010/main" val="3058381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063BB2-F937-4B59-BB4E-4A942FD1080E}" type="datetimeFigureOut">
              <a:rPr lang="en-IN" smtClean="0"/>
              <a:t>03-06-2023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168B9B-0DF3-4789-AD6C-490C0E921F3A}" type="slidenum">
              <a:rPr lang="en-IN" smtClean="0"/>
              <a:t>‹#›</a:t>
            </a:fld>
            <a:endParaRPr lang="en-IN"/>
          </a:p>
        </p:txBody>
      </p:sp>
    </p:spTree>
    <p:extLst>
      <p:ext uri="{BB962C8B-B14F-4D97-AF65-F5344CB8AC3E}">
        <p14:creationId xmlns:p14="http://schemas.microsoft.com/office/powerpoint/2010/main" val="308236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063BB2-F937-4B59-BB4E-4A942FD1080E}"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168B9B-0DF3-4789-AD6C-490C0E921F3A}" type="slidenum">
              <a:rPr lang="en-IN" smtClean="0"/>
              <a:t>‹#›</a:t>
            </a:fld>
            <a:endParaRPr lang="en-IN"/>
          </a:p>
        </p:txBody>
      </p:sp>
    </p:spTree>
    <p:extLst>
      <p:ext uri="{BB962C8B-B14F-4D97-AF65-F5344CB8AC3E}">
        <p14:creationId xmlns:p14="http://schemas.microsoft.com/office/powerpoint/2010/main" val="1615872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063BB2-F937-4B59-BB4E-4A942FD1080E}"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168B9B-0DF3-4789-AD6C-490C0E921F3A}" type="slidenum">
              <a:rPr lang="en-IN" smtClean="0"/>
              <a:t>‹#›</a:t>
            </a:fld>
            <a:endParaRPr lang="en-IN"/>
          </a:p>
        </p:txBody>
      </p:sp>
    </p:spTree>
    <p:extLst>
      <p:ext uri="{BB962C8B-B14F-4D97-AF65-F5344CB8AC3E}">
        <p14:creationId xmlns:p14="http://schemas.microsoft.com/office/powerpoint/2010/main" val="3767943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063BB2-F937-4B59-BB4E-4A942FD1080E}"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168B9B-0DF3-4789-AD6C-490C0E921F3A}" type="slidenum">
              <a:rPr lang="en-IN" smtClean="0"/>
              <a:t>‹#›</a:t>
            </a:fld>
            <a:endParaRPr lang="en-IN"/>
          </a:p>
        </p:txBody>
      </p:sp>
    </p:spTree>
    <p:extLst>
      <p:ext uri="{BB962C8B-B14F-4D97-AF65-F5344CB8AC3E}">
        <p14:creationId xmlns:p14="http://schemas.microsoft.com/office/powerpoint/2010/main" val="3618209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063BB2-F937-4B59-BB4E-4A942FD1080E}"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168B9B-0DF3-4789-AD6C-490C0E921F3A}" type="slidenum">
              <a:rPr lang="en-IN" smtClean="0"/>
              <a:t>‹#›</a:t>
            </a:fld>
            <a:endParaRPr lang="en-IN"/>
          </a:p>
        </p:txBody>
      </p:sp>
    </p:spTree>
    <p:extLst>
      <p:ext uri="{BB962C8B-B14F-4D97-AF65-F5344CB8AC3E}">
        <p14:creationId xmlns:p14="http://schemas.microsoft.com/office/powerpoint/2010/main" val="347145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063BB2-F937-4B59-BB4E-4A942FD1080E}"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168B9B-0DF3-4789-AD6C-490C0E921F3A}" type="slidenum">
              <a:rPr lang="en-IN" smtClean="0"/>
              <a:t>‹#›</a:t>
            </a:fld>
            <a:endParaRPr lang="en-IN"/>
          </a:p>
        </p:txBody>
      </p:sp>
    </p:spTree>
    <p:extLst>
      <p:ext uri="{BB962C8B-B14F-4D97-AF65-F5344CB8AC3E}">
        <p14:creationId xmlns:p14="http://schemas.microsoft.com/office/powerpoint/2010/main" val="3562548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063BB2-F937-4B59-BB4E-4A942FD1080E}"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168B9B-0DF3-4789-AD6C-490C0E921F3A}" type="slidenum">
              <a:rPr lang="en-IN" smtClean="0"/>
              <a:t>‹#›</a:t>
            </a:fld>
            <a:endParaRPr lang="en-IN"/>
          </a:p>
        </p:txBody>
      </p:sp>
    </p:spTree>
    <p:extLst>
      <p:ext uri="{BB962C8B-B14F-4D97-AF65-F5344CB8AC3E}">
        <p14:creationId xmlns:p14="http://schemas.microsoft.com/office/powerpoint/2010/main" val="3138758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063BB2-F937-4B59-BB4E-4A942FD1080E}"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168B9B-0DF3-4789-AD6C-490C0E921F3A}" type="slidenum">
              <a:rPr lang="en-IN" smtClean="0"/>
              <a:t>‹#›</a:t>
            </a:fld>
            <a:endParaRPr lang="en-IN"/>
          </a:p>
        </p:txBody>
      </p:sp>
    </p:spTree>
    <p:extLst>
      <p:ext uri="{BB962C8B-B14F-4D97-AF65-F5344CB8AC3E}">
        <p14:creationId xmlns:p14="http://schemas.microsoft.com/office/powerpoint/2010/main" val="402688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063BB2-F937-4B59-BB4E-4A942FD1080E}"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8168B9B-0DF3-4789-AD6C-490C0E921F3A}" type="slidenum">
              <a:rPr lang="en-IN" smtClean="0"/>
              <a:t>‹#›</a:t>
            </a:fld>
            <a:endParaRPr lang="en-IN"/>
          </a:p>
        </p:txBody>
      </p:sp>
    </p:spTree>
    <p:extLst>
      <p:ext uri="{BB962C8B-B14F-4D97-AF65-F5344CB8AC3E}">
        <p14:creationId xmlns:p14="http://schemas.microsoft.com/office/powerpoint/2010/main" val="2328118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063BB2-F937-4B59-BB4E-4A942FD1080E}"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168B9B-0DF3-4789-AD6C-490C0E921F3A}" type="slidenum">
              <a:rPr lang="en-IN" smtClean="0"/>
              <a:t>‹#›</a:t>
            </a:fld>
            <a:endParaRPr lang="en-IN"/>
          </a:p>
        </p:txBody>
      </p:sp>
    </p:spTree>
    <p:extLst>
      <p:ext uri="{BB962C8B-B14F-4D97-AF65-F5344CB8AC3E}">
        <p14:creationId xmlns:p14="http://schemas.microsoft.com/office/powerpoint/2010/main" val="116455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063BB2-F937-4B59-BB4E-4A942FD1080E}" type="datetimeFigureOut">
              <a:rPr lang="en-IN" smtClean="0"/>
              <a:t>03-06-2023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168B9B-0DF3-4789-AD6C-490C0E921F3A}" type="slidenum">
              <a:rPr lang="en-IN" smtClean="0"/>
              <a:t>‹#›</a:t>
            </a:fld>
            <a:endParaRPr lang="en-IN"/>
          </a:p>
        </p:txBody>
      </p:sp>
    </p:spTree>
    <p:extLst>
      <p:ext uri="{BB962C8B-B14F-4D97-AF65-F5344CB8AC3E}">
        <p14:creationId xmlns:p14="http://schemas.microsoft.com/office/powerpoint/2010/main" val="270001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063BB2-F937-4B59-BB4E-4A942FD1080E}" type="datetimeFigureOut">
              <a:rPr lang="en-IN" smtClean="0"/>
              <a:t>03-06-2023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168B9B-0DF3-4789-AD6C-490C0E921F3A}" type="slidenum">
              <a:rPr lang="en-IN" smtClean="0"/>
              <a:t>‹#›</a:t>
            </a:fld>
            <a:endParaRPr lang="en-IN"/>
          </a:p>
        </p:txBody>
      </p:sp>
    </p:spTree>
    <p:extLst>
      <p:ext uri="{BB962C8B-B14F-4D97-AF65-F5344CB8AC3E}">
        <p14:creationId xmlns:p14="http://schemas.microsoft.com/office/powerpoint/2010/main" val="2683482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063BB2-F937-4B59-BB4E-4A942FD1080E}" type="datetimeFigureOut">
              <a:rPr lang="en-IN" smtClean="0"/>
              <a:t>03-06-2023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168B9B-0DF3-4789-AD6C-490C0E921F3A}" type="slidenum">
              <a:rPr lang="en-IN" smtClean="0"/>
              <a:t>‹#›</a:t>
            </a:fld>
            <a:endParaRPr lang="en-IN"/>
          </a:p>
        </p:txBody>
      </p:sp>
    </p:spTree>
    <p:extLst>
      <p:ext uri="{BB962C8B-B14F-4D97-AF65-F5344CB8AC3E}">
        <p14:creationId xmlns:p14="http://schemas.microsoft.com/office/powerpoint/2010/main" val="1104341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063BB2-F937-4B59-BB4E-4A942FD1080E}" type="datetimeFigureOut">
              <a:rPr lang="en-IN" smtClean="0"/>
              <a:t>03-06-2023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168B9B-0DF3-4789-AD6C-490C0E921F3A}" type="slidenum">
              <a:rPr lang="en-IN" smtClean="0"/>
              <a:t>‹#›</a:t>
            </a:fld>
            <a:endParaRPr lang="en-IN"/>
          </a:p>
        </p:txBody>
      </p:sp>
    </p:spTree>
    <p:extLst>
      <p:ext uri="{BB962C8B-B14F-4D97-AF65-F5344CB8AC3E}">
        <p14:creationId xmlns:p14="http://schemas.microsoft.com/office/powerpoint/2010/main" val="1902992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063BB2-F937-4B59-BB4E-4A942FD1080E}" type="datetimeFigureOut">
              <a:rPr lang="en-IN" smtClean="0"/>
              <a:t>03-06-2023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168B9B-0DF3-4789-AD6C-490C0E921F3A}" type="slidenum">
              <a:rPr lang="en-IN" smtClean="0"/>
              <a:t>‹#›</a:t>
            </a:fld>
            <a:endParaRPr lang="en-IN"/>
          </a:p>
        </p:txBody>
      </p:sp>
    </p:spTree>
    <p:extLst>
      <p:ext uri="{BB962C8B-B14F-4D97-AF65-F5344CB8AC3E}">
        <p14:creationId xmlns:p14="http://schemas.microsoft.com/office/powerpoint/2010/main" val="313199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063BB2-F937-4B59-BB4E-4A942FD1080E}" type="datetimeFigureOut">
              <a:rPr lang="en-IN" smtClean="0"/>
              <a:t>03-06-2023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168B9B-0DF3-4789-AD6C-490C0E921F3A}" type="slidenum">
              <a:rPr lang="en-IN" smtClean="0"/>
              <a:t>‹#›</a:t>
            </a:fld>
            <a:endParaRPr lang="en-IN"/>
          </a:p>
        </p:txBody>
      </p:sp>
    </p:spTree>
    <p:extLst>
      <p:ext uri="{BB962C8B-B14F-4D97-AF65-F5344CB8AC3E}">
        <p14:creationId xmlns:p14="http://schemas.microsoft.com/office/powerpoint/2010/main" val="2171465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063BB2-F937-4B59-BB4E-4A942FD1080E}" type="datetimeFigureOut">
              <a:rPr lang="en-IN" smtClean="0"/>
              <a:t>03-06-2023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168B9B-0DF3-4789-AD6C-490C0E921F3A}" type="slidenum">
              <a:rPr lang="en-IN" smtClean="0"/>
              <a:t>‹#›</a:t>
            </a:fld>
            <a:endParaRPr lang="en-IN"/>
          </a:p>
        </p:txBody>
      </p:sp>
    </p:spTree>
    <p:extLst>
      <p:ext uri="{BB962C8B-B14F-4D97-AF65-F5344CB8AC3E}">
        <p14:creationId xmlns:p14="http://schemas.microsoft.com/office/powerpoint/2010/main" val="2965370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9886-70F1-FEA2-DEE9-F0E8FE4427A4}"/>
              </a:ext>
            </a:extLst>
          </p:cNvPr>
          <p:cNvSpPr>
            <a:spLocks noGrp="1"/>
          </p:cNvSpPr>
          <p:nvPr>
            <p:ph type="ctrTitle"/>
          </p:nvPr>
        </p:nvSpPr>
        <p:spPr>
          <a:xfrm>
            <a:off x="1808688" y="971851"/>
            <a:ext cx="10078511" cy="1002696"/>
          </a:xfrm>
        </p:spPr>
        <p:txBody>
          <a:bodyPr>
            <a:noAutofit/>
          </a:bodyPr>
          <a:lstStyle/>
          <a:p>
            <a:pPr algn="ctr"/>
            <a:r>
              <a:rPr lang="en-IN" sz="5400" b="1" dirty="0">
                <a:latin typeface="Agency FB" panose="020B0503020202020204" pitchFamily="34" charset="0"/>
              </a:rPr>
              <a:t>STUDENT RESULT MANAGEMENT SYSTEM</a:t>
            </a:r>
          </a:p>
        </p:txBody>
      </p:sp>
      <p:sp>
        <p:nvSpPr>
          <p:cNvPr id="3" name="Subtitle 2">
            <a:extLst>
              <a:ext uri="{FF2B5EF4-FFF2-40B4-BE49-F238E27FC236}">
                <a16:creationId xmlns:a16="http://schemas.microsoft.com/office/drawing/2014/main" id="{ECFDF514-8A44-24B4-F785-32D434FCB59D}"/>
              </a:ext>
            </a:extLst>
          </p:cNvPr>
          <p:cNvSpPr>
            <a:spLocks noGrp="1"/>
          </p:cNvSpPr>
          <p:nvPr>
            <p:ph type="subTitle" idx="1"/>
          </p:nvPr>
        </p:nvSpPr>
        <p:spPr/>
        <p:txBody>
          <a:bodyPr>
            <a:normAutofit/>
          </a:bodyPr>
          <a:lstStyle/>
          <a:p>
            <a:r>
              <a:rPr lang="en-IN" sz="2800" i="1" dirty="0"/>
              <a:t>MADE BY-:</a:t>
            </a:r>
          </a:p>
          <a:p>
            <a:r>
              <a:rPr lang="en-IN" sz="2800" i="1" dirty="0"/>
              <a:t>JAYSHREE UPADHYAY</a:t>
            </a:r>
          </a:p>
        </p:txBody>
      </p:sp>
    </p:spTree>
    <p:extLst>
      <p:ext uri="{BB962C8B-B14F-4D97-AF65-F5344CB8AC3E}">
        <p14:creationId xmlns:p14="http://schemas.microsoft.com/office/powerpoint/2010/main" val="1934534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569BD-A2E8-3F9F-A054-B0B31E518CBE}"/>
              </a:ext>
            </a:extLst>
          </p:cNvPr>
          <p:cNvSpPr>
            <a:spLocks noGrp="1"/>
          </p:cNvSpPr>
          <p:nvPr>
            <p:ph type="title"/>
          </p:nvPr>
        </p:nvSpPr>
        <p:spPr>
          <a:xfrm>
            <a:off x="1353683" y="1"/>
            <a:ext cx="10018713" cy="1382486"/>
          </a:xfrm>
        </p:spPr>
        <p:txBody>
          <a:bodyPr/>
          <a:lstStyle/>
          <a:p>
            <a:r>
              <a:rPr lang="en-IN" sz="6000" dirty="0">
                <a:latin typeface="Agency FB" panose="020B0503020202020204" pitchFamily="34" charset="0"/>
              </a:rPr>
              <a:t>OVERVIEW</a:t>
            </a:r>
            <a:endParaRPr lang="en-IN" dirty="0">
              <a:latin typeface="Agency FB" panose="020B0503020202020204" pitchFamily="34" charset="0"/>
            </a:endParaRPr>
          </a:p>
        </p:txBody>
      </p:sp>
      <p:sp>
        <p:nvSpPr>
          <p:cNvPr id="3" name="Content Placeholder 2">
            <a:extLst>
              <a:ext uri="{FF2B5EF4-FFF2-40B4-BE49-F238E27FC236}">
                <a16:creationId xmlns:a16="http://schemas.microsoft.com/office/drawing/2014/main" id="{875BDD5F-6E57-D70A-977A-B1D055CBB148}"/>
              </a:ext>
            </a:extLst>
          </p:cNvPr>
          <p:cNvSpPr>
            <a:spLocks noGrp="1"/>
          </p:cNvSpPr>
          <p:nvPr>
            <p:ph idx="1"/>
          </p:nvPr>
        </p:nvSpPr>
        <p:spPr>
          <a:xfrm>
            <a:off x="1484310" y="1175657"/>
            <a:ext cx="10018713" cy="4615543"/>
          </a:xfrm>
        </p:spPr>
        <p:txBody>
          <a:bodyPr>
            <a:normAutofit/>
          </a:bodyPr>
          <a:lstStyle/>
          <a:p>
            <a:pPr marL="0" indent="0">
              <a:buNone/>
            </a:pPr>
            <a:r>
              <a:rPr lang="en-US" sz="2400" b="0" i="0" dirty="0">
                <a:effectLst/>
                <a:latin typeface="Söhne"/>
              </a:rPr>
              <a:t>A student result management system created using Python libraries like </a:t>
            </a:r>
            <a:r>
              <a:rPr lang="en-US" sz="2400" b="0" i="0" dirty="0" err="1">
                <a:effectLst/>
                <a:latin typeface="Söhne"/>
              </a:rPr>
              <a:t>Tkinter</a:t>
            </a:r>
            <a:r>
              <a:rPr lang="en-US" sz="2400" b="0" i="0" dirty="0">
                <a:effectLst/>
                <a:latin typeface="Söhne"/>
              </a:rPr>
              <a:t>, SQLite3, and Pillow is a software application that facilitates the efficient management and tracking of student academic results. The system allows administrators to input and store student information, including their names, grades, and other relevant data. It provides a user-friendly graphical interface designed with </a:t>
            </a:r>
            <a:r>
              <a:rPr lang="en-US" sz="2400" b="0" i="0" dirty="0" err="1">
                <a:effectLst/>
                <a:latin typeface="Söhne"/>
              </a:rPr>
              <a:t>Tkinter</a:t>
            </a:r>
            <a:r>
              <a:rPr lang="en-US" sz="2400" b="0" i="0" dirty="0">
                <a:effectLst/>
                <a:latin typeface="Söhne"/>
              </a:rPr>
              <a:t>, enabling easy navigation and interaction with the system. The use of SQLite3 allows for secure and efficient storage and retrieval of student data. Additionally, the Pillow library is employed to handle image processing tasks such as displaying student photos. Overall, this system streamlines the process of managing student results, making it convenient for administrators to track and update academic information accurately.</a:t>
            </a:r>
            <a:endParaRPr lang="en-IN" sz="3200" dirty="0">
              <a:latin typeface="Agency FB" panose="020B0503020202020204" pitchFamily="34" charset="0"/>
            </a:endParaRPr>
          </a:p>
        </p:txBody>
      </p:sp>
    </p:spTree>
    <p:extLst>
      <p:ext uri="{BB962C8B-B14F-4D97-AF65-F5344CB8AC3E}">
        <p14:creationId xmlns:p14="http://schemas.microsoft.com/office/powerpoint/2010/main" val="304488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D063D-6D90-3B47-5CE6-070B759A4E11}"/>
              </a:ext>
            </a:extLst>
          </p:cNvPr>
          <p:cNvSpPr>
            <a:spLocks noGrp="1"/>
          </p:cNvSpPr>
          <p:nvPr>
            <p:ph type="title"/>
          </p:nvPr>
        </p:nvSpPr>
        <p:spPr>
          <a:xfrm>
            <a:off x="1321025" y="0"/>
            <a:ext cx="10018713" cy="1752599"/>
          </a:xfrm>
        </p:spPr>
        <p:txBody>
          <a:bodyPr>
            <a:normAutofit/>
          </a:bodyPr>
          <a:lstStyle/>
          <a:p>
            <a:r>
              <a:rPr lang="en-IN" sz="6000" dirty="0">
                <a:latin typeface="Agency FB" panose="020B0503020202020204" pitchFamily="34" charset="0"/>
              </a:rPr>
              <a:t>TECHNOLOGIES USED</a:t>
            </a:r>
          </a:p>
        </p:txBody>
      </p:sp>
      <p:sp>
        <p:nvSpPr>
          <p:cNvPr id="3" name="Content Placeholder 2">
            <a:extLst>
              <a:ext uri="{FF2B5EF4-FFF2-40B4-BE49-F238E27FC236}">
                <a16:creationId xmlns:a16="http://schemas.microsoft.com/office/drawing/2014/main" id="{9D04B29F-A08B-0AEC-25E5-DE815CA71A1D}"/>
              </a:ext>
            </a:extLst>
          </p:cNvPr>
          <p:cNvSpPr>
            <a:spLocks noGrp="1"/>
          </p:cNvSpPr>
          <p:nvPr>
            <p:ph idx="1"/>
          </p:nvPr>
        </p:nvSpPr>
        <p:spPr>
          <a:xfrm>
            <a:off x="1484310" y="1534887"/>
            <a:ext cx="10018713" cy="4256314"/>
          </a:xfrm>
        </p:spPr>
        <p:txBody>
          <a:bodyPr>
            <a:normAutofit/>
          </a:bodyPr>
          <a:lstStyle/>
          <a:p>
            <a:pPr marL="0" indent="0">
              <a:buNone/>
            </a:pPr>
            <a:r>
              <a:rPr lang="en-IN" sz="3200" dirty="0">
                <a:latin typeface="Agency FB" panose="020B0503020202020204" pitchFamily="34" charset="0"/>
              </a:rPr>
              <a:t>This project is purely a python based. In python following libraries were used-:</a:t>
            </a:r>
          </a:p>
          <a:p>
            <a:r>
              <a:rPr lang="en-IN" sz="3200" dirty="0" err="1">
                <a:latin typeface="Agency FB" panose="020B0503020202020204" pitchFamily="34" charset="0"/>
              </a:rPr>
              <a:t>Tkinter</a:t>
            </a:r>
            <a:r>
              <a:rPr lang="en-IN" sz="3200" dirty="0">
                <a:latin typeface="Agency FB" panose="020B0503020202020204" pitchFamily="34" charset="0"/>
              </a:rPr>
              <a:t>: In built python module for creating GUI apps.</a:t>
            </a:r>
          </a:p>
          <a:p>
            <a:r>
              <a:rPr lang="en-IN" sz="3200" dirty="0">
                <a:latin typeface="Agency FB" panose="020B0503020202020204" pitchFamily="34" charset="0"/>
              </a:rPr>
              <a:t>Sqlite3</a:t>
            </a:r>
          </a:p>
          <a:p>
            <a:r>
              <a:rPr lang="en-IN" sz="3200" dirty="0">
                <a:latin typeface="Agency FB" panose="020B0503020202020204" pitchFamily="34" charset="0"/>
              </a:rPr>
              <a:t>Pillow</a:t>
            </a:r>
          </a:p>
        </p:txBody>
      </p:sp>
    </p:spTree>
    <p:extLst>
      <p:ext uri="{BB962C8B-B14F-4D97-AF65-F5344CB8AC3E}">
        <p14:creationId xmlns:p14="http://schemas.microsoft.com/office/powerpoint/2010/main" val="1606216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20A1D-4F27-B228-D011-86A8B2306F9B}"/>
              </a:ext>
            </a:extLst>
          </p:cNvPr>
          <p:cNvSpPr>
            <a:spLocks noGrp="1"/>
          </p:cNvSpPr>
          <p:nvPr>
            <p:ph type="title"/>
          </p:nvPr>
        </p:nvSpPr>
        <p:spPr>
          <a:xfrm>
            <a:off x="1484310" y="0"/>
            <a:ext cx="10018713" cy="1142999"/>
          </a:xfrm>
        </p:spPr>
        <p:txBody>
          <a:bodyPr>
            <a:normAutofit/>
          </a:bodyPr>
          <a:lstStyle/>
          <a:p>
            <a:r>
              <a:rPr lang="en-IN" sz="6000" dirty="0">
                <a:latin typeface="Agency FB" panose="020B0503020202020204" pitchFamily="34" charset="0"/>
              </a:rPr>
              <a:t>DASHBOARD</a:t>
            </a:r>
          </a:p>
        </p:txBody>
      </p:sp>
      <p:pic>
        <p:nvPicPr>
          <p:cNvPr id="5" name="Content Placeholder 4">
            <a:extLst>
              <a:ext uri="{FF2B5EF4-FFF2-40B4-BE49-F238E27FC236}">
                <a16:creationId xmlns:a16="http://schemas.microsoft.com/office/drawing/2014/main" id="{AC54FA22-8F32-112F-B0DC-51B165446FF4}"/>
              </a:ext>
            </a:extLst>
          </p:cNvPr>
          <p:cNvPicPr>
            <a:picLocks noGrp="1" noChangeAspect="1"/>
          </p:cNvPicPr>
          <p:nvPr>
            <p:ph idx="1"/>
          </p:nvPr>
        </p:nvPicPr>
        <p:blipFill>
          <a:blip r:embed="rId2"/>
          <a:stretch>
            <a:fillRect/>
          </a:stretch>
        </p:blipFill>
        <p:spPr>
          <a:xfrm>
            <a:off x="-1" y="1142998"/>
            <a:ext cx="12192001" cy="5715001"/>
          </a:xfrm>
        </p:spPr>
      </p:pic>
    </p:spTree>
    <p:extLst>
      <p:ext uri="{BB962C8B-B14F-4D97-AF65-F5344CB8AC3E}">
        <p14:creationId xmlns:p14="http://schemas.microsoft.com/office/powerpoint/2010/main" val="921638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F3A06-4688-1550-53FB-FAA2C2E14BC6}"/>
              </a:ext>
            </a:extLst>
          </p:cNvPr>
          <p:cNvSpPr>
            <a:spLocks noGrp="1"/>
          </p:cNvSpPr>
          <p:nvPr>
            <p:ph type="title"/>
          </p:nvPr>
        </p:nvSpPr>
        <p:spPr>
          <a:xfrm>
            <a:off x="1484310" y="1"/>
            <a:ext cx="10018713" cy="1143000"/>
          </a:xfrm>
        </p:spPr>
        <p:txBody>
          <a:bodyPr>
            <a:normAutofit/>
          </a:bodyPr>
          <a:lstStyle/>
          <a:p>
            <a:r>
              <a:rPr lang="en-IN" sz="6000" dirty="0">
                <a:latin typeface="Agency FB" panose="020B0503020202020204" pitchFamily="34" charset="0"/>
              </a:rPr>
              <a:t>COURSE</a:t>
            </a:r>
          </a:p>
        </p:txBody>
      </p:sp>
      <p:sp>
        <p:nvSpPr>
          <p:cNvPr id="3" name="Content Placeholder 2">
            <a:extLst>
              <a:ext uri="{FF2B5EF4-FFF2-40B4-BE49-F238E27FC236}">
                <a16:creationId xmlns:a16="http://schemas.microsoft.com/office/drawing/2014/main" id="{1200E8E3-E5A1-8ED1-56DB-0724C31C2990}"/>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E9276235-BE2C-0B11-E3D1-A09808326E75}"/>
              </a:ext>
            </a:extLst>
          </p:cNvPr>
          <p:cNvPicPr>
            <a:picLocks noChangeAspect="1"/>
          </p:cNvPicPr>
          <p:nvPr/>
        </p:nvPicPr>
        <p:blipFill>
          <a:blip r:embed="rId2"/>
          <a:stretch>
            <a:fillRect/>
          </a:stretch>
        </p:blipFill>
        <p:spPr>
          <a:xfrm>
            <a:off x="0" y="1123498"/>
            <a:ext cx="12192000" cy="5734501"/>
          </a:xfrm>
          <a:prstGeom prst="rect">
            <a:avLst/>
          </a:prstGeom>
        </p:spPr>
      </p:pic>
    </p:spTree>
    <p:extLst>
      <p:ext uri="{BB962C8B-B14F-4D97-AF65-F5344CB8AC3E}">
        <p14:creationId xmlns:p14="http://schemas.microsoft.com/office/powerpoint/2010/main" val="844027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74E29-88F3-0926-0096-1CCC1E08F706}"/>
              </a:ext>
            </a:extLst>
          </p:cNvPr>
          <p:cNvSpPr>
            <a:spLocks noGrp="1"/>
          </p:cNvSpPr>
          <p:nvPr>
            <p:ph type="title"/>
          </p:nvPr>
        </p:nvSpPr>
        <p:spPr>
          <a:xfrm>
            <a:off x="1484310" y="1"/>
            <a:ext cx="10018713" cy="1143000"/>
          </a:xfrm>
        </p:spPr>
        <p:txBody>
          <a:bodyPr>
            <a:normAutofit/>
          </a:bodyPr>
          <a:lstStyle/>
          <a:p>
            <a:r>
              <a:rPr lang="en-IN" sz="6000" dirty="0">
                <a:latin typeface="Agency FB" panose="020B0503020202020204" pitchFamily="34" charset="0"/>
              </a:rPr>
              <a:t>STUDENT</a:t>
            </a:r>
          </a:p>
        </p:txBody>
      </p:sp>
      <p:sp>
        <p:nvSpPr>
          <p:cNvPr id="7" name="Content Placeholder 6">
            <a:extLst>
              <a:ext uri="{FF2B5EF4-FFF2-40B4-BE49-F238E27FC236}">
                <a16:creationId xmlns:a16="http://schemas.microsoft.com/office/drawing/2014/main" id="{09A703CD-7450-0A17-E5BC-D3A49FCF63A6}"/>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54E1FE35-5794-4C42-B0F1-A1BAB6DF02FA}"/>
              </a:ext>
            </a:extLst>
          </p:cNvPr>
          <p:cNvPicPr>
            <a:picLocks noChangeAspect="1"/>
          </p:cNvPicPr>
          <p:nvPr/>
        </p:nvPicPr>
        <p:blipFill>
          <a:blip r:embed="rId2"/>
          <a:stretch>
            <a:fillRect/>
          </a:stretch>
        </p:blipFill>
        <p:spPr>
          <a:xfrm>
            <a:off x="0" y="1170214"/>
            <a:ext cx="12192000" cy="5687785"/>
          </a:xfrm>
          <a:prstGeom prst="rect">
            <a:avLst/>
          </a:prstGeom>
        </p:spPr>
      </p:pic>
    </p:spTree>
    <p:extLst>
      <p:ext uri="{BB962C8B-B14F-4D97-AF65-F5344CB8AC3E}">
        <p14:creationId xmlns:p14="http://schemas.microsoft.com/office/powerpoint/2010/main" val="1437777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EA86C-7B57-72DF-6552-5CD661DB4962}"/>
              </a:ext>
            </a:extLst>
          </p:cNvPr>
          <p:cNvSpPr>
            <a:spLocks noGrp="1"/>
          </p:cNvSpPr>
          <p:nvPr>
            <p:ph type="title"/>
          </p:nvPr>
        </p:nvSpPr>
        <p:spPr>
          <a:xfrm>
            <a:off x="1484310" y="0"/>
            <a:ext cx="10018713" cy="1121229"/>
          </a:xfrm>
        </p:spPr>
        <p:txBody>
          <a:bodyPr>
            <a:normAutofit/>
          </a:bodyPr>
          <a:lstStyle/>
          <a:p>
            <a:r>
              <a:rPr lang="en-IN" sz="6000" dirty="0">
                <a:latin typeface="Agency FB" panose="020B0503020202020204" pitchFamily="34" charset="0"/>
              </a:rPr>
              <a:t>RESULT</a:t>
            </a:r>
          </a:p>
        </p:txBody>
      </p:sp>
      <p:sp>
        <p:nvSpPr>
          <p:cNvPr id="3" name="Content Placeholder 2">
            <a:extLst>
              <a:ext uri="{FF2B5EF4-FFF2-40B4-BE49-F238E27FC236}">
                <a16:creationId xmlns:a16="http://schemas.microsoft.com/office/drawing/2014/main" id="{35D36359-5A36-C440-D40E-0A81A458B61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6F45A08-AF16-2652-3E85-D19F87A97303}"/>
              </a:ext>
            </a:extLst>
          </p:cNvPr>
          <p:cNvPicPr>
            <a:picLocks noChangeAspect="1"/>
          </p:cNvPicPr>
          <p:nvPr/>
        </p:nvPicPr>
        <p:blipFill>
          <a:blip r:embed="rId2"/>
          <a:stretch>
            <a:fillRect/>
          </a:stretch>
        </p:blipFill>
        <p:spPr>
          <a:xfrm>
            <a:off x="9212" y="1098875"/>
            <a:ext cx="12173576" cy="5759125"/>
          </a:xfrm>
          <a:prstGeom prst="rect">
            <a:avLst/>
          </a:prstGeom>
        </p:spPr>
      </p:pic>
    </p:spTree>
    <p:extLst>
      <p:ext uri="{BB962C8B-B14F-4D97-AF65-F5344CB8AC3E}">
        <p14:creationId xmlns:p14="http://schemas.microsoft.com/office/powerpoint/2010/main" val="202217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388E1-C0B7-8EFB-BDF7-263F82C14818}"/>
              </a:ext>
            </a:extLst>
          </p:cNvPr>
          <p:cNvSpPr>
            <a:spLocks noGrp="1"/>
          </p:cNvSpPr>
          <p:nvPr>
            <p:ph type="title"/>
          </p:nvPr>
        </p:nvSpPr>
        <p:spPr>
          <a:xfrm>
            <a:off x="1484309" y="1"/>
            <a:ext cx="10018713" cy="1208314"/>
          </a:xfrm>
        </p:spPr>
        <p:txBody>
          <a:bodyPr>
            <a:normAutofit/>
          </a:bodyPr>
          <a:lstStyle/>
          <a:p>
            <a:r>
              <a:rPr lang="en-IN" sz="6000" dirty="0">
                <a:latin typeface="Agency FB" panose="020B0503020202020204" pitchFamily="34" charset="0"/>
              </a:rPr>
              <a:t>REPORT</a:t>
            </a:r>
          </a:p>
        </p:txBody>
      </p:sp>
      <p:sp>
        <p:nvSpPr>
          <p:cNvPr id="3" name="Content Placeholder 2">
            <a:extLst>
              <a:ext uri="{FF2B5EF4-FFF2-40B4-BE49-F238E27FC236}">
                <a16:creationId xmlns:a16="http://schemas.microsoft.com/office/drawing/2014/main" id="{646F2007-6860-E283-0686-66989C6B38C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08F06EA-3B50-E7C8-A265-F104CB23A570}"/>
              </a:ext>
            </a:extLst>
          </p:cNvPr>
          <p:cNvPicPr>
            <a:picLocks noChangeAspect="1"/>
          </p:cNvPicPr>
          <p:nvPr/>
        </p:nvPicPr>
        <p:blipFill>
          <a:blip r:embed="rId2"/>
          <a:stretch>
            <a:fillRect/>
          </a:stretch>
        </p:blipFill>
        <p:spPr>
          <a:xfrm>
            <a:off x="6037" y="1263538"/>
            <a:ext cx="12179926" cy="5594462"/>
          </a:xfrm>
          <a:prstGeom prst="rect">
            <a:avLst/>
          </a:prstGeom>
        </p:spPr>
      </p:pic>
    </p:spTree>
    <p:extLst>
      <p:ext uri="{BB962C8B-B14F-4D97-AF65-F5344CB8AC3E}">
        <p14:creationId xmlns:p14="http://schemas.microsoft.com/office/powerpoint/2010/main" val="3415301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032A7-B5A9-2C92-FC5E-0CF242F1E149}"/>
              </a:ext>
            </a:extLst>
          </p:cNvPr>
          <p:cNvSpPr>
            <a:spLocks noGrp="1"/>
          </p:cNvSpPr>
          <p:nvPr>
            <p:ph type="title"/>
          </p:nvPr>
        </p:nvSpPr>
        <p:spPr>
          <a:xfrm rot="10800000" flipV="1">
            <a:off x="1484311" y="2035629"/>
            <a:ext cx="10018713" cy="2634342"/>
          </a:xfrm>
        </p:spPr>
        <p:txBody>
          <a:bodyPr>
            <a:normAutofit/>
          </a:bodyPr>
          <a:lstStyle/>
          <a:p>
            <a:r>
              <a:rPr lang="en-US" sz="8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IN" sz="8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627064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484</TotalTime>
  <Words>180</Words>
  <Application>Microsoft Office PowerPoint</Application>
  <PresentationFormat>Widescreen</PresentationFormat>
  <Paragraphs>16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Agency FB</vt:lpstr>
      <vt:lpstr>Arial</vt:lpstr>
      <vt:lpstr>Corbel</vt:lpstr>
      <vt:lpstr>Söhne</vt:lpstr>
      <vt:lpstr>Parallax</vt:lpstr>
      <vt:lpstr>STUDENT RESULT MANAGEMENT SYSTEM</vt:lpstr>
      <vt:lpstr>OVERVIEW</vt:lpstr>
      <vt:lpstr>TECHNOLOGIES USED</vt:lpstr>
      <vt:lpstr>DASHBOARD</vt:lpstr>
      <vt:lpstr>COURSE</vt:lpstr>
      <vt:lpstr>STUDENT</vt:lpstr>
      <vt:lpstr>RESULT</vt:lpstr>
      <vt:lpstr>REPORT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RESULT MANAGEMENT SYSTEM</dc:title>
  <dc:creator>Jayshree Upadhyay</dc:creator>
  <cp:lastModifiedBy>Jayshree Upadhyay</cp:lastModifiedBy>
  <cp:revision>6</cp:revision>
  <dcterms:created xsi:type="dcterms:W3CDTF">2022-11-22T00:57:07Z</dcterms:created>
  <dcterms:modified xsi:type="dcterms:W3CDTF">2023-06-03T08:16:31Z</dcterms:modified>
</cp:coreProperties>
</file>