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712" r:id="rId3"/>
    <p:sldId id="257" r:id="rId4"/>
    <p:sldId id="259" r:id="rId5"/>
    <p:sldId id="713" r:id="rId6"/>
    <p:sldId id="714" r:id="rId7"/>
    <p:sldId id="715" r:id="rId8"/>
    <p:sldId id="716" r:id="rId9"/>
    <p:sldId id="720" r:id="rId10"/>
    <p:sldId id="721" r:id="rId11"/>
    <p:sldId id="722" r:id="rId12"/>
    <p:sldId id="723" r:id="rId13"/>
    <p:sldId id="719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9B76C6-AA36-4CCC-9395-6BC1020A6CC9}" v="28" dt="2025-03-26T14:17:48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shree Parate" userId="26436c444789b7b0" providerId="LiveId" clId="{ED9B76C6-AA36-4CCC-9395-6BC1020A6CC9}"/>
    <pc:docChg chg="undo custSel addSld delSld modSld">
      <pc:chgData name="Jayshree Parate" userId="26436c444789b7b0" providerId="LiveId" clId="{ED9B76C6-AA36-4CCC-9395-6BC1020A6CC9}" dt="2025-03-26T14:19:13.014" v="657" actId="255"/>
      <pc:docMkLst>
        <pc:docMk/>
      </pc:docMkLst>
      <pc:sldChg chg="del">
        <pc:chgData name="Jayshree Parate" userId="26436c444789b7b0" providerId="LiveId" clId="{ED9B76C6-AA36-4CCC-9395-6BC1020A6CC9}" dt="2025-03-26T05:29:45.486" v="22" actId="47"/>
        <pc:sldMkLst>
          <pc:docMk/>
          <pc:sldMk cId="1622109587" sldId="257"/>
        </pc:sldMkLst>
      </pc:sldChg>
      <pc:sldChg chg="addSp delSp modSp add mod">
        <pc:chgData name="Jayshree Parate" userId="26436c444789b7b0" providerId="LiveId" clId="{ED9B76C6-AA36-4CCC-9395-6BC1020A6CC9}" dt="2025-03-26T05:31:03.856" v="32" actId="14100"/>
        <pc:sldMkLst>
          <pc:docMk/>
          <pc:sldMk cId="2729787341" sldId="257"/>
        </pc:sldMkLst>
        <pc:spChg chg="mod">
          <ac:chgData name="Jayshree Parate" userId="26436c444789b7b0" providerId="LiveId" clId="{ED9B76C6-AA36-4CCC-9395-6BC1020A6CC9}" dt="2025-03-26T05:31:03.856" v="32" actId="14100"/>
          <ac:spMkLst>
            <pc:docMk/>
            <pc:sldMk cId="2729787341" sldId="257"/>
            <ac:spMk id="2" creationId="{3A020E60-F42D-DF88-898E-40A9AAEC703B}"/>
          </ac:spMkLst>
        </pc:spChg>
        <pc:picChg chg="del">
          <ac:chgData name="Jayshree Parate" userId="26436c444789b7b0" providerId="LiveId" clId="{ED9B76C6-AA36-4CCC-9395-6BC1020A6CC9}" dt="2025-03-26T05:30:32.891" v="24" actId="478"/>
          <ac:picMkLst>
            <pc:docMk/>
            <pc:sldMk cId="2729787341" sldId="257"/>
            <ac:picMk id="3" creationId="{0E749B94-CA6E-E60B-D6A3-3B8047BC924C}"/>
          </ac:picMkLst>
        </pc:picChg>
        <pc:picChg chg="add mod">
          <ac:chgData name="Jayshree Parate" userId="26436c444789b7b0" providerId="LiveId" clId="{ED9B76C6-AA36-4CCC-9395-6BC1020A6CC9}" dt="2025-03-26T05:30:40.596" v="27" actId="1076"/>
          <ac:picMkLst>
            <pc:docMk/>
            <pc:sldMk cId="2729787341" sldId="257"/>
            <ac:picMk id="4" creationId="{E9499AF3-6B72-90BC-2C75-C200FD991180}"/>
          </ac:picMkLst>
        </pc:picChg>
      </pc:sldChg>
      <pc:sldChg chg="modSp mod">
        <pc:chgData name="Jayshree Parate" userId="26436c444789b7b0" providerId="LiveId" clId="{ED9B76C6-AA36-4CCC-9395-6BC1020A6CC9}" dt="2025-03-26T05:26:36.947" v="1" actId="1076"/>
        <pc:sldMkLst>
          <pc:docMk/>
          <pc:sldMk cId="1024334718" sldId="258"/>
        </pc:sldMkLst>
        <pc:spChg chg="mod">
          <ac:chgData name="Jayshree Parate" userId="26436c444789b7b0" providerId="LiveId" clId="{ED9B76C6-AA36-4CCC-9395-6BC1020A6CC9}" dt="2025-03-26T05:26:36.947" v="1" actId="1076"/>
          <ac:spMkLst>
            <pc:docMk/>
            <pc:sldMk cId="1024334718" sldId="258"/>
            <ac:spMk id="2" creationId="{1A225F15-9B21-01FF-BD6D-D04F30F7A091}"/>
          </ac:spMkLst>
        </pc:spChg>
      </pc:sldChg>
      <pc:sldChg chg="modSp add mod">
        <pc:chgData name="Jayshree Parate" userId="26436c444789b7b0" providerId="LiveId" clId="{ED9B76C6-AA36-4CCC-9395-6BC1020A6CC9}" dt="2025-03-26T06:01:04.337" v="45" actId="1076"/>
        <pc:sldMkLst>
          <pc:docMk/>
          <pc:sldMk cId="1987783983" sldId="259"/>
        </pc:sldMkLst>
        <pc:spChg chg="mod">
          <ac:chgData name="Jayshree Parate" userId="26436c444789b7b0" providerId="LiveId" clId="{ED9B76C6-AA36-4CCC-9395-6BC1020A6CC9}" dt="2025-03-26T06:01:04.337" v="45" actId="1076"/>
          <ac:spMkLst>
            <pc:docMk/>
            <pc:sldMk cId="1987783983" sldId="259"/>
            <ac:spMk id="3" creationId="{1C52B27A-3BF5-3632-D132-C8D33BAC9F0E}"/>
          </ac:spMkLst>
        </pc:spChg>
      </pc:sldChg>
      <pc:sldChg chg="add">
        <pc:chgData name="Jayshree Parate" userId="26436c444789b7b0" providerId="LiveId" clId="{ED9B76C6-AA36-4CCC-9395-6BC1020A6CC9}" dt="2025-03-26T12:32:14.111" v="325"/>
        <pc:sldMkLst>
          <pc:docMk/>
          <pc:sldMk cId="2438371579" sldId="303"/>
        </pc:sldMkLst>
      </pc:sldChg>
      <pc:sldChg chg="modSp mod">
        <pc:chgData name="Jayshree Parate" userId="26436c444789b7b0" providerId="LiveId" clId="{ED9B76C6-AA36-4CCC-9395-6BC1020A6CC9}" dt="2025-03-26T12:30:52.625" v="322" actId="1076"/>
        <pc:sldMkLst>
          <pc:docMk/>
          <pc:sldMk cId="1594365271" sldId="712"/>
        </pc:sldMkLst>
        <pc:spChg chg="mod">
          <ac:chgData name="Jayshree Parate" userId="26436c444789b7b0" providerId="LiveId" clId="{ED9B76C6-AA36-4CCC-9395-6BC1020A6CC9}" dt="2025-03-26T12:30:52.625" v="322" actId="1076"/>
          <ac:spMkLst>
            <pc:docMk/>
            <pc:sldMk cId="1594365271" sldId="712"/>
            <ac:spMk id="8" creationId="{8AA0C0FE-532D-3625-B24C-148C2377BEE2}"/>
          </ac:spMkLst>
        </pc:spChg>
      </pc:sldChg>
      <pc:sldChg chg="modSp add mod">
        <pc:chgData name="Jayshree Parate" userId="26436c444789b7b0" providerId="LiveId" clId="{ED9B76C6-AA36-4CCC-9395-6BC1020A6CC9}" dt="2025-03-26T06:03:05.917" v="110" actId="20577"/>
        <pc:sldMkLst>
          <pc:docMk/>
          <pc:sldMk cId="284433704" sldId="713"/>
        </pc:sldMkLst>
        <pc:spChg chg="mod">
          <ac:chgData name="Jayshree Parate" userId="26436c444789b7b0" providerId="LiveId" clId="{ED9B76C6-AA36-4CCC-9395-6BC1020A6CC9}" dt="2025-03-26T06:03:05.917" v="110" actId="20577"/>
          <ac:spMkLst>
            <pc:docMk/>
            <pc:sldMk cId="284433704" sldId="713"/>
            <ac:spMk id="56" creationId="{C1006C2A-FCCF-EECE-BD0F-1D09D2EC11E7}"/>
          </ac:spMkLst>
        </pc:spChg>
      </pc:sldChg>
      <pc:sldChg chg="add del">
        <pc:chgData name="Jayshree Parate" userId="26436c444789b7b0" providerId="LiveId" clId="{ED9B76C6-AA36-4CCC-9395-6BC1020A6CC9}" dt="2025-03-26T05:26:44.042" v="2" actId="2696"/>
        <pc:sldMkLst>
          <pc:docMk/>
          <pc:sldMk cId="2897795716" sldId="713"/>
        </pc:sldMkLst>
      </pc:sldChg>
      <pc:sldChg chg="addSp delSp modSp add mod">
        <pc:chgData name="Jayshree Parate" userId="26436c444789b7b0" providerId="LiveId" clId="{ED9B76C6-AA36-4CCC-9395-6BC1020A6CC9}" dt="2025-03-26T10:43:31.904" v="119" actId="1076"/>
        <pc:sldMkLst>
          <pc:docMk/>
          <pc:sldMk cId="3055925671" sldId="714"/>
        </pc:sldMkLst>
        <pc:picChg chg="add mod">
          <ac:chgData name="Jayshree Parate" userId="26436c444789b7b0" providerId="LiveId" clId="{ED9B76C6-AA36-4CCC-9395-6BC1020A6CC9}" dt="2025-03-26T10:43:31.904" v="119" actId="1076"/>
          <ac:picMkLst>
            <pc:docMk/>
            <pc:sldMk cId="3055925671" sldId="714"/>
            <ac:picMk id="3" creationId="{B3455EE2-FD6C-FA61-9708-2EDD886EF00E}"/>
          </ac:picMkLst>
        </pc:picChg>
        <pc:picChg chg="add del">
          <ac:chgData name="Jayshree Parate" userId="26436c444789b7b0" providerId="LiveId" clId="{ED9B76C6-AA36-4CCC-9395-6BC1020A6CC9}" dt="2025-03-26T10:41:45.846" v="114" actId="478"/>
          <ac:picMkLst>
            <pc:docMk/>
            <pc:sldMk cId="3055925671" sldId="714"/>
            <ac:picMk id="4" creationId="{4268DD32-1121-C74C-572E-6DE179E0EE69}"/>
          </ac:picMkLst>
        </pc:picChg>
      </pc:sldChg>
      <pc:sldChg chg="addSp delSp modSp add mod">
        <pc:chgData name="Jayshree Parate" userId="26436c444789b7b0" providerId="LiveId" clId="{ED9B76C6-AA36-4CCC-9395-6BC1020A6CC9}" dt="2025-03-26T12:26:23.341" v="285" actId="1076"/>
        <pc:sldMkLst>
          <pc:docMk/>
          <pc:sldMk cId="3306570395" sldId="715"/>
        </pc:sldMkLst>
        <pc:spChg chg="del mod">
          <ac:chgData name="Jayshree Parate" userId="26436c444789b7b0" providerId="LiveId" clId="{ED9B76C6-AA36-4CCC-9395-6BC1020A6CC9}" dt="2025-03-26T10:46:01.570" v="123" actId="478"/>
          <ac:spMkLst>
            <pc:docMk/>
            <pc:sldMk cId="3306570395" sldId="715"/>
            <ac:spMk id="2" creationId="{D79EA0B6-1C1A-112B-55B8-2247FAC466CD}"/>
          </ac:spMkLst>
        </pc:spChg>
        <pc:spChg chg="add del mod">
          <ac:chgData name="Jayshree Parate" userId="26436c444789b7b0" providerId="LiveId" clId="{ED9B76C6-AA36-4CCC-9395-6BC1020A6CC9}" dt="2025-03-26T12:25:56.447" v="281" actId="478"/>
          <ac:spMkLst>
            <pc:docMk/>
            <pc:sldMk cId="3306570395" sldId="715"/>
            <ac:spMk id="6" creationId="{1EDBB4B1-944C-9B96-DFF0-B9858062BC72}"/>
          </ac:spMkLst>
        </pc:spChg>
        <pc:spChg chg="add mod">
          <ac:chgData name="Jayshree Parate" userId="26436c444789b7b0" providerId="LiveId" clId="{ED9B76C6-AA36-4CCC-9395-6BC1020A6CC9}" dt="2025-03-26T12:26:23.341" v="285" actId="1076"/>
          <ac:spMkLst>
            <pc:docMk/>
            <pc:sldMk cId="3306570395" sldId="715"/>
            <ac:spMk id="9" creationId="{407EC262-9E7F-88E1-5030-59F6EE21DFCF}"/>
          </ac:spMkLst>
        </pc:spChg>
        <pc:picChg chg="add mod">
          <ac:chgData name="Jayshree Parate" userId="26436c444789b7b0" providerId="LiveId" clId="{ED9B76C6-AA36-4CCC-9395-6BC1020A6CC9}" dt="2025-03-26T10:46:15.855" v="128" actId="1076"/>
          <ac:picMkLst>
            <pc:docMk/>
            <pc:sldMk cId="3306570395" sldId="715"/>
            <ac:picMk id="4" creationId="{0651DECA-2E59-1DB9-9740-633D49085847}"/>
          </ac:picMkLst>
        </pc:picChg>
      </pc:sldChg>
      <pc:sldChg chg="add del">
        <pc:chgData name="Jayshree Parate" userId="26436c444789b7b0" providerId="LiveId" clId="{ED9B76C6-AA36-4CCC-9395-6BC1020A6CC9}" dt="2025-03-26T10:46:04.278" v="125"/>
        <pc:sldMkLst>
          <pc:docMk/>
          <pc:sldMk cId="1861870900" sldId="716"/>
        </pc:sldMkLst>
      </pc:sldChg>
      <pc:sldChg chg="addSp delSp modSp add mod">
        <pc:chgData name="Jayshree Parate" userId="26436c444789b7b0" providerId="LiveId" clId="{ED9B76C6-AA36-4CCC-9395-6BC1020A6CC9}" dt="2025-03-26T12:24:51.390" v="278" actId="255"/>
        <pc:sldMkLst>
          <pc:docMk/>
          <pc:sldMk cId="4256343936" sldId="716"/>
        </pc:sldMkLst>
        <pc:spChg chg="add mod">
          <ac:chgData name="Jayshree Parate" userId="26436c444789b7b0" providerId="LiveId" clId="{ED9B76C6-AA36-4CCC-9395-6BC1020A6CC9}" dt="2025-03-26T12:24:45.250" v="277" actId="255"/>
          <ac:spMkLst>
            <pc:docMk/>
            <pc:sldMk cId="4256343936" sldId="716"/>
            <ac:spMk id="7" creationId="{67792F1A-B8CB-0078-BE28-0309DEAC8B91}"/>
          </ac:spMkLst>
        </pc:spChg>
        <pc:spChg chg="add mod">
          <ac:chgData name="Jayshree Parate" userId="26436c444789b7b0" providerId="LiveId" clId="{ED9B76C6-AA36-4CCC-9395-6BC1020A6CC9}" dt="2025-03-26T12:24:51.390" v="278" actId="255"/>
          <ac:spMkLst>
            <pc:docMk/>
            <pc:sldMk cId="4256343936" sldId="716"/>
            <ac:spMk id="11" creationId="{5ACD4ED2-F123-3C4F-6B00-608AAD96A17B}"/>
          </ac:spMkLst>
        </pc:spChg>
        <pc:picChg chg="add mod">
          <ac:chgData name="Jayshree Parate" userId="26436c444789b7b0" providerId="LiveId" clId="{ED9B76C6-AA36-4CCC-9395-6BC1020A6CC9}" dt="2025-03-26T12:22:59.514" v="176" actId="1076"/>
          <ac:picMkLst>
            <pc:docMk/>
            <pc:sldMk cId="4256343936" sldId="716"/>
            <ac:picMk id="3" creationId="{158A66CF-FFD5-5C5C-51E0-37185B0E515E}"/>
          </ac:picMkLst>
        </pc:picChg>
        <pc:picChg chg="del">
          <ac:chgData name="Jayshree Parate" userId="26436c444789b7b0" providerId="LiveId" clId="{ED9B76C6-AA36-4CCC-9395-6BC1020A6CC9}" dt="2025-03-26T12:18:46.929" v="130" actId="478"/>
          <ac:picMkLst>
            <pc:docMk/>
            <pc:sldMk cId="4256343936" sldId="716"/>
            <ac:picMk id="4" creationId="{7F2D299D-18B2-39DC-0A5C-A4BFFF63588B}"/>
          </ac:picMkLst>
        </pc:picChg>
        <pc:picChg chg="add del mod">
          <ac:chgData name="Jayshree Parate" userId="26436c444789b7b0" providerId="LiveId" clId="{ED9B76C6-AA36-4CCC-9395-6BC1020A6CC9}" dt="2025-03-26T12:21:11.543" v="161" actId="478"/>
          <ac:picMkLst>
            <pc:docMk/>
            <pc:sldMk cId="4256343936" sldId="716"/>
            <ac:picMk id="6" creationId="{0C21F469-B36C-9576-466B-7AFABB75C538}"/>
          </ac:picMkLst>
        </pc:picChg>
        <pc:picChg chg="add mod">
          <ac:chgData name="Jayshree Parate" userId="26436c444789b7b0" providerId="LiveId" clId="{ED9B76C6-AA36-4CCC-9395-6BC1020A6CC9}" dt="2025-03-26T12:22:53.663" v="175" actId="1076"/>
          <ac:picMkLst>
            <pc:docMk/>
            <pc:sldMk cId="4256343936" sldId="716"/>
            <ac:picMk id="9" creationId="{C252481C-072B-4C45-D910-BFD45C0441EC}"/>
          </ac:picMkLst>
        </pc:picChg>
      </pc:sldChg>
      <pc:sldChg chg="add del">
        <pc:chgData name="Jayshree Parate" userId="26436c444789b7b0" providerId="LiveId" clId="{ED9B76C6-AA36-4CCC-9395-6BC1020A6CC9}" dt="2025-03-26T12:18:55.583" v="132" actId="47"/>
        <pc:sldMkLst>
          <pc:docMk/>
          <pc:sldMk cId="4261525788" sldId="717"/>
        </pc:sldMkLst>
      </pc:sldChg>
      <pc:sldChg chg="add del">
        <pc:chgData name="Jayshree Parate" userId="26436c444789b7b0" providerId="LiveId" clId="{ED9B76C6-AA36-4CCC-9395-6BC1020A6CC9}" dt="2025-03-26T14:17:44.158" v="645" actId="47"/>
        <pc:sldMkLst>
          <pc:docMk/>
          <pc:sldMk cId="1899665678" sldId="718"/>
        </pc:sldMkLst>
      </pc:sldChg>
      <pc:sldChg chg="add">
        <pc:chgData name="Jayshree Parate" userId="26436c444789b7b0" providerId="LiveId" clId="{ED9B76C6-AA36-4CCC-9395-6BC1020A6CC9}" dt="2025-03-26T12:32:05.027" v="324"/>
        <pc:sldMkLst>
          <pc:docMk/>
          <pc:sldMk cId="1335607217" sldId="719"/>
        </pc:sldMkLst>
      </pc:sldChg>
      <pc:sldChg chg="addSp modSp add mod">
        <pc:chgData name="Jayshree Parate" userId="26436c444789b7b0" providerId="LiveId" clId="{ED9B76C6-AA36-4CCC-9395-6BC1020A6CC9}" dt="2025-03-26T13:26:49.895" v="406" actId="1076"/>
        <pc:sldMkLst>
          <pc:docMk/>
          <pc:sldMk cId="643871855" sldId="720"/>
        </pc:sldMkLst>
        <pc:spChg chg="mod">
          <ac:chgData name="Jayshree Parate" userId="26436c444789b7b0" providerId="LiveId" clId="{ED9B76C6-AA36-4CCC-9395-6BC1020A6CC9}" dt="2025-03-26T13:26:43.813" v="405" actId="20577"/>
          <ac:spMkLst>
            <pc:docMk/>
            <pc:sldMk cId="643871855" sldId="720"/>
            <ac:spMk id="2" creationId="{6B5B5F23-84A5-6D72-8E15-4E2FB5CB1533}"/>
          </ac:spMkLst>
        </pc:spChg>
        <pc:picChg chg="add mod">
          <ac:chgData name="Jayshree Parate" userId="26436c444789b7b0" providerId="LiveId" clId="{ED9B76C6-AA36-4CCC-9395-6BC1020A6CC9}" dt="2025-03-26T13:26:37.467" v="401" actId="14100"/>
          <ac:picMkLst>
            <pc:docMk/>
            <pc:sldMk cId="643871855" sldId="720"/>
            <ac:picMk id="4" creationId="{59BD7E71-EB0F-A0F2-FD2E-FDEE823C1737}"/>
          </ac:picMkLst>
        </pc:picChg>
        <pc:picChg chg="add mod">
          <ac:chgData name="Jayshree Parate" userId="26436c444789b7b0" providerId="LiveId" clId="{ED9B76C6-AA36-4CCC-9395-6BC1020A6CC9}" dt="2025-03-26T13:26:49.895" v="406" actId="1076"/>
          <ac:picMkLst>
            <pc:docMk/>
            <pc:sldMk cId="643871855" sldId="720"/>
            <ac:picMk id="6" creationId="{CC5451AE-3015-EB83-7F54-217C024A7E54}"/>
          </ac:picMkLst>
        </pc:picChg>
      </pc:sldChg>
      <pc:sldChg chg="addSp delSp modSp add mod">
        <pc:chgData name="Jayshree Parate" userId="26436c444789b7b0" providerId="LiveId" clId="{ED9B76C6-AA36-4CCC-9395-6BC1020A6CC9}" dt="2025-03-26T14:06:11.071" v="516" actId="1076"/>
        <pc:sldMkLst>
          <pc:docMk/>
          <pc:sldMk cId="2467266840" sldId="721"/>
        </pc:sldMkLst>
        <pc:spChg chg="mod">
          <ac:chgData name="Jayshree Parate" userId="26436c444789b7b0" providerId="LiveId" clId="{ED9B76C6-AA36-4CCC-9395-6BC1020A6CC9}" dt="2025-03-26T14:05:17.496" v="493" actId="1076"/>
          <ac:spMkLst>
            <pc:docMk/>
            <pc:sldMk cId="2467266840" sldId="721"/>
            <ac:spMk id="2" creationId="{F272D3EE-69A0-6F9C-D117-8241FEDA1B40}"/>
          </ac:spMkLst>
        </pc:spChg>
        <pc:spChg chg="add mod">
          <ac:chgData name="Jayshree Parate" userId="26436c444789b7b0" providerId="LiveId" clId="{ED9B76C6-AA36-4CCC-9395-6BC1020A6CC9}" dt="2025-03-26T14:06:11.071" v="516" actId="1076"/>
          <ac:spMkLst>
            <pc:docMk/>
            <pc:sldMk cId="2467266840" sldId="721"/>
            <ac:spMk id="9" creationId="{8108C5B7-54EA-6A49-B207-3FA5F22C1990}"/>
          </ac:spMkLst>
        </pc:spChg>
        <pc:picChg chg="del">
          <ac:chgData name="Jayshree Parate" userId="26436c444789b7b0" providerId="LiveId" clId="{ED9B76C6-AA36-4CCC-9395-6BC1020A6CC9}" dt="2025-03-26T13:43:51.404" v="408" actId="478"/>
          <ac:picMkLst>
            <pc:docMk/>
            <pc:sldMk cId="2467266840" sldId="721"/>
            <ac:picMk id="4" creationId="{A6EA3849-1EC8-3C10-B5D4-7569E5CC38E2}"/>
          </ac:picMkLst>
        </pc:picChg>
        <pc:picChg chg="add mod">
          <ac:chgData name="Jayshree Parate" userId="26436c444789b7b0" providerId="LiveId" clId="{ED9B76C6-AA36-4CCC-9395-6BC1020A6CC9}" dt="2025-03-26T14:05:20.616" v="494" actId="1076"/>
          <ac:picMkLst>
            <pc:docMk/>
            <pc:sldMk cId="2467266840" sldId="721"/>
            <ac:picMk id="5" creationId="{A9E516AC-F47A-B116-27F1-D8661196EFF7}"/>
          </ac:picMkLst>
        </pc:picChg>
        <pc:picChg chg="del">
          <ac:chgData name="Jayshree Parate" userId="26436c444789b7b0" providerId="LiveId" clId="{ED9B76C6-AA36-4CCC-9395-6BC1020A6CC9}" dt="2025-03-26T13:43:55.007" v="409" actId="478"/>
          <ac:picMkLst>
            <pc:docMk/>
            <pc:sldMk cId="2467266840" sldId="721"/>
            <ac:picMk id="6" creationId="{0A0E065D-30A8-C873-0E8B-48408392F1A8}"/>
          </ac:picMkLst>
        </pc:picChg>
        <pc:picChg chg="add mod">
          <ac:chgData name="Jayshree Parate" userId="26436c444789b7b0" providerId="LiveId" clId="{ED9B76C6-AA36-4CCC-9395-6BC1020A6CC9}" dt="2025-03-26T14:05:33.597" v="498" actId="1076"/>
          <ac:picMkLst>
            <pc:docMk/>
            <pc:sldMk cId="2467266840" sldId="721"/>
            <ac:picMk id="11" creationId="{04C84D1B-E12A-C7C0-44E0-B47BBABFF518}"/>
          </ac:picMkLst>
        </pc:picChg>
      </pc:sldChg>
      <pc:sldChg chg="addSp delSp modSp add mod">
        <pc:chgData name="Jayshree Parate" userId="26436c444789b7b0" providerId="LiveId" clId="{ED9B76C6-AA36-4CCC-9395-6BC1020A6CC9}" dt="2025-03-26T14:14:22.654" v="644" actId="20577"/>
        <pc:sldMkLst>
          <pc:docMk/>
          <pc:sldMk cId="1816679018" sldId="722"/>
        </pc:sldMkLst>
        <pc:spChg chg="mod">
          <ac:chgData name="Jayshree Parate" userId="26436c444789b7b0" providerId="LiveId" clId="{ED9B76C6-AA36-4CCC-9395-6BC1020A6CC9}" dt="2025-03-26T14:14:22.654" v="644" actId="20577"/>
          <ac:spMkLst>
            <pc:docMk/>
            <pc:sldMk cId="1816679018" sldId="722"/>
            <ac:spMk id="2" creationId="{2B73288D-38E2-368B-59BC-AC368F9C0741}"/>
          </ac:spMkLst>
        </pc:spChg>
        <pc:spChg chg="mod">
          <ac:chgData name="Jayshree Parate" userId="26436c444789b7b0" providerId="LiveId" clId="{ED9B76C6-AA36-4CCC-9395-6BC1020A6CC9}" dt="2025-03-26T14:10:44.812" v="585" actId="1076"/>
          <ac:spMkLst>
            <pc:docMk/>
            <pc:sldMk cId="1816679018" sldId="722"/>
            <ac:spMk id="8" creationId="{E66F02A8-F444-0DF5-DC7A-3E6A1D8A73EB}"/>
          </ac:spMkLst>
        </pc:spChg>
        <pc:picChg chg="del">
          <ac:chgData name="Jayshree Parate" userId="26436c444789b7b0" providerId="LiveId" clId="{ED9B76C6-AA36-4CCC-9395-6BC1020A6CC9}" dt="2025-03-26T14:06:27.155" v="518" actId="478"/>
          <ac:picMkLst>
            <pc:docMk/>
            <pc:sldMk cId="1816679018" sldId="722"/>
            <ac:picMk id="4" creationId="{1370F48D-89A6-6051-5394-FA60C2052BBC}"/>
          </ac:picMkLst>
        </pc:picChg>
        <pc:picChg chg="add mod">
          <ac:chgData name="Jayshree Parate" userId="26436c444789b7b0" providerId="LiveId" clId="{ED9B76C6-AA36-4CCC-9395-6BC1020A6CC9}" dt="2025-03-26T14:11:14.508" v="590" actId="1076"/>
          <ac:picMkLst>
            <pc:docMk/>
            <pc:sldMk cId="1816679018" sldId="722"/>
            <ac:picMk id="5" creationId="{05D4F71D-6C61-DFD3-B2D7-92CD8C95CC03}"/>
          </ac:picMkLst>
        </pc:picChg>
        <pc:picChg chg="del">
          <ac:chgData name="Jayshree Parate" userId="26436c444789b7b0" providerId="LiveId" clId="{ED9B76C6-AA36-4CCC-9395-6BC1020A6CC9}" dt="2025-03-26T14:06:29.166" v="519" actId="478"/>
          <ac:picMkLst>
            <pc:docMk/>
            <pc:sldMk cId="1816679018" sldId="722"/>
            <ac:picMk id="6" creationId="{A4A3E752-BB66-81FA-955E-4E10F96B9B0A}"/>
          </ac:picMkLst>
        </pc:picChg>
        <pc:picChg chg="add mod">
          <ac:chgData name="Jayshree Parate" userId="26436c444789b7b0" providerId="LiveId" clId="{ED9B76C6-AA36-4CCC-9395-6BC1020A6CC9}" dt="2025-03-26T14:11:24.724" v="591" actId="14100"/>
          <ac:picMkLst>
            <pc:docMk/>
            <pc:sldMk cId="1816679018" sldId="722"/>
            <ac:picMk id="9" creationId="{DC1CB6E1-1F57-EA6C-109F-3FBD8ADBDB73}"/>
          </ac:picMkLst>
        </pc:picChg>
      </pc:sldChg>
      <pc:sldChg chg="modSp add mod">
        <pc:chgData name="Jayshree Parate" userId="26436c444789b7b0" providerId="LiveId" clId="{ED9B76C6-AA36-4CCC-9395-6BC1020A6CC9}" dt="2025-03-26T14:19:13.014" v="657" actId="255"/>
        <pc:sldMkLst>
          <pc:docMk/>
          <pc:sldMk cId="1969816646" sldId="723"/>
        </pc:sldMkLst>
        <pc:spChg chg="mod">
          <ac:chgData name="Jayshree Parate" userId="26436c444789b7b0" providerId="LiveId" clId="{ED9B76C6-AA36-4CCC-9395-6BC1020A6CC9}" dt="2025-03-26T14:19:13.014" v="657" actId="255"/>
          <ac:spMkLst>
            <pc:docMk/>
            <pc:sldMk cId="1969816646" sldId="723"/>
            <ac:spMk id="2" creationId="{4B59A904-02E7-7EE3-0DAB-9F2A2D81A4D0}"/>
          </ac:spMkLst>
        </pc:spChg>
        <pc:spChg chg="mod">
          <ac:chgData name="Jayshree Parate" userId="26436c444789b7b0" providerId="LiveId" clId="{ED9B76C6-AA36-4CCC-9395-6BC1020A6CC9}" dt="2025-03-26T14:18:18.919" v="649" actId="1076"/>
          <ac:spMkLst>
            <pc:docMk/>
            <pc:sldMk cId="1969816646" sldId="723"/>
            <ac:spMk id="8" creationId="{C3CDD10C-CDCE-DD9A-ECAA-4AE84B94B2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4CFB8-6A77-43ED-B22D-EC29E4498E79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EE575B-46D7-497C-A9B8-B905373E2E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682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CDED6-1796-4914-A12E-D37CEB28D77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4426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BCB06-939D-4E78-A53C-C09BAEDEDDF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52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E8E79-C446-0D88-36AC-D999F4ABB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F7CFA3-628C-BCFB-0163-148F747111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682E-FBFF-4318-7DE1-A740CD729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1C8D3-DC74-C337-6C40-3C5BFD505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38F3-6393-ACCA-CA2D-A161B9B09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893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589DD-5464-0D03-03D2-F1DE42FEA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EB1E01-08A4-01B9-9F4F-99932E961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940B1-FF8E-1977-EA24-1B36DDC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7AD8A8-0606-7733-41F1-29B03F88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3BEF6-E3BA-1845-A53F-3D5AF1FA8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9535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AD4A55-252D-42A6-8A41-A44AD28018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52C9B-E077-CADE-380A-B1B625509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98CCF-8ED5-69D0-B504-0E05FAB6F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40A56-BE47-4EA2-A790-E6DC847E9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06956-1FA6-D008-533B-57774ABAA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3319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E075BB-15B2-EA0E-9027-845648B14F9F}"/>
              </a:ext>
            </a:extLst>
          </p:cNvPr>
          <p:cNvGrpSpPr/>
          <p:nvPr userDrawn="1"/>
        </p:nvGrpSpPr>
        <p:grpSpPr>
          <a:xfrm>
            <a:off x="-21770" y="0"/>
            <a:ext cx="12213771" cy="6858000"/>
            <a:chOff x="-21770" y="0"/>
            <a:chExt cx="12213771" cy="6858000"/>
          </a:xfrm>
        </p:grpSpPr>
        <p:pic>
          <p:nvPicPr>
            <p:cNvPr id="3" name="Picture 2" descr="Tech Background&quot; Images – Browse 8,227 Stock Photos, Vectors, and Video |  Adobe Stock">
              <a:extLst>
                <a:ext uri="{FF2B5EF4-FFF2-40B4-BE49-F238E27FC236}">
                  <a16:creationId xmlns:a16="http://schemas.microsoft.com/office/drawing/2014/main" id="{9FFF3B02-3DEE-4581-2F38-C9DA9DD1DFCE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2" t="2332" r="1954" b="1250"/>
            <a:stretch>
              <a:fillRect/>
            </a:stretch>
          </p:blipFill>
          <p:spPr bwMode="auto">
            <a:xfrm>
              <a:off x="-21770" y="0"/>
              <a:ext cx="12213771" cy="6858000"/>
            </a:xfrm>
            <a:custGeom>
              <a:avLst/>
              <a:gdLst>
                <a:gd name="connsiteX0" fmla="*/ 0 w 12213771"/>
                <a:gd name="connsiteY0" fmla="*/ 0 h 6858000"/>
                <a:gd name="connsiteX1" fmla="*/ 12213771 w 12213771"/>
                <a:gd name="connsiteY1" fmla="*/ 0 h 6858000"/>
                <a:gd name="connsiteX2" fmla="*/ 12213771 w 12213771"/>
                <a:gd name="connsiteY2" fmla="*/ 6858000 h 6858000"/>
                <a:gd name="connsiteX3" fmla="*/ 0 w 1221377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3771" h="6858000">
                  <a:moveTo>
                    <a:pt x="0" y="0"/>
                  </a:moveTo>
                  <a:lnTo>
                    <a:pt x="12213771" y="0"/>
                  </a:lnTo>
                  <a:lnTo>
                    <a:pt x="12213771" y="685800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A924FD-34B9-B00C-7909-385ABB74856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794" y="913775"/>
              <a:ext cx="5159490" cy="1423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108057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Third Flow E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269" y="603666"/>
            <a:ext cx="7057847" cy="6127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269" y="1659835"/>
            <a:ext cx="7057847" cy="439806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360409B4-C617-2A18-6BFD-309E9F59F1A6}"/>
              </a:ext>
            </a:extLst>
          </p:cNvPr>
          <p:cNvSpPr/>
          <p:nvPr userDrawn="1"/>
        </p:nvSpPr>
        <p:spPr>
          <a:xfrm>
            <a:off x="1" y="0"/>
            <a:ext cx="4114800" cy="6858000"/>
          </a:xfrm>
          <a:prstGeom prst="homePlate">
            <a:avLst>
              <a:gd name="adj" fmla="val 16049"/>
            </a:avLst>
          </a:prstGeom>
          <a:solidFill>
            <a:srgbClr val="1D1B58"/>
          </a:solidFill>
          <a:ln>
            <a:solidFill>
              <a:srgbClr val="1D1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19F22F4-4B18-0516-26F1-498BF7EBEAB2}"/>
              </a:ext>
            </a:extLst>
          </p:cNvPr>
          <p:cNvSpPr txBox="1">
            <a:spLocks/>
          </p:cNvSpPr>
          <p:nvPr userDrawn="1"/>
        </p:nvSpPr>
        <p:spPr>
          <a:xfrm>
            <a:off x="678882" y="3122614"/>
            <a:ext cx="2978720" cy="6127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kern="1200">
                <a:solidFill>
                  <a:schemeClr val="tx1"/>
                </a:solidFill>
                <a:latin typeface="Nunito" pitchFamily="2" charset="0"/>
                <a:ea typeface="+mj-ea"/>
                <a:cs typeface="+mj-cs"/>
              </a:defRPr>
            </a:lvl1pPr>
          </a:lstStyle>
          <a:p>
            <a:r>
              <a:rPr lang="en-US" sz="3400" dirty="0">
                <a:solidFill>
                  <a:schemeClr val="bg1"/>
                </a:solidFill>
                <a:latin typeface="Calibri" panose="020F0502020204030204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0850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h Background&quot; Images – Browse 8,227 Stock Photos, Vectors, and Video |  Adobe Stock">
            <a:extLst>
              <a:ext uri="{FF2B5EF4-FFF2-40B4-BE49-F238E27FC236}">
                <a16:creationId xmlns:a16="http://schemas.microsoft.com/office/drawing/2014/main" id="{19625874-6531-A345-C3ED-8BD86E0E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2332" r="1954" b="1250"/>
          <a:stretch>
            <a:fillRect/>
          </a:stretch>
        </p:blipFill>
        <p:spPr bwMode="auto">
          <a:xfrm>
            <a:off x="-21770" y="0"/>
            <a:ext cx="12213771" cy="6858000"/>
          </a:xfrm>
          <a:custGeom>
            <a:avLst/>
            <a:gdLst>
              <a:gd name="connsiteX0" fmla="*/ 0 w 12213771"/>
              <a:gd name="connsiteY0" fmla="*/ 0 h 6858000"/>
              <a:gd name="connsiteX1" fmla="*/ 12213771 w 12213771"/>
              <a:gd name="connsiteY1" fmla="*/ 0 h 6858000"/>
              <a:gd name="connsiteX2" fmla="*/ 12213771 w 12213771"/>
              <a:gd name="connsiteY2" fmla="*/ 6858000 h 6858000"/>
              <a:gd name="connsiteX3" fmla="*/ 0 w 12213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3771" h="6858000">
                <a:moveTo>
                  <a:pt x="0" y="0"/>
                </a:moveTo>
                <a:lnTo>
                  <a:pt x="12213771" y="0"/>
                </a:lnTo>
                <a:lnTo>
                  <a:pt x="1221377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770665" y="-2959994"/>
            <a:ext cx="2628900" cy="12213771"/>
          </a:xfrm>
        </p:spPr>
        <p:txBody>
          <a:bodyPr vert="eaVert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7461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E9D7D-AD6E-EAB2-A704-8B185D78E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109C-B231-44A5-A17D-543E4AC1B1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341E9-0CA6-A9AF-15D7-B5477D250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628B-CA81-4C2D-7BFE-36F46760D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513F9-DF60-06B5-4DDA-A925A3EB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685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02B5A-B539-659E-9EB0-1091D3F39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E1C210-4277-6865-4AFF-ECE85367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C3954-D9F6-E571-B588-D886566F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DAF98-DDC7-3CEA-D183-A2395BA7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059D-0D54-80E2-7B56-F1FAF78E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773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9290-B100-37B6-0702-2A24D4674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72A8-D798-E499-B8FB-DC4A0D64DA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39A04B-8A17-E3A7-95F0-455F3A201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C7BDAD-4E42-53D5-8781-A6EB67455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6A0EE-6782-5559-0760-100E130AD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4BD3C-2329-A066-BAAC-8F839661B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4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B0310-9709-3EB0-AD3B-3D4466EA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40CF1-C2EB-E563-7D5B-A37EA4B0B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1D89B-C8D2-95AD-7FC8-1B7713895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52335D-8BCA-57E9-5E4D-BA020C3CFF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056423-2303-EC19-B0FD-2FD2A4B0C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A2707F-B8A9-06F6-AC9A-3ACBFFF1F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9ADDC-F1B6-1119-0AEB-4B7F6D67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5C56F-6128-D1E0-2F53-BFFE68004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FCA6-39FA-3EF9-ED06-853C2717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EEE632-D6B1-7067-044E-7924E60B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D6EBD0-F059-D4FE-CDBA-833C3A6F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3548A-A5AA-F319-BE60-161968F0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03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BC7AEB-6009-560F-D628-52EC0EC82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41F04-FE70-4868-CF5F-724B9B488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5A914-3ED0-4B6D-4DE8-295BA03D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7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62014-88C0-1139-716A-BE535EF1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6AA07-B85D-2742-C9FD-CBADE52F36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F0771-E977-C842-A82D-45607B84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45449-3C5F-6FD8-B143-268495308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389AF-293F-3C0E-D47E-DA271238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4278-4D51-FACB-79AF-5A66E103D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519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D6B66-E415-0678-76F0-E8B7789B7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DDCFDD-ED4B-0499-4719-5818B674F9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AB59E-016A-E050-FAD6-93F4E0CE98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4076EC-19F2-A8D2-DEF0-66E6B6290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0477A-A51B-F6DD-534A-BAF8F117A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98CD5-5F54-DF3D-69E4-A6ABEB938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9983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3390ED-52D5-E351-7BA6-A96F1DCD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DD1784-0571-A98E-CF68-8E4B2E8B9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F3A9-69FF-125E-55BA-BA7E093443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240A9-6ADB-495F-B99F-3403FDE199C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E5CF6-DE04-0D39-4D0F-BC1EBF0E23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2DD5-848E-08B4-0A25-3FB04A6498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3113-4C78-49A4-8301-30FD08D2F7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2777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225F15-9B21-01FF-BD6D-D04F30F7A091}"/>
              </a:ext>
            </a:extLst>
          </p:cNvPr>
          <p:cNvSpPr/>
          <p:nvPr/>
        </p:nvSpPr>
        <p:spPr>
          <a:xfrm>
            <a:off x="2007108" y="3127248"/>
            <a:ext cx="8942832" cy="9359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6500" b="1" i="0" dirty="0">
                <a:solidFill>
                  <a:schemeClr val="bg1"/>
                </a:solidFill>
                <a:effectLst/>
                <a:latin typeface="Arial Black" panose="020B0A04020102020204" pitchFamily="34" charset="0"/>
              </a:rPr>
              <a:t>Accident Severity Prediction</a:t>
            </a:r>
            <a:endParaRPr lang="en-IN" sz="6500" b="1" i="0" dirty="0">
              <a:solidFill>
                <a:schemeClr val="bg1"/>
              </a:solidFill>
              <a:effectLst/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9BA398-5A92-1F63-B2C5-14386E7B6CB6}"/>
              </a:ext>
            </a:extLst>
          </p:cNvPr>
          <p:cNvSpPr txBox="1"/>
          <p:nvPr/>
        </p:nvSpPr>
        <p:spPr>
          <a:xfrm>
            <a:off x="6478524" y="5632223"/>
            <a:ext cx="529389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5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Jayshree </a:t>
            </a:r>
            <a:r>
              <a:rPr lang="en-US" sz="2500" dirty="0" err="1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Rambhau</a:t>
            </a:r>
            <a:r>
              <a:rPr lang="en-US" sz="25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Parate</a:t>
            </a:r>
          </a:p>
          <a:p>
            <a:pPr algn="r"/>
            <a:r>
              <a:rPr lang="en-US" sz="25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Date: 6</a:t>
            </a:r>
            <a:r>
              <a:rPr lang="en-US" sz="2500" baseline="300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</a:t>
            </a:r>
            <a:r>
              <a:rPr lang="en-US" sz="25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April, 2025</a:t>
            </a:r>
            <a:endParaRPr lang="en-IN" sz="2500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433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F12AD-2881-CB88-65FB-6792D87EC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46AAA686-3DE6-EC31-2ABC-1D44CC7FC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D450AB-3FF9-09DC-302C-2166FE30E5BC}"/>
              </a:ext>
            </a:extLst>
          </p:cNvPr>
          <p:cNvSpPr txBox="1"/>
          <p:nvPr/>
        </p:nvSpPr>
        <p:spPr>
          <a:xfrm>
            <a:off x="425116" y="356616"/>
            <a:ext cx="807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MODEL BUILDING</a:t>
            </a:r>
            <a:endParaRPr lang="en-IN" sz="40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2D3EE-69A0-6F9C-D117-8241FEDA1B40}"/>
              </a:ext>
            </a:extLst>
          </p:cNvPr>
          <p:cNvSpPr txBox="1"/>
          <p:nvPr/>
        </p:nvSpPr>
        <p:spPr>
          <a:xfrm>
            <a:off x="5666964" y="750274"/>
            <a:ext cx="473512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Random Forest Classifier</a:t>
            </a:r>
            <a:endParaRPr lang="en-US" sz="3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516AC-F47A-B116-27F1-D8661196E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9385" y="1325548"/>
            <a:ext cx="7850286" cy="1900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08C5B7-54EA-6A49-B207-3FA5F22C1990}"/>
              </a:ext>
            </a:extLst>
          </p:cNvPr>
          <p:cNvSpPr txBox="1"/>
          <p:nvPr/>
        </p:nvSpPr>
        <p:spPr>
          <a:xfrm>
            <a:off x="425116" y="2816812"/>
            <a:ext cx="354675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Classification Report</a:t>
            </a:r>
            <a:endParaRPr lang="en-US" sz="3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C84D1B-E12A-C7C0-44E0-B47BBABFF5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116" y="3487190"/>
            <a:ext cx="73152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726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EA454-8918-0018-22E7-6F54FC31C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0D5C1168-69F9-AF4F-0804-E315C8977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F02A8-F444-0DF5-DC7A-3E6A1D8A73EB}"/>
              </a:ext>
            </a:extLst>
          </p:cNvPr>
          <p:cNvSpPr txBox="1"/>
          <p:nvPr/>
        </p:nvSpPr>
        <p:spPr>
          <a:xfrm>
            <a:off x="425116" y="356616"/>
            <a:ext cx="807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MODEL BUILDING</a:t>
            </a:r>
            <a:endParaRPr lang="en-IN" sz="40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73288D-38E2-368B-59BC-AC368F9C0741}"/>
              </a:ext>
            </a:extLst>
          </p:cNvPr>
          <p:cNvSpPr txBox="1"/>
          <p:nvPr/>
        </p:nvSpPr>
        <p:spPr>
          <a:xfrm>
            <a:off x="425116" y="2122715"/>
            <a:ext cx="538455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ROC Curve and AUC Score </a:t>
            </a:r>
            <a:r>
              <a:rPr lang="en-US" sz="3000" b="1" kern="100" dirty="0"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and Accuracy Score for Random Forest Classifier Model</a:t>
            </a:r>
            <a:endParaRPr lang="en-IN" sz="25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4F71D-6C61-DFD3-B2D7-92CD8C95C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66" y="4196591"/>
            <a:ext cx="9364070" cy="15713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1CB6E1-1F57-EA6C-109F-3FBD8ADBD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482" y="254665"/>
            <a:ext cx="4775802" cy="3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9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1ECF2-AB21-E326-17EE-8080B1B4E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2B7E8A0D-9FBB-E8DE-657F-4EC5C04CC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3CDD10C-CDCE-DD9A-ECAA-4AE84B94B2BC}"/>
              </a:ext>
            </a:extLst>
          </p:cNvPr>
          <p:cNvSpPr txBox="1"/>
          <p:nvPr/>
        </p:nvSpPr>
        <p:spPr>
          <a:xfrm>
            <a:off x="493776" y="356616"/>
            <a:ext cx="807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CONCLUSION</a:t>
            </a:r>
            <a:endParaRPr lang="en-IN" sz="40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59A904-02E7-7EE3-0DAB-9F2A2D81A4D0}"/>
              </a:ext>
            </a:extLst>
          </p:cNvPr>
          <p:cNvSpPr txBox="1"/>
          <p:nvPr/>
        </p:nvSpPr>
        <p:spPr>
          <a:xfrm>
            <a:off x="493776" y="1219950"/>
            <a:ext cx="949161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Data Processing &amp; Exploration:</a:t>
            </a: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We identified correlations among various features and handled data imbalances using SMOTE to improve model performance.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Model Performance:</a:t>
            </a: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The Random Forest classifier demonstrated strong predictive capabilities, achieving high accuracy and a well-balanced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Practical Implications:</a:t>
            </a:r>
            <a:r>
              <a:rPr lang="en-US" sz="2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 The model provides valuable insights for policymakers and traffic authorities to implement preventive measures, such as improved road safety protocols and targeted driver awareness programs.</a:t>
            </a:r>
            <a:endParaRPr lang="en-IN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9816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AA6C-C964-BA9B-2CC7-2F4102407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6E3A7466-9B34-5A9B-4387-D4CB8E2FF4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8BA4FC-5AF7-84C3-72F9-925FFA8B8D84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356072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DBBFEC-17D0-1D96-6CDC-0E5B94EF077B}"/>
              </a:ext>
            </a:extLst>
          </p:cNvPr>
          <p:cNvSpPr/>
          <p:nvPr/>
        </p:nvSpPr>
        <p:spPr>
          <a:xfrm>
            <a:off x="0" y="2091872"/>
            <a:ext cx="12192000" cy="176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libri" panose="020F0502020204030204" pitchFamily="34" charset="0"/>
              </a:rPr>
              <a:t>Thank You!</a:t>
            </a:r>
            <a:endParaRPr lang="en-IN" sz="6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oston Institute of Analytics Projects">
            <a:extLst>
              <a:ext uri="{FF2B5EF4-FFF2-40B4-BE49-F238E27FC236}">
                <a16:creationId xmlns:a16="http://schemas.microsoft.com/office/drawing/2014/main" id="{26994160-D6CA-2E39-F24D-8EE550A72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A0C0FE-532D-3625-B24C-148C2377BEE2}"/>
              </a:ext>
            </a:extLst>
          </p:cNvPr>
          <p:cNvSpPr txBox="1"/>
          <p:nvPr/>
        </p:nvSpPr>
        <p:spPr>
          <a:xfrm>
            <a:off x="4881934" y="810708"/>
            <a:ext cx="6083166" cy="4649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PROBLEM STATEMENT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STEPS INVOLVED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500" dirty="0">
                <a:solidFill>
                  <a:srgbClr val="002060"/>
                </a:solidFill>
              </a:rPr>
              <a:t>DATASET INFORMATION</a:t>
            </a:r>
            <a:endParaRPr lang="en-US" sz="2500" dirty="0">
              <a:solidFill>
                <a:srgbClr val="002060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EXPLOLATORY DATA ANALYSIS 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MODEL BUILDING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CONCLUSION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002060"/>
                </a:solidFill>
              </a:rPr>
              <a:t>Q&amp;A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3D18DB-AAC1-4C7A-FF8C-4C3F36F48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0" y="0"/>
            <a:ext cx="4648200" cy="6858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A550559-133D-3A47-05B8-C4E67314630C}"/>
              </a:ext>
            </a:extLst>
          </p:cNvPr>
          <p:cNvSpPr txBox="1"/>
          <p:nvPr/>
        </p:nvSpPr>
        <p:spPr>
          <a:xfrm>
            <a:off x="-1323874" y="2998113"/>
            <a:ext cx="609760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/>
            <a:r>
              <a:rPr lang="en-US" sz="50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AGENDA</a:t>
            </a:r>
            <a:endParaRPr lang="en-IN" sz="50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94365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44B2FB3B-9DB7-F62A-8BCC-C52D9D677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4DBDCD-E1E7-20C0-0D3A-7F77EB397E13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INTRODUCTION</a:t>
            </a:r>
            <a:endParaRPr lang="en-IN" sz="40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020E60-F42D-DF88-898E-40A9AAEC703B}"/>
              </a:ext>
            </a:extLst>
          </p:cNvPr>
          <p:cNvSpPr txBox="1"/>
          <p:nvPr/>
        </p:nvSpPr>
        <p:spPr>
          <a:xfrm>
            <a:off x="609942" y="1337000"/>
            <a:ext cx="548605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Road accidents are a major public safety concern, leading to injuries and fatalities.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Predicting accident severity can help authorities take preventive measures.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Objective: Build a machine learning model to predict accident severity based on real-world data.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9499AF3-6B72-90BC-2C75-C200FD991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984" y="1196739"/>
            <a:ext cx="5708016" cy="3759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787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B3C5E-2215-70C2-8FB1-9C40EB7ED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ECB68991-FF8C-4004-EA11-C4D544B8A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38304A-AB3C-50A5-1BE7-FC758F226436}"/>
              </a:ext>
            </a:extLst>
          </p:cNvPr>
          <p:cNvSpPr txBox="1"/>
          <p:nvPr/>
        </p:nvSpPr>
        <p:spPr>
          <a:xfrm>
            <a:off x="493776" y="356616"/>
            <a:ext cx="5602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PROBLEM STATEMENT</a:t>
            </a:r>
            <a:endParaRPr lang="en-IN" sz="40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2B27A-3BF5-3632-D132-C8D33BAC9F0E}"/>
              </a:ext>
            </a:extLst>
          </p:cNvPr>
          <p:cNvSpPr txBox="1"/>
          <p:nvPr/>
        </p:nvSpPr>
        <p:spPr>
          <a:xfrm>
            <a:off x="621793" y="1303754"/>
            <a:ext cx="1011326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500" dirty="0"/>
              <a:t>Develop a robust Machine Learning model capable of accurately predicting Accident Severity, incorporating essential variables including Age, gender, Educational level, Driving experience, Type of vehicle', Service year of vehicle and many more.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This model will offer invaluable insights into the multifaceted factors influencing Accident Severity outcomes.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500" dirty="0"/>
              <a:t>The objective is to construct a predictive framework that elucidates the interplay of diverse factors contributing to Severity, facilitating the maintenance of balanced Driving Experience, Age, gender, Type of Vehicle etc.</a:t>
            </a:r>
            <a:endParaRPr lang="en-US" sz="2500" b="0" i="0" dirty="0">
              <a:solidFill>
                <a:srgbClr val="1F2937"/>
              </a:solidFill>
              <a:effectLst/>
              <a:latin typeface="Figtree"/>
            </a:endParaRPr>
          </a:p>
        </p:txBody>
      </p:sp>
    </p:spTree>
    <p:extLst>
      <p:ext uri="{BB962C8B-B14F-4D97-AF65-F5344CB8AC3E}">
        <p14:creationId xmlns:p14="http://schemas.microsoft.com/office/powerpoint/2010/main" val="1987783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2652A-E120-50EB-6A6C-644009365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BC448E5F-56B2-5CD8-37A8-EDB9D8351D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DB0F7F-EB19-A25C-57F7-9067D17A978C}"/>
              </a:ext>
            </a:extLst>
          </p:cNvPr>
          <p:cNvSpPr txBox="1"/>
          <p:nvPr/>
        </p:nvSpPr>
        <p:spPr>
          <a:xfrm>
            <a:off x="438881" y="355446"/>
            <a:ext cx="5602224" cy="707886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STEPS INVOLVED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3C37D9-8E07-AC59-718C-041407122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510" y="1900129"/>
            <a:ext cx="997551" cy="103785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C1F324-3485-52C6-10D5-4C6FE20060C3}"/>
              </a:ext>
            </a:extLst>
          </p:cNvPr>
          <p:cNvSpPr/>
          <p:nvPr/>
        </p:nvSpPr>
        <p:spPr>
          <a:xfrm>
            <a:off x="196323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579B3E6-D8C8-DA9E-9ED8-9633F33D9E32}"/>
              </a:ext>
            </a:extLst>
          </p:cNvPr>
          <p:cNvSpPr/>
          <p:nvPr/>
        </p:nvSpPr>
        <p:spPr>
          <a:xfrm>
            <a:off x="1879140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/>
              <a:t>Step 1: Importing all the necessary libraries</a:t>
            </a:r>
            <a:endParaRPr lang="en-IN" sz="1800" b="1" dirty="0"/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9619BEC-FD2C-A085-AD6A-0673F4172039}"/>
              </a:ext>
            </a:extLst>
          </p:cNvPr>
          <p:cNvSpPr/>
          <p:nvPr/>
        </p:nvSpPr>
        <p:spPr>
          <a:xfrm>
            <a:off x="3561957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07134BF-E9EC-9384-BCA5-4251153875B4}"/>
              </a:ext>
            </a:extLst>
          </p:cNvPr>
          <p:cNvSpPr/>
          <p:nvPr/>
        </p:nvSpPr>
        <p:spPr>
          <a:xfrm>
            <a:off x="5244774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4AF7611-DEBF-FFCE-F4C1-C6D175E78036}"/>
              </a:ext>
            </a:extLst>
          </p:cNvPr>
          <p:cNvSpPr/>
          <p:nvPr/>
        </p:nvSpPr>
        <p:spPr>
          <a:xfrm>
            <a:off x="6927591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79D5AB7B-81EE-0849-5667-DDE00A6EBC1E}"/>
              </a:ext>
            </a:extLst>
          </p:cNvPr>
          <p:cNvSpPr/>
          <p:nvPr/>
        </p:nvSpPr>
        <p:spPr>
          <a:xfrm>
            <a:off x="8585324" y="1630466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E9D8AD2-9573-D54D-3E0D-C43DBAE73762}"/>
              </a:ext>
            </a:extLst>
          </p:cNvPr>
          <p:cNvSpPr/>
          <p:nvPr/>
        </p:nvSpPr>
        <p:spPr>
          <a:xfrm>
            <a:off x="10268141" y="1659615"/>
            <a:ext cx="1603601" cy="353877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31EC2936-3CFE-5CF2-8BA7-E64F9F93D0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1564" y="1929866"/>
            <a:ext cx="1016753" cy="9783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58C9C73-D530-BCBE-CC16-C39958E11C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722" y="1915060"/>
            <a:ext cx="1012888" cy="98338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DB1F479-1126-9C32-504B-388A7A3CCD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8267" y="1839319"/>
            <a:ext cx="1038322" cy="9888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F9735636-8946-088F-2F72-294AAE65ACAB}"/>
              </a:ext>
            </a:extLst>
          </p:cNvPr>
          <p:cNvSpPr txBox="1"/>
          <p:nvPr/>
        </p:nvSpPr>
        <p:spPr>
          <a:xfrm>
            <a:off x="142192" y="3351572"/>
            <a:ext cx="1657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1: Importing all the necessary libraries</a:t>
            </a:r>
            <a:endParaRPr lang="en-IN" sz="20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16F197A-52E7-DDD4-76D7-6509E121781E}"/>
              </a:ext>
            </a:extLst>
          </p:cNvPr>
          <p:cNvSpPr txBox="1"/>
          <p:nvPr/>
        </p:nvSpPr>
        <p:spPr>
          <a:xfrm>
            <a:off x="1879141" y="3429000"/>
            <a:ext cx="1603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2: Importing the dataset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2DF76CF-5ABB-9350-2490-7E89A42AA13E}"/>
              </a:ext>
            </a:extLst>
          </p:cNvPr>
          <p:cNvSpPr txBox="1"/>
          <p:nvPr/>
        </p:nvSpPr>
        <p:spPr>
          <a:xfrm>
            <a:off x="3482741" y="3507826"/>
            <a:ext cx="173694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Step 3: </a:t>
            </a:r>
          </a:p>
          <a:p>
            <a:pPr algn="ctr"/>
            <a:r>
              <a:rPr lang="en-IN" sz="2000" b="1" dirty="0"/>
              <a:t>Data Preprocessing</a:t>
            </a:r>
          </a:p>
          <a:p>
            <a:pPr algn="ctr"/>
            <a:endParaRPr lang="en-IN" sz="20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1D97DA0-DEDB-78A7-F942-0AC5474CA589}"/>
              </a:ext>
            </a:extLst>
          </p:cNvPr>
          <p:cNvSpPr txBox="1"/>
          <p:nvPr/>
        </p:nvSpPr>
        <p:spPr>
          <a:xfrm>
            <a:off x="5273822" y="3507826"/>
            <a:ext cx="15996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Step 4: Exploratory Data Analysis</a:t>
            </a:r>
          </a:p>
          <a:p>
            <a:pPr algn="ctr"/>
            <a:endParaRPr lang="en-IN" sz="20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1006C2A-FCCF-EECE-BD0F-1D09D2EC11E7}"/>
              </a:ext>
            </a:extLst>
          </p:cNvPr>
          <p:cNvSpPr txBox="1"/>
          <p:nvPr/>
        </p:nvSpPr>
        <p:spPr>
          <a:xfrm>
            <a:off x="6823290" y="3507826"/>
            <a:ext cx="17871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Step 5: </a:t>
            </a:r>
            <a:r>
              <a:rPr lang="en-US" sz="2000" b="1" dirty="0"/>
              <a:t>Balancing imbalanced data using ‘SMOTE’</a:t>
            </a:r>
            <a:endParaRPr lang="en-IN" sz="2000" b="1" dirty="0"/>
          </a:p>
          <a:p>
            <a:pPr algn="ctr"/>
            <a:endParaRPr lang="en-IN" sz="2000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BAB3A2-40D2-44E2-7F56-BCD7D5EF85DA}"/>
              </a:ext>
            </a:extLst>
          </p:cNvPr>
          <p:cNvSpPr txBox="1"/>
          <p:nvPr/>
        </p:nvSpPr>
        <p:spPr>
          <a:xfrm>
            <a:off x="8689624" y="3507826"/>
            <a:ext cx="135716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Step 6: Model Building</a:t>
            </a:r>
          </a:p>
          <a:p>
            <a:pPr algn="ctr"/>
            <a:endParaRPr lang="en-IN" sz="20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DF9400A-A96A-5DEA-A5C5-938D59A2755A}"/>
              </a:ext>
            </a:extLst>
          </p:cNvPr>
          <p:cNvSpPr txBox="1"/>
          <p:nvPr/>
        </p:nvSpPr>
        <p:spPr>
          <a:xfrm>
            <a:off x="10188925" y="3507826"/>
            <a:ext cx="16828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Step 7: </a:t>
            </a:r>
          </a:p>
          <a:p>
            <a:pPr algn="ctr"/>
            <a:r>
              <a:rPr lang="en-IN" sz="2000" b="1" dirty="0"/>
              <a:t>Model Deployment </a:t>
            </a:r>
          </a:p>
          <a:p>
            <a:pPr algn="ctr"/>
            <a:endParaRPr lang="en-IN" sz="2000" b="1" dirty="0"/>
          </a:p>
        </p:txBody>
      </p:sp>
      <p:pic>
        <p:nvPicPr>
          <p:cNvPr id="2050" name="Picture 2" descr="Import Data Icons - Free SVG &amp; PNG Import Data Images - Noun Project">
            <a:extLst>
              <a:ext uri="{FF2B5EF4-FFF2-40B4-BE49-F238E27FC236}">
                <a16:creationId xmlns:a16="http://schemas.microsoft.com/office/drawing/2014/main" id="{DD3D6951-2C8D-6111-FD25-C0E3BDDC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462" y="1940897"/>
            <a:ext cx="897605" cy="897605"/>
          </a:xfrm>
          <a:prstGeom prst="rect">
            <a:avLst/>
          </a:prstGeom>
          <a:noFill/>
          <a:ln w="88900" cmpd="thickThin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Dimension Reduction Icons - Free SVG &amp; PNG Dimension Reduction Images -  Noun Project">
            <a:extLst>
              <a:ext uri="{FF2B5EF4-FFF2-40B4-BE49-F238E27FC236}">
                <a16:creationId xmlns:a16="http://schemas.microsoft.com/office/drawing/2014/main" id="{BE0E2DE8-451A-7E24-8C9C-7A4E2F9402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5952" y="1940897"/>
            <a:ext cx="929698" cy="929698"/>
          </a:xfrm>
          <a:prstGeom prst="rect">
            <a:avLst/>
          </a:prstGeom>
          <a:noFill/>
          <a:ln w="88900" cmpd="thickThin">
            <a:solidFill>
              <a:schemeClr val="tx1">
                <a:alpha val="96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xploratory Analysis Icons - Free SVG &amp; PNG Exploratory Analysis Images -  Noun Project">
            <a:extLst>
              <a:ext uri="{FF2B5EF4-FFF2-40B4-BE49-F238E27FC236}">
                <a16:creationId xmlns:a16="http://schemas.microsoft.com/office/drawing/2014/main" id="{F9BCBDB8-0EB5-878A-2C2B-1E26D1427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533" y="1971053"/>
            <a:ext cx="891144" cy="891144"/>
          </a:xfrm>
          <a:prstGeom prst="rect">
            <a:avLst/>
          </a:prstGeom>
          <a:noFill/>
          <a:ln w="88900" cmpd="thickThin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33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3F377-862B-930B-3238-503BA06B9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98D1A8E2-1CC9-30E1-D767-FE87D9432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EB6C15-41EE-AF53-557D-CD87ED2BD0DC}"/>
              </a:ext>
            </a:extLst>
          </p:cNvPr>
          <p:cNvSpPr txBox="1"/>
          <p:nvPr/>
        </p:nvSpPr>
        <p:spPr>
          <a:xfrm>
            <a:off x="493776" y="356616"/>
            <a:ext cx="63305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DATASET INFORMATION</a:t>
            </a:r>
            <a:endParaRPr lang="en-IN" sz="40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55EE2-FD6C-FA61-9708-2EDD886EF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288" y="1055830"/>
            <a:ext cx="9107424" cy="47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925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1781C-863F-9A33-5243-17AFE774D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0083F501-E8D5-4096-3770-F53DA648B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A72BBC-2692-EB0E-4A3B-25310DB57241}"/>
              </a:ext>
            </a:extLst>
          </p:cNvPr>
          <p:cNvSpPr txBox="1"/>
          <p:nvPr/>
        </p:nvSpPr>
        <p:spPr>
          <a:xfrm>
            <a:off x="493776" y="356616"/>
            <a:ext cx="807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EXPLORATORY DATA ANALYSIS</a:t>
            </a:r>
            <a:endParaRPr lang="en-IN" sz="40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51DECA-2E59-1DB9-9740-633D4908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776" y="1157287"/>
            <a:ext cx="6783870" cy="53440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7EC262-9E7F-88E1-5030-59F6EE21DFCF}"/>
              </a:ext>
            </a:extLst>
          </p:cNvPr>
          <p:cNvSpPr txBox="1"/>
          <p:nvPr/>
        </p:nvSpPr>
        <p:spPr>
          <a:xfrm>
            <a:off x="6256782" y="2602915"/>
            <a:ext cx="60944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/>
            <a:r>
              <a:rPr lang="en-IN" sz="4000" b="1" i="0" spc="-10" dirty="0">
                <a:effectLst/>
                <a:latin typeface="Arial Black" panose="020B0A04020102020204" pitchFamily="34" charset="0"/>
                <a:ea typeface="+mj-ea"/>
                <a:cs typeface="Calibri" panose="020F0502020204030204" pitchFamily="34" charset="0"/>
              </a:rPr>
              <a:t>Corelation</a:t>
            </a:r>
            <a:r>
              <a:rPr lang="en-IN" sz="4000" b="1" i="0" spc="-130" dirty="0">
                <a:effectLst/>
                <a:latin typeface="Arial Black" panose="020B0A04020102020204" pitchFamily="34" charset="0"/>
                <a:ea typeface="+mj-ea"/>
                <a:cs typeface="Calibri" panose="020F0502020204030204" pitchFamily="34" charset="0"/>
              </a:rPr>
              <a:t> </a:t>
            </a:r>
          </a:p>
          <a:p>
            <a:pPr marL="0" algn="ctr" rtl="0" eaLnBrk="1" latinLnBrk="0" hangingPunct="1"/>
            <a:r>
              <a:rPr lang="en-IN" sz="4000" b="1" i="0" spc="-10" dirty="0">
                <a:effectLst/>
                <a:latin typeface="Arial Black" panose="020B0A04020102020204" pitchFamily="34" charset="0"/>
                <a:ea typeface="+mj-ea"/>
                <a:cs typeface="Calibri" panose="020F0502020204030204" pitchFamily="34" charset="0"/>
              </a:rPr>
              <a:t>Heatmap</a:t>
            </a:r>
            <a:endParaRPr lang="en-IN" sz="4000" dirty="0">
              <a:effectLst/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570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38DA04-7601-0553-3C4E-B393D3F75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5F62AA01-F17C-1417-5B3F-7248F5163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BA2AF-F7E8-4AAF-7726-F11DD8EE0C7E}"/>
              </a:ext>
            </a:extLst>
          </p:cNvPr>
          <p:cNvSpPr txBox="1"/>
          <p:nvPr/>
        </p:nvSpPr>
        <p:spPr>
          <a:xfrm>
            <a:off x="493776" y="356616"/>
            <a:ext cx="807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EXPLORATORY DATA ANALYSIS</a:t>
            </a:r>
            <a:endParaRPr lang="en-IN" sz="40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8A66CF-FFD5-5C5C-51E0-37185B0E5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34" y="2077863"/>
            <a:ext cx="5946422" cy="3690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792F1A-B8CB-0078-BE28-0309DEAC8B91}"/>
              </a:ext>
            </a:extLst>
          </p:cNvPr>
          <p:cNvSpPr txBox="1"/>
          <p:nvPr/>
        </p:nvSpPr>
        <p:spPr>
          <a:xfrm>
            <a:off x="246923" y="1399032"/>
            <a:ext cx="634132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/>
              <a:t>Imbalanced Data before using ‘SMOTE’ </a:t>
            </a:r>
            <a:endParaRPr lang="en-IN" sz="25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52481C-072B-4C45-D910-BFD45C044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0456" y="2077864"/>
            <a:ext cx="5924621" cy="369009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CD4ED2-F123-3C4F-6B00-608AAD96A17B}"/>
              </a:ext>
            </a:extLst>
          </p:cNvPr>
          <p:cNvSpPr txBox="1"/>
          <p:nvPr/>
        </p:nvSpPr>
        <p:spPr>
          <a:xfrm>
            <a:off x="6096000" y="1399032"/>
            <a:ext cx="601893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/>
              <a:t>Balanced Data after using ‘SMOTE’</a:t>
            </a:r>
            <a:endParaRPr lang="en-IN" sz="2500" b="1" dirty="0"/>
          </a:p>
        </p:txBody>
      </p:sp>
    </p:spTree>
    <p:extLst>
      <p:ext uri="{BB962C8B-B14F-4D97-AF65-F5344CB8AC3E}">
        <p14:creationId xmlns:p14="http://schemas.microsoft.com/office/powerpoint/2010/main" val="425634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C49A6-9D7D-E8B9-BE61-C1058F35F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oston Institute of Analytics Projects">
            <a:extLst>
              <a:ext uri="{FF2B5EF4-FFF2-40B4-BE49-F238E27FC236}">
                <a16:creationId xmlns:a16="http://schemas.microsoft.com/office/drawing/2014/main" id="{C0879F41-BA86-D180-2A55-EB89E1123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824" y="5767959"/>
            <a:ext cx="3694176" cy="932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0607F2-402B-19E3-040F-A2DF7C2E00B6}"/>
              </a:ext>
            </a:extLst>
          </p:cNvPr>
          <p:cNvSpPr txBox="1"/>
          <p:nvPr/>
        </p:nvSpPr>
        <p:spPr>
          <a:xfrm>
            <a:off x="425116" y="356616"/>
            <a:ext cx="80727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lgerian" panose="04020705040A02060702" pitchFamily="82" charset="0"/>
              </a:rPr>
              <a:t>MODEL BUILDING</a:t>
            </a:r>
            <a:endParaRPr lang="en-IN" sz="4000" b="1" dirty="0">
              <a:solidFill>
                <a:srgbClr val="002060"/>
              </a:solidFill>
              <a:latin typeface="Algerian" panose="04020705040A02060702" pitchFamily="8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5B5F23-84A5-6D72-8E15-4E2FB5CB1533}"/>
              </a:ext>
            </a:extLst>
          </p:cNvPr>
          <p:cNvSpPr txBox="1"/>
          <p:nvPr/>
        </p:nvSpPr>
        <p:spPr>
          <a:xfrm>
            <a:off x="425116" y="1211939"/>
            <a:ext cx="1018960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Splitting the data into X and y</a:t>
            </a:r>
          </a:p>
          <a:p>
            <a:pPr algn="ctr"/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/>
            <a:endParaRPr lang="en-US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/>
            <a:endParaRPr lang="en-US" sz="3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/>
            <a:endParaRPr lang="en-US" sz="3000" b="1" kern="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/>
            <a:endParaRPr lang="en-US" sz="30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/>
            <a:endParaRPr lang="en-US" sz="3000" b="1" kern="100" dirty="0"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algn="ctr"/>
            <a:r>
              <a:rPr lang="en-US" sz="3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Mangal" panose="02040503050203030202" pitchFamily="18" charset="0"/>
              </a:rPr>
              <a:t>Train-Test Split</a:t>
            </a:r>
            <a:endParaRPr lang="en-IN" sz="25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BD7E71-EB0F-A0F2-FD2E-FDEE823C17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2319" y="1924120"/>
            <a:ext cx="6197732" cy="2271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C5451AE-3015-EB83-7F54-217C024A7E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0092" y="4991139"/>
            <a:ext cx="6197732" cy="100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87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355</Words>
  <Application>Microsoft Office PowerPoint</Application>
  <PresentationFormat>Widescreen</PresentationFormat>
  <Paragraphs>66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Aharoni</vt:lpstr>
      <vt:lpstr>Algerian</vt:lpstr>
      <vt:lpstr>Arial</vt:lpstr>
      <vt:lpstr>Arial Black</vt:lpstr>
      <vt:lpstr>Calibri</vt:lpstr>
      <vt:lpstr>Calibri Light</vt:lpstr>
      <vt:lpstr>Figtree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Jayshree Parate</dc:creator>
  <cp:lastModifiedBy>Jayshree Parate</cp:lastModifiedBy>
  <cp:revision>1</cp:revision>
  <dcterms:created xsi:type="dcterms:W3CDTF">2025-03-25T13:58:42Z</dcterms:created>
  <dcterms:modified xsi:type="dcterms:W3CDTF">2025-03-26T14:19:21Z</dcterms:modified>
</cp:coreProperties>
</file>