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712" r:id="rId3"/>
    <p:sldId id="713" r:id="rId4"/>
    <p:sldId id="258" r:id="rId5"/>
    <p:sldId id="720" r:id="rId6"/>
    <p:sldId id="721" r:id="rId7"/>
    <p:sldId id="714" r:id="rId8"/>
    <p:sldId id="715" r:id="rId9"/>
    <p:sldId id="723" r:id="rId10"/>
    <p:sldId id="724" r:id="rId11"/>
    <p:sldId id="725" r:id="rId12"/>
    <p:sldId id="727" r:id="rId13"/>
    <p:sldId id="729" r:id="rId14"/>
    <p:sldId id="728" r:id="rId15"/>
    <p:sldId id="730" r:id="rId16"/>
    <p:sldId id="719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E7BFE-B6B8-4797-BFF1-7517F3BC79DF}" v="70" dt="2025-06-08T17:00:56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hree Parate" userId="26436c444789b7b0" providerId="LiveId" clId="{D46E7BFE-B6B8-4797-BFF1-7517F3BC79DF}"/>
    <pc:docChg chg="undo custSel addSld delSld modSld sldOrd">
      <pc:chgData name="Jayshree Parate" userId="26436c444789b7b0" providerId="LiveId" clId="{D46E7BFE-B6B8-4797-BFF1-7517F3BC79DF}" dt="2025-06-08T17:01:54.896" v="590" actId="1076"/>
      <pc:docMkLst>
        <pc:docMk/>
      </pc:docMkLst>
      <pc:sldChg chg="modSp add mod">
        <pc:chgData name="Jayshree Parate" userId="26436c444789b7b0" providerId="LiveId" clId="{D46E7BFE-B6B8-4797-BFF1-7517F3BC79DF}" dt="2025-06-08T15:38:56.976" v="175" actId="255"/>
        <pc:sldMkLst>
          <pc:docMk/>
          <pc:sldMk cId="275467874" sldId="258"/>
        </pc:sldMkLst>
        <pc:spChg chg="mod">
          <ac:chgData name="Jayshree Parate" userId="26436c444789b7b0" providerId="LiveId" clId="{D46E7BFE-B6B8-4797-BFF1-7517F3BC79DF}" dt="2025-06-08T15:38:56.976" v="175" actId="255"/>
          <ac:spMkLst>
            <pc:docMk/>
            <pc:sldMk cId="275467874" sldId="258"/>
            <ac:spMk id="3" creationId="{6FBF151A-B6EC-697E-200B-BEAFAF9E55D6}"/>
          </ac:spMkLst>
        </pc:spChg>
      </pc:sldChg>
      <pc:sldChg chg="add">
        <pc:chgData name="Jayshree Parate" userId="26436c444789b7b0" providerId="LiveId" clId="{D46E7BFE-B6B8-4797-BFF1-7517F3BC79DF}" dt="2025-06-08T16:19:30.369" v="561"/>
        <pc:sldMkLst>
          <pc:docMk/>
          <pc:sldMk cId="2438371579" sldId="303"/>
        </pc:sldMkLst>
      </pc:sldChg>
      <pc:sldChg chg="modSp mod">
        <pc:chgData name="Jayshree Parate" userId="26436c444789b7b0" providerId="LiveId" clId="{D46E7BFE-B6B8-4797-BFF1-7517F3BC79DF}" dt="2025-06-08T15:27:34.323" v="110" actId="1076"/>
        <pc:sldMkLst>
          <pc:docMk/>
          <pc:sldMk cId="1594365271" sldId="712"/>
        </pc:sldMkLst>
        <pc:spChg chg="mod">
          <ac:chgData name="Jayshree Parate" userId="26436c444789b7b0" providerId="LiveId" clId="{D46E7BFE-B6B8-4797-BFF1-7517F3BC79DF}" dt="2025-06-08T15:27:34.323" v="110" actId="1076"/>
          <ac:spMkLst>
            <pc:docMk/>
            <pc:sldMk cId="1594365271" sldId="712"/>
            <ac:spMk id="8" creationId="{8AA0C0FE-532D-3625-B24C-148C2377BEE2}"/>
          </ac:spMkLst>
        </pc:spChg>
      </pc:sldChg>
      <pc:sldChg chg="addSp delSp modSp add mod">
        <pc:chgData name="Jayshree Parate" userId="26436c444789b7b0" providerId="LiveId" clId="{D46E7BFE-B6B8-4797-BFF1-7517F3BC79DF}" dt="2025-06-08T15:37:03.375" v="165" actId="1076"/>
        <pc:sldMkLst>
          <pc:docMk/>
          <pc:sldMk cId="2729787341" sldId="713"/>
        </pc:sldMkLst>
        <pc:spChg chg="mod">
          <ac:chgData name="Jayshree Parate" userId="26436c444789b7b0" providerId="LiveId" clId="{D46E7BFE-B6B8-4797-BFF1-7517F3BC79DF}" dt="2025-06-08T15:37:03.375" v="165" actId="1076"/>
          <ac:spMkLst>
            <pc:docMk/>
            <pc:sldMk cId="2729787341" sldId="713"/>
            <ac:spMk id="2" creationId="{3A020E60-F42D-DF88-898E-40A9AAEC703B}"/>
          </ac:spMkLst>
        </pc:spChg>
        <pc:picChg chg="del">
          <ac:chgData name="Jayshree Parate" userId="26436c444789b7b0" providerId="LiveId" clId="{D46E7BFE-B6B8-4797-BFF1-7517F3BC79DF}" dt="2025-06-08T15:30:31.014" v="112" actId="478"/>
          <ac:picMkLst>
            <pc:docMk/>
            <pc:sldMk cId="2729787341" sldId="713"/>
            <ac:picMk id="3" creationId="{0E749B94-CA6E-E60B-D6A3-3B8047BC924C}"/>
          </ac:picMkLst>
        </pc:picChg>
        <pc:picChg chg="add mod">
          <ac:chgData name="Jayshree Parate" userId="26436c444789b7b0" providerId="LiveId" clId="{D46E7BFE-B6B8-4797-BFF1-7517F3BC79DF}" dt="2025-06-08T15:31:06.059" v="120" actId="1076"/>
          <ac:picMkLst>
            <pc:docMk/>
            <pc:sldMk cId="2729787341" sldId="713"/>
            <ac:picMk id="4" creationId="{0ED48EDC-8D86-D08B-2199-3E6E8B90CBEA}"/>
          </ac:picMkLst>
        </pc:picChg>
      </pc:sldChg>
      <pc:sldChg chg="add del">
        <pc:chgData name="Jayshree Parate" userId="26436c444789b7b0" providerId="LiveId" clId="{D46E7BFE-B6B8-4797-BFF1-7517F3BC79DF}" dt="2025-06-08T15:40:27.910" v="177" actId="47"/>
        <pc:sldMkLst>
          <pc:docMk/>
          <pc:sldMk cId="284433704" sldId="714"/>
        </pc:sldMkLst>
      </pc:sldChg>
      <pc:sldChg chg="addSp delSp modSp add mod">
        <pc:chgData name="Jayshree Parate" userId="26436c444789b7b0" providerId="LiveId" clId="{D46E7BFE-B6B8-4797-BFF1-7517F3BC79DF}" dt="2025-06-08T15:55:46.294" v="316" actId="1076"/>
        <pc:sldMkLst>
          <pc:docMk/>
          <pc:sldMk cId="658741948" sldId="714"/>
        </pc:sldMkLst>
        <pc:spChg chg="add del mod">
          <ac:chgData name="Jayshree Parate" userId="26436c444789b7b0" providerId="LiveId" clId="{D46E7BFE-B6B8-4797-BFF1-7517F3BC79DF}" dt="2025-06-08T15:50:31.844" v="307"/>
          <ac:spMkLst>
            <pc:docMk/>
            <pc:sldMk cId="658741948" sldId="714"/>
            <ac:spMk id="3" creationId="{7753E378-792E-AC20-4C0C-561DEF75FAE8}"/>
          </ac:spMkLst>
        </pc:spChg>
        <pc:spChg chg="add del mod">
          <ac:chgData name="Jayshree Parate" userId="26436c444789b7b0" providerId="LiveId" clId="{D46E7BFE-B6B8-4797-BFF1-7517F3BC79DF}" dt="2025-06-08T15:50:31.844" v="305"/>
          <ac:spMkLst>
            <pc:docMk/>
            <pc:sldMk cId="658741948" sldId="714"/>
            <ac:spMk id="4" creationId="{84A493DD-F305-661F-6BE5-EFD598E0F59B}"/>
          </ac:spMkLst>
        </pc:spChg>
        <pc:spChg chg="add mod">
          <ac:chgData name="Jayshree Parate" userId="26436c444789b7b0" providerId="LiveId" clId="{D46E7BFE-B6B8-4797-BFF1-7517F3BC79DF}" dt="2025-06-08T15:55:46.294" v="316" actId="1076"/>
          <ac:spMkLst>
            <pc:docMk/>
            <pc:sldMk cId="658741948" sldId="714"/>
            <ac:spMk id="5" creationId="{59161630-6CBB-5276-5E98-0FFFF186823E}"/>
          </ac:spMkLst>
        </pc:spChg>
        <pc:spChg chg="del">
          <ac:chgData name="Jayshree Parate" userId="26436c444789b7b0" providerId="LiveId" clId="{D46E7BFE-B6B8-4797-BFF1-7517F3BC79DF}" dt="2025-06-08T15:49:56.799" v="297" actId="478"/>
          <ac:spMkLst>
            <pc:docMk/>
            <pc:sldMk cId="658741948" sldId="714"/>
            <ac:spMk id="7" creationId="{4BC91BD3-B743-D0D9-D8B0-2093DEAF122C}"/>
          </ac:spMkLst>
        </pc:spChg>
        <pc:spChg chg="mod">
          <ac:chgData name="Jayshree Parate" userId="26436c444789b7b0" providerId="LiveId" clId="{D46E7BFE-B6B8-4797-BFF1-7517F3BC79DF}" dt="2025-06-08T15:41:34.381" v="229" actId="20577"/>
          <ac:spMkLst>
            <pc:docMk/>
            <pc:sldMk cId="658741948" sldId="714"/>
            <ac:spMk id="8" creationId="{18784641-253B-1120-74A3-23FC15675817}"/>
          </ac:spMkLst>
        </pc:spChg>
        <pc:spChg chg="del">
          <ac:chgData name="Jayshree Parate" userId="26436c444789b7b0" providerId="LiveId" clId="{D46E7BFE-B6B8-4797-BFF1-7517F3BC79DF}" dt="2025-06-08T15:49:56.799" v="297" actId="478"/>
          <ac:spMkLst>
            <pc:docMk/>
            <pc:sldMk cId="658741948" sldId="714"/>
            <ac:spMk id="11" creationId="{F5119D0A-8717-40F8-642B-0A591F58C43A}"/>
          </ac:spMkLst>
        </pc:spChg>
        <pc:picChg chg="del">
          <ac:chgData name="Jayshree Parate" userId="26436c444789b7b0" providerId="LiveId" clId="{D46E7BFE-B6B8-4797-BFF1-7517F3BC79DF}" dt="2025-06-08T15:49:56.799" v="297" actId="478"/>
          <ac:picMkLst>
            <pc:docMk/>
            <pc:sldMk cId="658741948" sldId="714"/>
            <ac:picMk id="6" creationId="{418570C8-7507-0181-EAD5-CD9C7F03C57D}"/>
          </ac:picMkLst>
        </pc:picChg>
        <pc:picChg chg="del">
          <ac:chgData name="Jayshree Parate" userId="26436c444789b7b0" providerId="LiveId" clId="{D46E7BFE-B6B8-4797-BFF1-7517F3BC79DF}" dt="2025-06-08T15:49:56.799" v="297" actId="478"/>
          <ac:picMkLst>
            <pc:docMk/>
            <pc:sldMk cId="658741948" sldId="714"/>
            <ac:picMk id="9" creationId="{9F351E1C-C6C6-C1F0-4504-A13E8E7DFD62}"/>
          </ac:picMkLst>
        </pc:picChg>
      </pc:sldChg>
      <pc:sldChg chg="addSp delSp modSp add mod">
        <pc:chgData name="Jayshree Parate" userId="26436c444789b7b0" providerId="LiveId" clId="{D46E7BFE-B6B8-4797-BFF1-7517F3BC79DF}" dt="2025-06-08T15:58:13.258" v="327" actId="255"/>
        <pc:sldMkLst>
          <pc:docMk/>
          <pc:sldMk cId="3700617310" sldId="715"/>
        </pc:sldMkLst>
        <pc:spChg chg="del mod">
          <ac:chgData name="Jayshree Parate" userId="26436c444789b7b0" providerId="LiveId" clId="{D46E7BFE-B6B8-4797-BFF1-7517F3BC79DF}" dt="2025-06-08T15:56:28.410" v="321"/>
          <ac:spMkLst>
            <pc:docMk/>
            <pc:sldMk cId="3700617310" sldId="715"/>
            <ac:spMk id="5" creationId="{B02C639F-8309-A939-2454-4A204FD65703}"/>
          </ac:spMkLst>
        </pc:spChg>
        <pc:spChg chg="add mod">
          <ac:chgData name="Jayshree Parate" userId="26436c444789b7b0" providerId="LiveId" clId="{D46E7BFE-B6B8-4797-BFF1-7517F3BC79DF}" dt="2025-06-08T15:58:13.258" v="327" actId="255"/>
          <ac:spMkLst>
            <pc:docMk/>
            <pc:sldMk cId="3700617310" sldId="715"/>
            <ac:spMk id="6" creationId="{706901A6-4998-AD57-9608-9114348797EE}"/>
          </ac:spMkLst>
        </pc:spChg>
        <pc:picChg chg="add mod">
          <ac:chgData name="Jayshree Parate" userId="26436c444789b7b0" providerId="LiveId" clId="{D46E7BFE-B6B8-4797-BFF1-7517F3BC79DF}" dt="2025-06-08T15:57:21.147" v="323" actId="1076"/>
          <ac:picMkLst>
            <pc:docMk/>
            <pc:sldMk cId="3700617310" sldId="715"/>
            <ac:picMk id="3" creationId="{84543B2A-06D8-78AC-82B7-81EEACA374A8}"/>
          </ac:picMkLst>
        </pc:picChg>
      </pc:sldChg>
      <pc:sldChg chg="add del">
        <pc:chgData name="Jayshree Parate" userId="26436c444789b7b0" providerId="LiveId" clId="{D46E7BFE-B6B8-4797-BFF1-7517F3BC79DF}" dt="2025-06-08T16:18:54.983" v="543" actId="47"/>
        <pc:sldMkLst>
          <pc:docMk/>
          <pc:sldMk cId="1899665678" sldId="718"/>
        </pc:sldMkLst>
      </pc:sldChg>
      <pc:sldChg chg="add">
        <pc:chgData name="Jayshree Parate" userId="26436c444789b7b0" providerId="LiveId" clId="{D46E7BFE-B6B8-4797-BFF1-7517F3BC79DF}" dt="2025-06-08T16:19:23.883" v="560"/>
        <pc:sldMkLst>
          <pc:docMk/>
          <pc:sldMk cId="1335607217" sldId="719"/>
        </pc:sldMkLst>
      </pc:sldChg>
      <pc:sldChg chg="modSp add mod">
        <pc:chgData name="Jayshree Parate" userId="26436c444789b7b0" providerId="LiveId" clId="{D46E7BFE-B6B8-4797-BFF1-7517F3BC79DF}" dt="2025-06-08T15:40:44.096" v="198" actId="20577"/>
        <pc:sldMkLst>
          <pc:docMk/>
          <pc:sldMk cId="284433704" sldId="720"/>
        </pc:sldMkLst>
        <pc:spChg chg="mod">
          <ac:chgData name="Jayshree Parate" userId="26436c444789b7b0" providerId="LiveId" clId="{D46E7BFE-B6B8-4797-BFF1-7517F3BC79DF}" dt="2025-06-08T15:40:44.096" v="198" actId="20577"/>
          <ac:spMkLst>
            <pc:docMk/>
            <pc:sldMk cId="284433704" sldId="720"/>
            <ac:spMk id="58" creationId="{6DF9400A-A96A-5DEA-A5C5-938D59A2755A}"/>
          </ac:spMkLst>
        </pc:spChg>
      </pc:sldChg>
      <pc:sldChg chg="addSp delSp modSp add mod ord">
        <pc:chgData name="Jayshree Parate" userId="26436c444789b7b0" providerId="LiveId" clId="{D46E7BFE-B6B8-4797-BFF1-7517F3BC79DF}" dt="2025-06-08T15:49:28.511" v="296" actId="1076"/>
        <pc:sldMkLst>
          <pc:docMk/>
          <pc:sldMk cId="426277039" sldId="721"/>
        </pc:sldMkLst>
        <pc:spChg chg="add mod">
          <ac:chgData name="Jayshree Parate" userId="26436c444789b7b0" providerId="LiveId" clId="{D46E7BFE-B6B8-4797-BFF1-7517F3BC79DF}" dt="2025-06-08T15:49:24.124" v="295" actId="1076"/>
          <ac:spMkLst>
            <pc:docMk/>
            <pc:sldMk cId="426277039" sldId="721"/>
            <ac:spMk id="3" creationId="{F4DC7A4F-1DE5-8008-8E4A-D1D7F39BD3A7}"/>
          </ac:spMkLst>
        </pc:spChg>
        <pc:spChg chg="add del mod">
          <ac:chgData name="Jayshree Parate" userId="26436c444789b7b0" providerId="LiveId" clId="{D46E7BFE-B6B8-4797-BFF1-7517F3BC79DF}" dt="2025-06-08T15:46:20.732" v="260" actId="478"/>
          <ac:spMkLst>
            <pc:docMk/>
            <pc:sldMk cId="426277039" sldId="721"/>
            <ac:spMk id="5" creationId="{0BAF8181-9967-0303-0BAB-190139FB4471}"/>
          </ac:spMkLst>
        </pc:spChg>
        <pc:spChg chg="del">
          <ac:chgData name="Jayshree Parate" userId="26436c444789b7b0" providerId="LiveId" clId="{D46E7BFE-B6B8-4797-BFF1-7517F3BC79DF}" dt="2025-06-08T15:42:39.168" v="230" actId="478"/>
          <ac:spMkLst>
            <pc:docMk/>
            <pc:sldMk cId="426277039" sldId="721"/>
            <ac:spMk id="7" creationId="{4BC91BD3-B743-D0D9-D8B0-2093DEAF122C}"/>
          </ac:spMkLst>
        </pc:spChg>
        <pc:spChg chg="mod">
          <ac:chgData name="Jayshree Parate" userId="26436c444789b7b0" providerId="LiveId" clId="{D46E7BFE-B6B8-4797-BFF1-7517F3BC79DF}" dt="2025-06-08T15:41:22.438" v="216" actId="20577"/>
          <ac:spMkLst>
            <pc:docMk/>
            <pc:sldMk cId="426277039" sldId="721"/>
            <ac:spMk id="8" creationId="{18784641-253B-1120-74A3-23FC15675817}"/>
          </ac:spMkLst>
        </pc:spChg>
        <pc:spChg chg="add del">
          <ac:chgData name="Jayshree Parate" userId="26436c444789b7b0" providerId="LiveId" clId="{D46E7BFE-B6B8-4797-BFF1-7517F3BC79DF}" dt="2025-06-08T15:46:20.732" v="260" actId="478"/>
          <ac:spMkLst>
            <pc:docMk/>
            <pc:sldMk cId="426277039" sldId="721"/>
            <ac:spMk id="10" creationId="{A6B5404A-8CEF-EA05-F9B7-D26D9D4C3E10}"/>
          </ac:spMkLst>
        </pc:spChg>
        <pc:spChg chg="del">
          <ac:chgData name="Jayshree Parate" userId="26436c444789b7b0" providerId="LiveId" clId="{D46E7BFE-B6B8-4797-BFF1-7517F3BC79DF}" dt="2025-06-08T15:42:39.168" v="230" actId="478"/>
          <ac:spMkLst>
            <pc:docMk/>
            <pc:sldMk cId="426277039" sldId="721"/>
            <ac:spMk id="11" creationId="{F5119D0A-8717-40F8-642B-0A591F58C43A}"/>
          </ac:spMkLst>
        </pc:spChg>
        <pc:spChg chg="add del mod">
          <ac:chgData name="Jayshree Parate" userId="26436c444789b7b0" providerId="LiveId" clId="{D46E7BFE-B6B8-4797-BFF1-7517F3BC79DF}" dt="2025-06-08T15:46:47.337" v="267"/>
          <ac:spMkLst>
            <pc:docMk/>
            <pc:sldMk cId="426277039" sldId="721"/>
            <ac:spMk id="13" creationId="{D5D1FE01-88FE-5B07-C2A9-25191712C1F0}"/>
          </ac:spMkLst>
        </pc:spChg>
        <pc:spChg chg="add mod">
          <ac:chgData name="Jayshree Parate" userId="26436c444789b7b0" providerId="LiveId" clId="{D46E7BFE-B6B8-4797-BFF1-7517F3BC79DF}" dt="2025-06-08T15:49:28.511" v="296" actId="1076"/>
          <ac:spMkLst>
            <pc:docMk/>
            <pc:sldMk cId="426277039" sldId="721"/>
            <ac:spMk id="14" creationId="{DB693DB7-5DB9-873D-402A-6588DC780CD0}"/>
          </ac:spMkLst>
        </pc:spChg>
        <pc:picChg chg="del">
          <ac:chgData name="Jayshree Parate" userId="26436c444789b7b0" providerId="LiveId" clId="{D46E7BFE-B6B8-4797-BFF1-7517F3BC79DF}" dt="2025-06-08T15:42:39.168" v="230" actId="478"/>
          <ac:picMkLst>
            <pc:docMk/>
            <pc:sldMk cId="426277039" sldId="721"/>
            <ac:picMk id="6" creationId="{418570C8-7507-0181-EAD5-CD9C7F03C57D}"/>
          </ac:picMkLst>
        </pc:picChg>
        <pc:picChg chg="del">
          <ac:chgData name="Jayshree Parate" userId="26436c444789b7b0" providerId="LiveId" clId="{D46E7BFE-B6B8-4797-BFF1-7517F3BC79DF}" dt="2025-06-08T15:42:39.168" v="230" actId="478"/>
          <ac:picMkLst>
            <pc:docMk/>
            <pc:sldMk cId="426277039" sldId="721"/>
            <ac:picMk id="9" creationId="{9F351E1C-C6C6-C1F0-4504-A13E8E7DFD62}"/>
          </ac:picMkLst>
        </pc:picChg>
      </pc:sldChg>
      <pc:sldChg chg="addSp delSp modSp add del mod">
        <pc:chgData name="Jayshree Parate" userId="26436c444789b7b0" providerId="LiveId" clId="{D46E7BFE-B6B8-4797-BFF1-7517F3BC79DF}" dt="2025-06-08T17:00:21.794" v="573" actId="2696"/>
        <pc:sldMkLst>
          <pc:docMk/>
          <pc:sldMk cId="2091745807" sldId="722"/>
        </pc:sldMkLst>
        <pc:spChg chg="del mod">
          <ac:chgData name="Jayshree Parate" userId="26436c444789b7b0" providerId="LiveId" clId="{D46E7BFE-B6B8-4797-BFF1-7517F3BC79DF}" dt="2025-06-08T15:59:27.939" v="332"/>
          <ac:spMkLst>
            <pc:docMk/>
            <pc:sldMk cId="2091745807" sldId="722"/>
            <ac:spMk id="6" creationId="{DDD9A840-3144-E26B-218B-E739611E4F4D}"/>
          </ac:spMkLst>
        </pc:spChg>
        <pc:picChg chg="del">
          <ac:chgData name="Jayshree Parate" userId="26436c444789b7b0" providerId="LiveId" clId="{D46E7BFE-B6B8-4797-BFF1-7517F3BC79DF}" dt="2025-06-08T15:59:23.012" v="329" actId="478"/>
          <ac:picMkLst>
            <pc:docMk/>
            <pc:sldMk cId="2091745807" sldId="722"/>
            <ac:picMk id="3" creationId="{A1928543-A4E9-D709-3BE3-CA0170B548CE}"/>
          </ac:picMkLst>
        </pc:picChg>
        <pc:picChg chg="add mod">
          <ac:chgData name="Jayshree Parate" userId="26436c444789b7b0" providerId="LiveId" clId="{D46E7BFE-B6B8-4797-BFF1-7517F3BC79DF}" dt="2025-06-08T15:59:33.366" v="334" actId="1076"/>
          <ac:picMkLst>
            <pc:docMk/>
            <pc:sldMk cId="2091745807" sldId="722"/>
            <ac:picMk id="4" creationId="{FBED0355-336F-F24E-36A6-680FA76D941E}"/>
          </ac:picMkLst>
        </pc:picChg>
        <pc:picChg chg="add del">
          <ac:chgData name="Jayshree Parate" userId="26436c444789b7b0" providerId="LiveId" clId="{D46E7BFE-B6B8-4797-BFF1-7517F3BC79DF}" dt="2025-06-08T16:00:25.879" v="336" actId="478"/>
          <ac:picMkLst>
            <pc:docMk/>
            <pc:sldMk cId="2091745807" sldId="722"/>
            <ac:picMk id="7" creationId="{99AA4724-B463-3342-5658-04EF0463E9B6}"/>
          </ac:picMkLst>
        </pc:picChg>
      </pc:sldChg>
      <pc:sldChg chg="modSp add del mod">
        <pc:chgData name="Jayshree Parate" userId="26436c444789b7b0" providerId="LiveId" clId="{D46E7BFE-B6B8-4797-BFF1-7517F3BC79DF}" dt="2025-06-08T17:00:35.846" v="579"/>
        <pc:sldMkLst>
          <pc:docMk/>
          <pc:sldMk cId="2879976400" sldId="722"/>
        </pc:sldMkLst>
        <pc:picChg chg="mod">
          <ac:chgData name="Jayshree Parate" userId="26436c444789b7b0" providerId="LiveId" clId="{D46E7BFE-B6B8-4797-BFF1-7517F3BC79DF}" dt="2025-06-08T17:00:35.364" v="578" actId="14100"/>
          <ac:picMkLst>
            <pc:docMk/>
            <pc:sldMk cId="2879976400" sldId="722"/>
            <ac:picMk id="4" creationId="{FBED0355-336F-F24E-36A6-680FA76D941E}"/>
          </ac:picMkLst>
        </pc:picChg>
      </pc:sldChg>
      <pc:sldChg chg="add del">
        <pc:chgData name="Jayshree Parate" userId="26436c444789b7b0" providerId="LiveId" clId="{D46E7BFE-B6B8-4797-BFF1-7517F3BC79DF}" dt="2025-06-08T17:00:56.063" v="583"/>
        <pc:sldMkLst>
          <pc:docMk/>
          <pc:sldMk cId="3085160953" sldId="722"/>
        </pc:sldMkLst>
      </pc:sldChg>
      <pc:sldChg chg="add del">
        <pc:chgData name="Jayshree Parate" userId="26436c444789b7b0" providerId="LiveId" clId="{D46E7BFE-B6B8-4797-BFF1-7517F3BC79DF}" dt="2025-06-08T17:00:50.212" v="581" actId="2696"/>
        <pc:sldMkLst>
          <pc:docMk/>
          <pc:sldMk cId="3278700377" sldId="722"/>
        </pc:sldMkLst>
      </pc:sldChg>
      <pc:sldChg chg="addSp delSp add mod">
        <pc:chgData name="Jayshree Parate" userId="26436c444789b7b0" providerId="LiveId" clId="{D46E7BFE-B6B8-4797-BFF1-7517F3BC79DF}" dt="2025-06-08T16:01:12.336" v="339" actId="22"/>
        <pc:sldMkLst>
          <pc:docMk/>
          <pc:sldMk cId="3786737830" sldId="723"/>
        </pc:sldMkLst>
        <pc:picChg chg="add">
          <ac:chgData name="Jayshree Parate" userId="26436c444789b7b0" providerId="LiveId" clId="{D46E7BFE-B6B8-4797-BFF1-7517F3BC79DF}" dt="2025-06-08T16:01:12.336" v="339" actId="22"/>
          <ac:picMkLst>
            <pc:docMk/>
            <pc:sldMk cId="3786737830" sldId="723"/>
            <ac:picMk id="3" creationId="{176A47E0-7000-67F7-0D27-96E1C9ACE28E}"/>
          </ac:picMkLst>
        </pc:picChg>
        <pc:picChg chg="del">
          <ac:chgData name="Jayshree Parate" userId="26436c444789b7b0" providerId="LiveId" clId="{D46E7BFE-B6B8-4797-BFF1-7517F3BC79DF}" dt="2025-06-08T16:00:37.929" v="338" actId="478"/>
          <ac:picMkLst>
            <pc:docMk/>
            <pc:sldMk cId="3786737830" sldId="723"/>
            <ac:picMk id="4" creationId="{6A93FC7C-CF61-AA85-85BB-0146E574B5EF}"/>
          </ac:picMkLst>
        </pc:picChg>
      </pc:sldChg>
      <pc:sldChg chg="addSp delSp modSp add mod">
        <pc:chgData name="Jayshree Parate" userId="26436c444789b7b0" providerId="LiveId" clId="{D46E7BFE-B6B8-4797-BFF1-7517F3BC79DF}" dt="2025-06-08T16:01:57.984" v="346" actId="1076"/>
        <pc:sldMkLst>
          <pc:docMk/>
          <pc:sldMk cId="2116851542" sldId="724"/>
        </pc:sldMkLst>
        <pc:picChg chg="del">
          <ac:chgData name="Jayshree Parate" userId="26436c444789b7b0" providerId="LiveId" clId="{D46E7BFE-B6B8-4797-BFF1-7517F3BC79DF}" dt="2025-06-08T16:01:21.358" v="341" actId="478"/>
          <ac:picMkLst>
            <pc:docMk/>
            <pc:sldMk cId="2116851542" sldId="724"/>
            <ac:picMk id="3" creationId="{032AA605-9B50-17E4-AD93-5AD683AD4AB1}"/>
          </ac:picMkLst>
        </pc:picChg>
        <pc:picChg chg="add mod">
          <ac:chgData name="Jayshree Parate" userId="26436c444789b7b0" providerId="LiveId" clId="{D46E7BFE-B6B8-4797-BFF1-7517F3BC79DF}" dt="2025-06-08T16:01:57.984" v="346" actId="1076"/>
          <ac:picMkLst>
            <pc:docMk/>
            <pc:sldMk cId="2116851542" sldId="724"/>
            <ac:picMk id="4" creationId="{FA18DDA5-CD7E-479F-45F0-CDE28FC5CA0A}"/>
          </ac:picMkLst>
        </pc:picChg>
      </pc:sldChg>
      <pc:sldChg chg="addSp delSp modSp add mod">
        <pc:chgData name="Jayshree Parate" userId="26436c444789b7b0" providerId="LiveId" clId="{D46E7BFE-B6B8-4797-BFF1-7517F3BC79DF}" dt="2025-06-08T16:02:43.928" v="352" actId="1076"/>
        <pc:sldMkLst>
          <pc:docMk/>
          <pc:sldMk cId="3402118220" sldId="725"/>
        </pc:sldMkLst>
        <pc:picChg chg="add mod">
          <ac:chgData name="Jayshree Parate" userId="26436c444789b7b0" providerId="LiveId" clId="{D46E7BFE-B6B8-4797-BFF1-7517F3BC79DF}" dt="2025-06-08T16:02:43.928" v="352" actId="1076"/>
          <ac:picMkLst>
            <pc:docMk/>
            <pc:sldMk cId="3402118220" sldId="725"/>
            <ac:picMk id="3" creationId="{E49B87D3-30E5-9B5E-9C9A-7F7D053C5CE1}"/>
          </ac:picMkLst>
        </pc:picChg>
        <pc:picChg chg="del">
          <ac:chgData name="Jayshree Parate" userId="26436c444789b7b0" providerId="LiveId" clId="{D46E7BFE-B6B8-4797-BFF1-7517F3BC79DF}" dt="2025-06-08T16:02:31.919" v="348" actId="478"/>
          <ac:picMkLst>
            <pc:docMk/>
            <pc:sldMk cId="3402118220" sldId="725"/>
            <ac:picMk id="4" creationId="{D99B8E8B-659B-66EB-CE28-C21AF776CD0C}"/>
          </ac:picMkLst>
        </pc:picChg>
      </pc:sldChg>
      <pc:sldChg chg="add del">
        <pc:chgData name="Jayshree Parate" userId="26436c444789b7b0" providerId="LiveId" clId="{D46E7BFE-B6B8-4797-BFF1-7517F3BC79DF}" dt="2025-06-08T17:00:05.004" v="572" actId="2696"/>
        <pc:sldMkLst>
          <pc:docMk/>
          <pc:sldMk cId="2337374857" sldId="726"/>
        </pc:sldMkLst>
      </pc:sldChg>
      <pc:sldChg chg="addSp delSp modSp add mod">
        <pc:chgData name="Jayshree Parate" userId="26436c444789b7b0" providerId="LiveId" clId="{D46E7BFE-B6B8-4797-BFF1-7517F3BC79DF}" dt="2025-06-08T16:09:36.979" v="463" actId="1076"/>
        <pc:sldMkLst>
          <pc:docMk/>
          <pc:sldMk cId="726826135" sldId="727"/>
        </pc:sldMkLst>
        <pc:spChg chg="add del mod">
          <ac:chgData name="Jayshree Parate" userId="26436c444789b7b0" providerId="LiveId" clId="{D46E7BFE-B6B8-4797-BFF1-7517F3BC79DF}" dt="2025-06-08T16:05:17.796" v="409"/>
          <ac:spMkLst>
            <pc:docMk/>
            <pc:sldMk cId="726826135" sldId="727"/>
            <ac:spMk id="4" creationId="{01F456A6-4439-C97B-2208-41B3E558F787}"/>
          </ac:spMkLst>
        </pc:spChg>
        <pc:spChg chg="add mod">
          <ac:chgData name="Jayshree Parate" userId="26436c444789b7b0" providerId="LiveId" clId="{D46E7BFE-B6B8-4797-BFF1-7517F3BC79DF}" dt="2025-06-08T16:09:33.870" v="462" actId="1076"/>
          <ac:spMkLst>
            <pc:docMk/>
            <pc:sldMk cId="726826135" sldId="727"/>
            <ac:spMk id="6" creationId="{C9A0E12A-5014-CAE2-D4DB-0EFC96D0462D}"/>
          </ac:spMkLst>
        </pc:spChg>
        <pc:spChg chg="mod">
          <ac:chgData name="Jayshree Parate" userId="26436c444789b7b0" providerId="LiveId" clId="{D46E7BFE-B6B8-4797-BFF1-7517F3BC79DF}" dt="2025-06-08T16:04:49.034" v="385" actId="20577"/>
          <ac:spMkLst>
            <pc:docMk/>
            <pc:sldMk cId="726826135" sldId="727"/>
            <ac:spMk id="8" creationId="{95B620BB-EA06-0BAD-EE9A-477FECFB746B}"/>
          </ac:spMkLst>
        </pc:spChg>
        <pc:picChg chg="del">
          <ac:chgData name="Jayshree Parate" userId="26436c444789b7b0" providerId="LiveId" clId="{D46E7BFE-B6B8-4797-BFF1-7517F3BC79DF}" dt="2025-06-08T16:04:40.835" v="355" actId="478"/>
          <ac:picMkLst>
            <pc:docMk/>
            <pc:sldMk cId="726826135" sldId="727"/>
            <ac:picMk id="3" creationId="{F66A4A43-C017-8C7F-336C-005CAB89013E}"/>
          </ac:picMkLst>
        </pc:picChg>
        <pc:picChg chg="add mod">
          <ac:chgData name="Jayshree Parate" userId="26436c444789b7b0" providerId="LiveId" clId="{D46E7BFE-B6B8-4797-BFF1-7517F3BC79DF}" dt="2025-06-08T16:09:36.979" v="463" actId="1076"/>
          <ac:picMkLst>
            <pc:docMk/>
            <pc:sldMk cId="726826135" sldId="727"/>
            <ac:picMk id="9" creationId="{D9CC60EE-0A28-7E6E-F16E-B191DD0F731E}"/>
          </ac:picMkLst>
        </pc:picChg>
      </pc:sldChg>
      <pc:sldChg chg="addSp modSp add mod">
        <pc:chgData name="Jayshree Parate" userId="26436c444789b7b0" providerId="LiveId" clId="{D46E7BFE-B6B8-4797-BFF1-7517F3BC79DF}" dt="2025-06-08T17:01:54.896" v="590" actId="1076"/>
        <pc:sldMkLst>
          <pc:docMk/>
          <pc:sldMk cId="1640041994" sldId="728"/>
        </pc:sldMkLst>
        <pc:spChg chg="add mod">
          <ac:chgData name="Jayshree Parate" userId="26436c444789b7b0" providerId="LiveId" clId="{D46E7BFE-B6B8-4797-BFF1-7517F3BC79DF}" dt="2025-06-08T17:01:54.896" v="590" actId="1076"/>
          <ac:spMkLst>
            <pc:docMk/>
            <pc:sldMk cId="1640041994" sldId="728"/>
            <ac:spMk id="3" creationId="{A290ED1C-E4F5-DD4E-B975-A1C4477EF852}"/>
          </ac:spMkLst>
        </pc:spChg>
        <pc:spChg chg="mod">
          <ac:chgData name="Jayshree Parate" userId="26436c444789b7b0" providerId="LiveId" clId="{D46E7BFE-B6B8-4797-BFF1-7517F3BC79DF}" dt="2025-06-08T16:05:01.335" v="404" actId="20577"/>
          <ac:spMkLst>
            <pc:docMk/>
            <pc:sldMk cId="1640041994" sldId="728"/>
            <ac:spMk id="8" creationId="{9EDB578C-3875-2575-57B7-F2774754F74C}"/>
          </ac:spMkLst>
        </pc:spChg>
        <pc:picChg chg="add mod">
          <ac:chgData name="Jayshree Parate" userId="26436c444789b7b0" providerId="LiveId" clId="{D46E7BFE-B6B8-4797-BFF1-7517F3BC79DF}" dt="2025-06-08T17:01:42.225" v="589" actId="14100"/>
          <ac:picMkLst>
            <pc:docMk/>
            <pc:sldMk cId="1640041994" sldId="728"/>
            <ac:picMk id="5" creationId="{7832789B-022E-5B78-534C-77E69E617271}"/>
          </ac:picMkLst>
        </pc:picChg>
      </pc:sldChg>
      <pc:sldChg chg="addSp delSp modSp add mod">
        <pc:chgData name="Jayshree Parate" userId="26436c444789b7b0" providerId="LiveId" clId="{D46E7BFE-B6B8-4797-BFF1-7517F3BC79DF}" dt="2025-06-08T16:10:34.463" v="477" actId="1035"/>
        <pc:sldMkLst>
          <pc:docMk/>
          <pc:sldMk cId="2009831998" sldId="729"/>
        </pc:sldMkLst>
        <pc:spChg chg="add mod">
          <ac:chgData name="Jayshree Parate" userId="26436c444789b7b0" providerId="LiveId" clId="{D46E7BFE-B6B8-4797-BFF1-7517F3BC79DF}" dt="2025-06-08T16:10:29.805" v="476" actId="1076"/>
          <ac:spMkLst>
            <pc:docMk/>
            <pc:sldMk cId="2009831998" sldId="729"/>
            <ac:spMk id="3" creationId="{C42148A0-C822-C15C-B6AB-A579E254CDC4}"/>
          </ac:spMkLst>
        </pc:spChg>
        <pc:picChg chg="add del">
          <ac:chgData name="Jayshree Parate" userId="26436c444789b7b0" providerId="LiveId" clId="{D46E7BFE-B6B8-4797-BFF1-7517F3BC79DF}" dt="2025-06-08T16:07:37.395" v="425" actId="478"/>
          <ac:picMkLst>
            <pc:docMk/>
            <pc:sldMk cId="2009831998" sldId="729"/>
            <ac:picMk id="5" creationId="{CF9E94EB-3B4D-8FCE-232F-F64D51FDFBAB}"/>
          </ac:picMkLst>
        </pc:picChg>
        <pc:picChg chg="add mod">
          <ac:chgData name="Jayshree Parate" userId="26436c444789b7b0" providerId="LiveId" clId="{D46E7BFE-B6B8-4797-BFF1-7517F3BC79DF}" dt="2025-06-08T16:10:34.463" v="477" actId="1035"/>
          <ac:picMkLst>
            <pc:docMk/>
            <pc:sldMk cId="2009831998" sldId="729"/>
            <ac:picMk id="7" creationId="{376359F8-A85F-DE0A-2066-AE4BE7304FA2}"/>
          </ac:picMkLst>
        </pc:picChg>
      </pc:sldChg>
      <pc:sldChg chg="addSp delSp modSp add mod">
        <pc:chgData name="Jayshree Parate" userId="26436c444789b7b0" providerId="LiveId" clId="{D46E7BFE-B6B8-4797-BFF1-7517F3BC79DF}" dt="2025-06-08T16:59:24.220" v="571" actId="1076"/>
        <pc:sldMkLst>
          <pc:docMk/>
          <pc:sldMk cId="745457879" sldId="730"/>
        </pc:sldMkLst>
        <pc:spChg chg="add mod">
          <ac:chgData name="Jayshree Parate" userId="26436c444789b7b0" providerId="LiveId" clId="{D46E7BFE-B6B8-4797-BFF1-7517F3BC79DF}" dt="2025-06-08T16:59:24.220" v="571" actId="1076"/>
          <ac:spMkLst>
            <pc:docMk/>
            <pc:sldMk cId="745457879" sldId="730"/>
            <ac:spMk id="2" creationId="{E2CD075E-C465-CA9D-860B-7695DDD35E40}"/>
          </ac:spMkLst>
        </pc:spChg>
        <pc:spChg chg="del mod">
          <ac:chgData name="Jayshree Parate" userId="26436c444789b7b0" providerId="LiveId" clId="{D46E7BFE-B6B8-4797-BFF1-7517F3BC79DF}" dt="2025-06-08T16:19:15.635" v="559"/>
          <ac:spMkLst>
            <pc:docMk/>
            <pc:sldMk cId="745457879" sldId="730"/>
            <ac:spMk id="3" creationId="{DDEAC08C-93D8-74DD-0DFC-C95E8DD51176}"/>
          </ac:spMkLst>
        </pc:spChg>
        <pc:spChg chg="mod">
          <ac:chgData name="Jayshree Parate" userId="26436c444789b7b0" providerId="LiveId" clId="{D46E7BFE-B6B8-4797-BFF1-7517F3BC79DF}" dt="2025-06-08T16:19:13.972" v="557" actId="20577"/>
          <ac:spMkLst>
            <pc:docMk/>
            <pc:sldMk cId="745457879" sldId="730"/>
            <ac:spMk id="8" creationId="{6CB2B071-A453-019E-C516-11D76BC187BF}"/>
          </ac:spMkLst>
        </pc:spChg>
      </pc:sldChg>
      <pc:sldChg chg="add del">
        <pc:chgData name="Jayshree Parate" userId="26436c444789b7b0" providerId="LiveId" clId="{D46E7BFE-B6B8-4797-BFF1-7517F3BC79DF}" dt="2025-06-08T16:05:31.596" v="412" actId="2696"/>
        <pc:sldMkLst>
          <pc:docMk/>
          <pc:sldMk cId="910783937" sldId="7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2E79A-9665-468B-9B9D-538E4ABA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F95EC-6900-4097-A257-D95247C1E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04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DED6-1796-4914-A12E-D37CEB28D7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2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BD49-5F31-2281-63AB-BD0FED40F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25037-D60A-BCFD-741C-1EF8B4540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8B9C-AE2F-CF2E-C003-B1C65966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9335D-40FB-6AF4-90A2-9F51C57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88F0-468F-3C00-C23F-A1B006E9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26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24-DAD7-444A-DE54-33B3DFEE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677F3-77AC-FE62-9035-B1CB11E6F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51566-9876-7CA9-95F3-27F7151F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090B-9D5D-B770-1952-EC3831ED4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18B5-E29F-25FB-4674-BD7BE72F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80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BEDE9C-49F1-8244-E526-17D3D2FE2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05D95-FDCA-D630-BDEF-C6A905574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1946E-1BB6-56C0-C1A7-07F9038E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EABE4-4B3B-2A2E-6653-E5C5B3E5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A3DDE-5D91-FA02-7D9D-55146064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35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075BB-15B2-EA0E-9027-845648B14F9F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3" name="Picture 2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FFF3B02-3DEE-4581-2F38-C9DA9DD1DFC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A924FD-34B9-B00C-7909-385ABB7485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5924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Third Flow E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269" y="603666"/>
            <a:ext cx="7057847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269" y="1659835"/>
            <a:ext cx="7057847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60409B4-C617-2A18-6BFD-309E9F59F1A6}"/>
              </a:ext>
            </a:extLst>
          </p:cNvPr>
          <p:cNvSpPr/>
          <p:nvPr userDrawn="1"/>
        </p:nvSpPr>
        <p:spPr>
          <a:xfrm>
            <a:off x="1" y="0"/>
            <a:ext cx="4114800" cy="6858000"/>
          </a:xfrm>
          <a:prstGeom prst="homePlate">
            <a:avLst>
              <a:gd name="adj" fmla="val 16049"/>
            </a:avLst>
          </a:prstGeom>
          <a:solidFill>
            <a:srgbClr val="1D1B58"/>
          </a:solidFill>
          <a:ln>
            <a:solidFill>
              <a:srgbClr val="1D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9F22F4-4B18-0516-26F1-498BF7EBEAB2}"/>
              </a:ext>
            </a:extLst>
          </p:cNvPr>
          <p:cNvSpPr txBox="1">
            <a:spLocks/>
          </p:cNvSpPr>
          <p:nvPr userDrawn="1"/>
        </p:nvSpPr>
        <p:spPr>
          <a:xfrm>
            <a:off x="678882" y="3122614"/>
            <a:ext cx="297872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46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 Background&quot; Images – Browse 8,227 Stock Photos, Vectors, and Video |  Adobe Stock">
            <a:extLst>
              <a:ext uri="{FF2B5EF4-FFF2-40B4-BE49-F238E27FC236}">
                <a16:creationId xmlns:a16="http://schemas.microsoft.com/office/drawing/2014/main" id="{19625874-6531-A345-C3ED-8BD86E0E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332" r="1954" b="1250"/>
          <a:stretch>
            <a:fillRect/>
          </a:stretch>
        </p:blipFill>
        <p:spPr bwMode="auto">
          <a:xfrm>
            <a:off x="-21770" y="0"/>
            <a:ext cx="12213771" cy="6858000"/>
          </a:xfrm>
          <a:custGeom>
            <a:avLst/>
            <a:gdLst>
              <a:gd name="connsiteX0" fmla="*/ 0 w 12213771"/>
              <a:gd name="connsiteY0" fmla="*/ 0 h 6858000"/>
              <a:gd name="connsiteX1" fmla="*/ 12213771 w 12213771"/>
              <a:gd name="connsiteY1" fmla="*/ 0 h 6858000"/>
              <a:gd name="connsiteX2" fmla="*/ 12213771 w 12213771"/>
              <a:gd name="connsiteY2" fmla="*/ 6858000 h 6858000"/>
              <a:gd name="connsiteX3" fmla="*/ 0 w 12213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3771" h="6858000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770665" y="-2959994"/>
            <a:ext cx="2628900" cy="12213771"/>
          </a:xfrm>
        </p:spPr>
        <p:txBody>
          <a:bodyPr vert="eaVert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906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531-1C6D-28F5-A5B9-DA5F4105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9CCC2-A890-AFEC-FA18-691E126C5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97896-1214-7229-0D0B-92319CCFC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46C05-BD04-151C-023D-33B9A6ABB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47D9-68F2-2961-C40B-D24893158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91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56DD-74D8-CF5D-DD39-C8CAFF86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ECC3-1919-4114-69B9-D6610EB12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F79B0-7C98-F754-EB98-546AC159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C5DB6-EE2B-53DA-42BE-D2A15610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1895B-A334-E102-3723-5ACB9B15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04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9860-3DD1-33E4-2BF6-863728D2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D8E1D-491F-22AA-AB5D-F73C6D40E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92690-BD1E-F7AA-776E-51BC52002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CD873-FA9B-6FB0-FD5E-41625F03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CB23B-A356-0621-1223-A6A9BC6C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383AA-DF3B-3DD6-3191-994B2CDD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6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D76B-F612-043F-C569-466F55C76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8870D-617C-EA4F-E292-1903DAF1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2C29E-956A-9579-9F11-BFD2AA9D6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FF3C0-F9B2-681F-DCBF-7BF95ABF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B6A61-AEDD-BDBB-E79F-E3D9EAF71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328D7-0D47-50A9-B313-D2EA4143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4B9D6-AEC3-2DF0-39A0-C347433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892E3-7DCF-EBB8-2893-8DEFE86B3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10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D1C-CF09-B249-387E-D31B3A13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10535-87AF-F027-0BEC-5CF6C618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EC1FA8-C7E5-C87D-38BF-7A0616B77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2EE31-2072-5662-12AE-2C7848A3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03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383AE-9331-5F64-2179-DB941CE7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184273-25EE-C3CC-D086-912DF85BA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8256B-22B0-51F9-8A43-9A3E6D3E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47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67E0-134C-988D-9D2C-F142035D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7205-0AF3-9D70-45BE-3AE9C0E1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9A574-5585-9369-4830-010EF83BE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C18F5-03B1-073A-3866-9A6A52DA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FD234-2533-F73A-997A-B2BE9252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CEB34F-A6E9-E062-86A2-91324D95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27A2-F8DD-9940-F39F-B8876D75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26C47-92C7-47A5-E048-FF4CF5768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11219-62FE-8105-C32F-F114689A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60934-B410-92CD-00DD-07B1CAB4B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D5F6-A1F7-AE3D-2F48-64EE99E0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B3864-5FA2-5497-234E-3155B712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28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16A8F-DDD9-EE67-79AE-67A71DB5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B06394-1758-EE1F-4E67-10BEF98EE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EEE74-0E3F-4356-509C-C0995A35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6939-784D-4A63-81B6-E8BE2B42368D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F8F3E-2EB6-CBF9-1524-EA4E0880D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9BA9-5339-2932-24AF-7DE1FB485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48A34-2967-464E-9656-2AEB751E1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8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859536" y="3118104"/>
            <a:ext cx="11183112" cy="93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65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Website Traffic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A398-5A92-1F63-B2C5-14386E7B6CB6}"/>
              </a:ext>
            </a:extLst>
          </p:cNvPr>
          <p:cNvSpPr txBox="1"/>
          <p:nvPr/>
        </p:nvSpPr>
        <p:spPr>
          <a:xfrm>
            <a:off x="6451092" y="5056151"/>
            <a:ext cx="52938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Jayshree </a:t>
            </a:r>
            <a:r>
              <a:rPr lang="en-US" sz="25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Rambhau</a:t>
            </a:r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Parate</a:t>
            </a:r>
          </a:p>
          <a:p>
            <a:pPr algn="r"/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Date: 08</a:t>
            </a:r>
            <a:r>
              <a:rPr lang="en-US" sz="2500" baseline="3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June 2025</a:t>
            </a:r>
            <a:endParaRPr lang="en-IN" sz="25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5D00B-11F5-5780-A4A1-0347765BE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07B30800-45AC-F3AE-B1AA-88599205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149922-CE19-6D6D-7B8B-DF4E2F95DD18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 EXPLORATION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18DDA5-CD7E-479F-45F0-CDE28FC5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40" y="1064502"/>
            <a:ext cx="9009120" cy="4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5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BCB8-FCBB-9EBA-49FF-89791116A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C499D1C8-34F8-63BB-C86C-F3D929A83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916EC6-A8C4-CB97-45E2-37501C0FF083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 EXPLORATION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9B87D3-30E5-9B5E-9C9A-7F7D053C5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14" y="1101676"/>
            <a:ext cx="9340638" cy="46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18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F18E-E680-B2DD-7BB4-0ABC49BF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60635B70-8B32-CE6D-4D25-33E5DE179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620BB-EA06-0BAD-EE9A-477FECFB746B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MODEL BUILDING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0E12A-5014-CAE2-D4DB-0EFC96D0462D}"/>
              </a:ext>
            </a:extLst>
          </p:cNvPr>
          <p:cNvSpPr txBox="1"/>
          <p:nvPr/>
        </p:nvSpPr>
        <p:spPr>
          <a:xfrm>
            <a:off x="9097818" y="2690746"/>
            <a:ext cx="330661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SARIMA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Captures trend, seasonality, and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Order: (1,1,1), Seasonal: (1,1,1,7)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CC60EE-0A28-7E6E-F16E-B191DD0F7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13" y="1360054"/>
            <a:ext cx="8015089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26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76C9-BA25-6168-2DAE-A9C3C72BA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EC7B49D5-FE29-A608-32C8-6F45DB67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558DCE-CBDE-EACE-4BEE-9869FE2E9016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MODEL BUILDING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2148A0-C822-C15C-B6AB-A579E254CDC4}"/>
              </a:ext>
            </a:extLst>
          </p:cNvPr>
          <p:cNvSpPr txBox="1"/>
          <p:nvPr/>
        </p:nvSpPr>
        <p:spPr>
          <a:xfrm>
            <a:off x="8372948" y="2613392"/>
            <a:ext cx="39439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Random Forest Regressor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Trained with behavioral and lag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Captures complex interactions not visible to SARIMA</a:t>
            </a:r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359F8-A85F-DE0A-2066-AE4BE7304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476261"/>
            <a:ext cx="7620392" cy="40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3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BBB3D-0E4F-381F-65D5-1CA7838AF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B1CF1DCA-C99A-80ED-3912-CBFD2F3AD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DB578C-3875-2575-57B7-F2774754F74C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MODEL EVALUATION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0ED1C-E4F5-DD4E-B975-A1C4477EF852}"/>
              </a:ext>
            </a:extLst>
          </p:cNvPr>
          <p:cNvSpPr txBox="1"/>
          <p:nvPr/>
        </p:nvSpPr>
        <p:spPr>
          <a:xfrm>
            <a:off x="392176" y="1414131"/>
            <a:ext cx="6096000" cy="407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500" b="1" dirty="0"/>
              <a:t>Evaluation Metrics:</a:t>
            </a:r>
            <a:endParaRPr lang="en-IN" sz="25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1" dirty="0"/>
              <a:t>SARIMA:</a:t>
            </a:r>
            <a:endParaRPr lang="en-IN" sz="2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RMSE: 780.74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MAPE: : 20.62%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b="1" dirty="0"/>
              <a:t>Random Forest:</a:t>
            </a:r>
            <a:endParaRPr lang="en-IN" sz="25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RMSE: 221.46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/>
              <a:t>MAPE: 5.63%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2789B-022E-5B78-534C-77E69E61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82" y="1371600"/>
            <a:ext cx="822036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41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E33F2-7764-8096-1E7F-D04D3234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DF960876-E0D1-DA96-6744-E20F3C629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2B071-A453-019E-C516-11D76BC187BF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CD075E-C465-CA9D-860B-7695DDD35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35" y="1155328"/>
            <a:ext cx="1052021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hybrid approach using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SARIMA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time-dependent trends &amp; seasonality) and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 Regressor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behavioral patterns) delivered robust and accurate website traffic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SARIMA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efficiently modeled weekly and seasonal fluctuations in user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leveraged visitor metrics (Unique, Returning, First-Time Visits) to capture hidden, non-linear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model helps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Content scheduling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expected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Server load planning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ensure smooth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Marketing strategy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optimization through traffic pattern 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combination outperformed single-model approaches by reducing RMSE and improving interpretability.</a:t>
            </a:r>
          </a:p>
        </p:txBody>
      </p:sp>
    </p:spTree>
    <p:extLst>
      <p:ext uri="{BB962C8B-B14F-4D97-AF65-F5344CB8AC3E}">
        <p14:creationId xmlns:p14="http://schemas.microsoft.com/office/powerpoint/2010/main" val="745457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AA6C-C964-BA9B-2CC7-2F4102407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6E3A7466-9B34-5A9B-4387-D4CB8E2F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BA4FC-5AF7-84C3-72F9-925FFA8B8D84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5607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BBFEC-17D0-1D96-6CDC-0E5B94EF077B}"/>
              </a:ext>
            </a:extLst>
          </p:cNvPr>
          <p:cNvSpPr/>
          <p:nvPr/>
        </p:nvSpPr>
        <p:spPr>
          <a:xfrm>
            <a:off x="0" y="2091872"/>
            <a:ext cx="12192000" cy="176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libri" panose="020F0502020204030204" pitchFamily="34" charset="0"/>
              </a:rPr>
              <a:t>Thank You!</a:t>
            </a:r>
            <a:endParaRPr lang="en-IN" sz="6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oston Institute of Analytics Projects">
            <a:extLst>
              <a:ext uri="{FF2B5EF4-FFF2-40B4-BE49-F238E27FC236}">
                <a16:creationId xmlns:a16="http://schemas.microsoft.com/office/drawing/2014/main" id="{26994160-D6CA-2E39-F24D-8EE550A7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0C0FE-532D-3625-B24C-148C2377BEE2}"/>
              </a:ext>
            </a:extLst>
          </p:cNvPr>
          <p:cNvSpPr txBox="1"/>
          <p:nvPr/>
        </p:nvSpPr>
        <p:spPr>
          <a:xfrm>
            <a:off x="4880971" y="527244"/>
            <a:ext cx="6083166" cy="580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500" dirty="0">
                <a:solidFill>
                  <a:srgbClr val="002060"/>
                </a:solidFill>
              </a:rPr>
              <a:t>PROJECT </a:t>
            </a:r>
            <a:r>
              <a:rPr lang="en-US" sz="2500" dirty="0">
                <a:solidFill>
                  <a:srgbClr val="002060"/>
                </a:solidFill>
              </a:rPr>
              <a:t>OVERVIEW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STEPS INVOLVED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DATA OVERVIEW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DATA PREPROCESSING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DATA EXPLORATION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MODEL BUILDING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MODEL EVALUATION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3D18DB-AAC1-4C7A-FF8C-4C3F36F4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46482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550559-133D-3A47-05B8-C4E67314630C}"/>
              </a:ext>
            </a:extLst>
          </p:cNvPr>
          <p:cNvSpPr txBox="1"/>
          <p:nvPr/>
        </p:nvSpPr>
        <p:spPr>
          <a:xfrm>
            <a:off x="-1323874" y="2998113"/>
            <a:ext cx="60976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US" sz="5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AGENDA</a:t>
            </a:r>
            <a:endParaRPr lang="en-IN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3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44B2FB3B-9DB7-F62A-8BCC-C52D9D67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DBDCD-E1E7-20C0-0D3A-7F77EB397E13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20E60-F42D-DF88-898E-40A9AAEC703B}"/>
              </a:ext>
            </a:extLst>
          </p:cNvPr>
          <p:cNvSpPr txBox="1"/>
          <p:nvPr/>
        </p:nvSpPr>
        <p:spPr>
          <a:xfrm>
            <a:off x="573367" y="1144639"/>
            <a:ext cx="604434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/>
              <a:t>Why Website Traffic Forecasting?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Crucial for content planning, server resource management, and marketing.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Helps businesses respond proactively to user behavior and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b="1" dirty="0"/>
              <a:t>Scope of the Project: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Develop a predictive model to forecast website page loads.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500" dirty="0"/>
              <a:t>Utilize historical trends and behavioral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</p:txBody>
      </p:sp>
      <p:pic>
        <p:nvPicPr>
          <p:cNvPr id="4" name="Picture 2" descr="GitHub - satacroteam/Web-Traffic-Time-Series-Forecasting: Forecast future  traffic to Wikipedia pages">
            <a:extLst>
              <a:ext uri="{FF2B5EF4-FFF2-40B4-BE49-F238E27FC236}">
                <a16:creationId xmlns:a16="http://schemas.microsoft.com/office/drawing/2014/main" id="{0ED48EDC-8D86-D08B-2199-3E6E8B90C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405154"/>
            <a:ext cx="4885944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613A0-FD79-49F7-EBF2-B8F470845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556C5FDE-B58A-DB22-3518-C6264B1AC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069802-58C2-01B0-38F9-81C7111AEAE8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PROJECT OVERVIEW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BF151A-B6EC-697E-200B-BEAFAF9E55D6}"/>
              </a:ext>
            </a:extLst>
          </p:cNvPr>
          <p:cNvSpPr txBox="1"/>
          <p:nvPr/>
        </p:nvSpPr>
        <p:spPr>
          <a:xfrm>
            <a:off x="818227" y="1266869"/>
            <a:ext cx="10555545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/>
              <a:t>Objective:</a:t>
            </a:r>
          </a:p>
          <a:p>
            <a:r>
              <a:rPr lang="en-US" sz="2400" dirty="0"/>
              <a:t>Accurately forecast daily website traffic using hybrid ML and time series techniques.</a:t>
            </a:r>
          </a:p>
          <a:p>
            <a:endParaRPr lang="en-US" sz="2400" dirty="0"/>
          </a:p>
          <a:p>
            <a:r>
              <a:rPr lang="en-US" sz="2500" b="1" dirty="0"/>
              <a:t>Client Goal:</a:t>
            </a:r>
            <a:r>
              <a:rPr lang="en-US" sz="2500" dirty="0"/>
              <a:t> </a:t>
            </a:r>
          </a:p>
          <a:p>
            <a:r>
              <a:rPr lang="en-US" sz="2400" dirty="0"/>
              <a:t>Improve planning, optimize content strategy, and allocate resources more effectively.</a:t>
            </a:r>
          </a:p>
          <a:p>
            <a:endParaRPr lang="en-US" sz="2400" dirty="0"/>
          </a:p>
          <a:p>
            <a:r>
              <a:rPr lang="en-US" sz="2500" b="1" dirty="0"/>
              <a:t>Approach: </a:t>
            </a:r>
          </a:p>
          <a:p>
            <a:r>
              <a:rPr lang="en-US" sz="2400" dirty="0"/>
              <a:t>Combine SARIMA for seasonality and ML (Random Forest) for feature-rich forecasting.</a:t>
            </a:r>
          </a:p>
          <a:p>
            <a:endParaRPr lang="en-US" sz="2400" dirty="0"/>
          </a:p>
          <a:p>
            <a:r>
              <a:rPr lang="en-US" sz="2500" b="1" dirty="0"/>
              <a:t>Outcome:</a:t>
            </a:r>
            <a:r>
              <a:rPr lang="en-US" sz="2500" dirty="0"/>
              <a:t> </a:t>
            </a:r>
          </a:p>
          <a:p>
            <a:r>
              <a:rPr lang="en-US" sz="2400" dirty="0"/>
              <a:t>Accurate traffic prediction and trend insights.</a:t>
            </a:r>
          </a:p>
        </p:txBody>
      </p:sp>
    </p:spTree>
    <p:extLst>
      <p:ext uri="{BB962C8B-B14F-4D97-AF65-F5344CB8AC3E}">
        <p14:creationId xmlns:p14="http://schemas.microsoft.com/office/powerpoint/2010/main" val="27546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2652A-E120-50EB-6A6C-64400936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BC448E5F-56B2-5CD8-37A8-EDB9D835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B0F7F-EB19-A25C-57F7-9067D17A978C}"/>
              </a:ext>
            </a:extLst>
          </p:cNvPr>
          <p:cNvSpPr txBox="1"/>
          <p:nvPr/>
        </p:nvSpPr>
        <p:spPr>
          <a:xfrm>
            <a:off x="438881" y="355446"/>
            <a:ext cx="5602224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STEPS INVOLVED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3C37D9-8E07-AC59-718C-04140712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233" y="1897696"/>
            <a:ext cx="997551" cy="10378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C1F324-3485-52C6-10D5-4C6FE20060C3}"/>
              </a:ext>
            </a:extLst>
          </p:cNvPr>
          <p:cNvSpPr/>
          <p:nvPr/>
        </p:nvSpPr>
        <p:spPr>
          <a:xfrm>
            <a:off x="196323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9B3E6-D8C8-DA9E-9ED8-9633F33D9E32}"/>
              </a:ext>
            </a:extLst>
          </p:cNvPr>
          <p:cNvSpPr/>
          <p:nvPr/>
        </p:nvSpPr>
        <p:spPr>
          <a:xfrm>
            <a:off x="1879140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Step 1: Importing all the necessary libraries</a:t>
            </a:r>
            <a:endParaRPr lang="en-IN" sz="18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619BEC-FD2C-A085-AD6A-0673F4172039}"/>
              </a:ext>
            </a:extLst>
          </p:cNvPr>
          <p:cNvSpPr/>
          <p:nvPr/>
        </p:nvSpPr>
        <p:spPr>
          <a:xfrm>
            <a:off x="3561957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7134BF-E9EC-9384-BCA5-4251153875B4}"/>
              </a:ext>
            </a:extLst>
          </p:cNvPr>
          <p:cNvSpPr/>
          <p:nvPr/>
        </p:nvSpPr>
        <p:spPr>
          <a:xfrm>
            <a:off x="5311448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D5AB7B-81EE-0849-5667-DDE00A6EBC1E}"/>
              </a:ext>
            </a:extLst>
          </p:cNvPr>
          <p:cNvSpPr/>
          <p:nvPr/>
        </p:nvSpPr>
        <p:spPr>
          <a:xfrm>
            <a:off x="7022447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9D8AD2-9573-D54D-3E0D-C43DBAE73762}"/>
              </a:ext>
            </a:extLst>
          </p:cNvPr>
          <p:cNvSpPr/>
          <p:nvPr/>
        </p:nvSpPr>
        <p:spPr>
          <a:xfrm>
            <a:off x="8768187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1EC2936-3CFE-5CF2-8BA7-E64F9F93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8690" y="1920063"/>
            <a:ext cx="1016753" cy="9783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58C9C73-D530-BCBE-CC16-C39958E11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722" y="1915060"/>
            <a:ext cx="1012888" cy="9833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B1F479-1126-9C32-504B-388A7A3CC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67" y="1839319"/>
            <a:ext cx="1038322" cy="9888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735636-8946-088F-2F72-294AAE65ACAB}"/>
              </a:ext>
            </a:extLst>
          </p:cNvPr>
          <p:cNvSpPr txBox="1"/>
          <p:nvPr/>
        </p:nvSpPr>
        <p:spPr>
          <a:xfrm>
            <a:off x="142192" y="3351572"/>
            <a:ext cx="165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1: Importing all the necessary libraries</a:t>
            </a:r>
            <a:endParaRPr lang="en-IN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6F197A-52E7-DDD4-76D7-6509E121781E}"/>
              </a:ext>
            </a:extLst>
          </p:cNvPr>
          <p:cNvSpPr txBox="1"/>
          <p:nvPr/>
        </p:nvSpPr>
        <p:spPr>
          <a:xfrm>
            <a:off x="1879141" y="3429000"/>
            <a:ext cx="16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2: Importing the dataset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DF76CF-5ABB-9350-2490-7E89A42AA13E}"/>
              </a:ext>
            </a:extLst>
          </p:cNvPr>
          <p:cNvSpPr txBox="1"/>
          <p:nvPr/>
        </p:nvSpPr>
        <p:spPr>
          <a:xfrm>
            <a:off x="3482741" y="3507826"/>
            <a:ext cx="1736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3: </a:t>
            </a:r>
          </a:p>
          <a:p>
            <a:pPr algn="ctr"/>
            <a:r>
              <a:rPr lang="en-IN" sz="2000" b="1" dirty="0"/>
              <a:t>Data Preprocessing</a:t>
            </a:r>
          </a:p>
          <a:p>
            <a:pPr algn="ctr"/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D97DA0-DEDB-78A7-F942-0AC5474CA589}"/>
              </a:ext>
            </a:extLst>
          </p:cNvPr>
          <p:cNvSpPr txBox="1"/>
          <p:nvPr/>
        </p:nvSpPr>
        <p:spPr>
          <a:xfrm>
            <a:off x="5273822" y="3507826"/>
            <a:ext cx="1599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4: Exploratory Data Analysis</a:t>
            </a:r>
          </a:p>
          <a:p>
            <a:pPr algn="ctr"/>
            <a:endParaRPr lang="en-I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BAB3A2-40D2-44E2-7F56-BCD7D5EF85DA}"/>
              </a:ext>
            </a:extLst>
          </p:cNvPr>
          <p:cNvSpPr txBox="1"/>
          <p:nvPr/>
        </p:nvSpPr>
        <p:spPr>
          <a:xfrm>
            <a:off x="7057188" y="3528883"/>
            <a:ext cx="1357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5: Model Building</a:t>
            </a:r>
          </a:p>
          <a:p>
            <a:pPr algn="ctr"/>
            <a:endParaRPr lang="en-IN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9400A-A96A-5DEA-A5C5-938D59A2755A}"/>
              </a:ext>
            </a:extLst>
          </p:cNvPr>
          <p:cNvSpPr txBox="1"/>
          <p:nvPr/>
        </p:nvSpPr>
        <p:spPr>
          <a:xfrm>
            <a:off x="8688971" y="3498014"/>
            <a:ext cx="1682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6: </a:t>
            </a:r>
          </a:p>
          <a:p>
            <a:pPr algn="ctr"/>
            <a:r>
              <a:rPr lang="en-IN" sz="2000" b="1" dirty="0"/>
              <a:t>Model Evaluation </a:t>
            </a:r>
          </a:p>
          <a:p>
            <a:pPr algn="ctr"/>
            <a:endParaRPr lang="en-IN" sz="2000" b="1" dirty="0"/>
          </a:p>
        </p:txBody>
      </p:sp>
      <p:pic>
        <p:nvPicPr>
          <p:cNvPr id="2050" name="Picture 2" descr="Import Data Icons - Free SVG &amp; PNG Import Data Images - Noun Project">
            <a:extLst>
              <a:ext uri="{FF2B5EF4-FFF2-40B4-BE49-F238E27FC236}">
                <a16:creationId xmlns:a16="http://schemas.microsoft.com/office/drawing/2014/main" id="{DD3D6951-2C8D-6111-FD25-C0E3BDDC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62" y="1940897"/>
            <a:ext cx="897605" cy="897605"/>
          </a:xfrm>
          <a:prstGeom prst="rect">
            <a:avLst/>
          </a:prstGeom>
          <a:noFill/>
          <a:ln w="8890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oratory Analysis Icons - Free SVG &amp; PNG Exploratory Analysis Images -  Noun Project">
            <a:extLst>
              <a:ext uri="{FF2B5EF4-FFF2-40B4-BE49-F238E27FC236}">
                <a16:creationId xmlns:a16="http://schemas.microsoft.com/office/drawing/2014/main" id="{F9BCBDB8-0EB5-878A-2C2B-1E26D142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33" y="1971053"/>
            <a:ext cx="891144" cy="891144"/>
          </a:xfrm>
          <a:prstGeom prst="rect">
            <a:avLst/>
          </a:prstGeom>
          <a:noFill/>
          <a:ln w="8890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A903-C991-010F-688C-450CE171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4EB899C0-C31D-A7A9-5BA3-E1F3C412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84641-253B-1120-74A3-23FC15675817}"/>
              </a:ext>
            </a:extLst>
          </p:cNvPr>
          <p:cNvSpPr txBox="1"/>
          <p:nvPr/>
        </p:nvSpPr>
        <p:spPr>
          <a:xfrm>
            <a:off x="493776" y="366241"/>
            <a:ext cx="87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C7A4F-1DE5-8008-8E4A-D1D7F39BD3A7}"/>
              </a:ext>
            </a:extLst>
          </p:cNvPr>
          <p:cNvSpPr txBox="1"/>
          <p:nvPr/>
        </p:nvSpPr>
        <p:spPr>
          <a:xfrm>
            <a:off x="639779" y="1279230"/>
            <a:ext cx="7349490" cy="464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Row:</a:t>
            </a:r>
            <a:r>
              <a:rPr lang="en-US" sz="2500" dirty="0"/>
              <a:t> Index of the data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Day:</a:t>
            </a:r>
            <a:r>
              <a:rPr lang="en-US" sz="2500" dirty="0"/>
              <a:t> Day of the month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Day.Of.Week</a:t>
            </a:r>
            <a:r>
              <a:rPr lang="en-US" sz="2500" b="1" dirty="0"/>
              <a:t>:</a:t>
            </a:r>
            <a:r>
              <a:rPr lang="en-US" sz="2500" dirty="0"/>
              <a:t> Day of the week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Date:</a:t>
            </a:r>
            <a:r>
              <a:rPr lang="en-US" sz="2500" dirty="0"/>
              <a:t> Full date of the traffic data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Page.Loads</a:t>
            </a:r>
            <a:r>
              <a:rPr lang="en-US" sz="2500" b="1" dirty="0"/>
              <a:t>:</a:t>
            </a:r>
            <a:r>
              <a:rPr lang="en-US" sz="2500" dirty="0"/>
              <a:t> Number of page loads (target variable)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Unique.Visits</a:t>
            </a:r>
            <a:r>
              <a:rPr lang="en-US" sz="2500" b="1" dirty="0"/>
              <a:t>:</a:t>
            </a:r>
            <a:r>
              <a:rPr lang="en-US" sz="2500" dirty="0"/>
              <a:t> Number of unique visitors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First.Time.Visits</a:t>
            </a:r>
            <a:r>
              <a:rPr lang="en-US" sz="2500" b="1" dirty="0"/>
              <a:t>:</a:t>
            </a:r>
            <a:r>
              <a:rPr lang="en-US" sz="2500" dirty="0"/>
              <a:t> Number of first-time visitors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dirty="0" err="1"/>
              <a:t>Returning.Visits</a:t>
            </a:r>
            <a:r>
              <a:rPr lang="en-US" sz="2500" b="1" dirty="0"/>
              <a:t>:</a:t>
            </a:r>
            <a:r>
              <a:rPr lang="en-US" sz="2500" dirty="0"/>
              <a:t> Number of returning visitors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B693DB7-5DB9-873D-402A-6588DC780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360" y="720184"/>
            <a:ext cx="5541264" cy="349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Features:</a:t>
            </a:r>
            <a:endParaRPr lang="en-US" altLang="en-US" sz="2500" dirty="0"/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Temporal: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Date, Day,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Day.Of.Week</a:t>
            </a:r>
            <a:endParaRPr lang="en-US" altLang="en-US" sz="2500" dirty="0"/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Page.Loads</a:t>
            </a:r>
            <a:endParaRPr lang="en-US" altLang="en-US" sz="2500" dirty="0"/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Behavioral: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Unique.Visits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First.Time.Visits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Returning.Visits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277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2A903-C991-010F-688C-450CE171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4EB899C0-C31D-A7A9-5BA3-E1F3C4122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784641-253B-1120-74A3-23FC15675817}"/>
              </a:ext>
            </a:extLst>
          </p:cNvPr>
          <p:cNvSpPr txBox="1"/>
          <p:nvPr/>
        </p:nvSpPr>
        <p:spPr>
          <a:xfrm>
            <a:off x="493776" y="366241"/>
            <a:ext cx="87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 PREPROCESSING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161630-6CBB-5276-5E98-0FFFF1868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909" y="1239086"/>
            <a:ext cx="8822159" cy="3418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Handled missing values and ensured datetime consistency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lag features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Page.Loads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(t-1),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Page.Loads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(t-7))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Engineered rolling averages to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smooh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fluctuations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dataset: 70% training, 30% testing</a:t>
            </a:r>
          </a:p>
        </p:txBody>
      </p:sp>
    </p:spTree>
    <p:extLst>
      <p:ext uri="{BB962C8B-B14F-4D97-AF65-F5344CB8AC3E}">
        <p14:creationId xmlns:p14="http://schemas.microsoft.com/office/powerpoint/2010/main" val="658741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4DC10-BA15-8F56-FFAA-CB5D86AE5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7C8B96FB-5569-B0D0-FB0D-D5D85E596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1D0027-ACB4-98EA-F3BA-E819C5045C50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 EXPLORATION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43B2A-06D8-78AC-82B7-81EEACA37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601" y="1259491"/>
            <a:ext cx="5778797" cy="4597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6901A6-4998-AD57-9608-9114348797EE}"/>
              </a:ext>
            </a:extLst>
          </p:cNvPr>
          <p:cNvSpPr txBox="1"/>
          <p:nvPr/>
        </p:nvSpPr>
        <p:spPr>
          <a:xfrm>
            <a:off x="6373091" y="291197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IN" sz="4000" b="1" i="0" spc="-10" dirty="0">
                <a:effectLst/>
                <a:latin typeface="Arial Black" panose="020B0A04020102020204" pitchFamily="34" charset="0"/>
                <a:ea typeface="+mj-ea"/>
                <a:cs typeface="Calibri" panose="020F0502020204030204" pitchFamily="34" charset="0"/>
              </a:rPr>
              <a:t>Corelation</a:t>
            </a:r>
            <a:r>
              <a:rPr lang="en-IN" sz="4000" b="1" i="0" spc="-130" dirty="0">
                <a:effectLst/>
                <a:latin typeface="Arial Black" panose="020B0A04020102020204" pitchFamily="34" charset="0"/>
                <a:ea typeface="+mj-ea"/>
                <a:cs typeface="Calibri" panose="020F0502020204030204" pitchFamily="34" charset="0"/>
              </a:rPr>
              <a:t> </a:t>
            </a:r>
          </a:p>
          <a:p>
            <a:pPr marL="0" algn="ctr" rtl="0" eaLnBrk="1" latinLnBrk="0" hangingPunct="1"/>
            <a:r>
              <a:rPr lang="en-IN" sz="4000" b="1" i="0" spc="-10" dirty="0">
                <a:effectLst/>
                <a:latin typeface="Arial Black" panose="020B0A04020102020204" pitchFamily="34" charset="0"/>
                <a:ea typeface="+mj-ea"/>
                <a:cs typeface="Calibri" panose="020F0502020204030204" pitchFamily="34" charset="0"/>
              </a:rPr>
              <a:t>Heatmap</a:t>
            </a:r>
            <a:endParaRPr lang="en-IN" sz="400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1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B7348-5A2D-13F3-DD4F-AE3E6C726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89FBB7D8-4942-317D-2BB6-B6812504C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166EB-B4DC-DF53-577F-7E343776F741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 EXPLORATION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6A47E0-7000-67F7-0D27-96E1C9ACE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76" y="1177809"/>
            <a:ext cx="10655848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73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511</Words>
  <Application>Microsoft Office PowerPoint</Application>
  <PresentationFormat>Widescreen</PresentationFormat>
  <Paragraphs>96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Aharoni</vt:lpstr>
      <vt:lpstr>Algerian</vt:lpstr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Jayshree Parate</dc:creator>
  <cp:lastModifiedBy>Jayshree Parate</cp:lastModifiedBy>
  <cp:revision>1</cp:revision>
  <dcterms:created xsi:type="dcterms:W3CDTF">2025-06-08T15:21:48Z</dcterms:created>
  <dcterms:modified xsi:type="dcterms:W3CDTF">2025-06-08T17:01:55Z</dcterms:modified>
</cp:coreProperties>
</file>