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1C53978-CC80-4996-BA13-B78C8614BC2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 BNB Tableau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D19E8F7-7498-494D-A66B-03D764B5234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07-07-2024 12:46:56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2BDA489-3185-4442-82A4-40FD1BFE77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3" y="0"/>
            <a:ext cx="12116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2024-07-07T07:16:57Z</dcterms:created>
  <dcterms:modified xsi:type="dcterms:W3CDTF">2024-07-07T07:16:57Z</dcterms:modified>
</cp:coreProperties>
</file>