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embeddedFontLst>
    <p:embeddedFont>
      <p:font typeface="SHMHQT+Liberation Sans Bold"/>
      <p:regular r:id="rId10"/>
    </p:embeddedFont>
    <p:embeddedFont>
      <p:font typeface="QQEULL+DejaVu Sans"/>
      <p:regular r:id="rId11"/>
    </p:embeddedFont>
    <p:embeddedFont>
      <p:font typeface="MAGRGN+DejaVu Sans Bold"/>
      <p:regular r:id="rId12"/>
    </p:embeddedFont>
    <p:embeddedFont>
      <p:font typeface="GJOHVC+Symbol"/>
      <p:regular r:id="rId13"/>
    </p:embeddedFont>
    <p:embeddedFont>
      <p:font typeface="QPWDTU+Liberation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1.fntdata" /><Relationship Id="rId11" Type="http://schemas.openxmlformats.org/officeDocument/2006/relationships/font" Target="fonts/font2.fntdata" /><Relationship Id="rId12" Type="http://schemas.openxmlformats.org/officeDocument/2006/relationships/font" Target="fonts/font3.fntdata" /><Relationship Id="rId13" Type="http://schemas.openxmlformats.org/officeDocument/2006/relationships/font" Target="fonts/font4.fntdata" /><Relationship Id="rId14" Type="http://schemas.openxmlformats.org/officeDocument/2006/relationships/font" Target="fonts/font5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hyperlink" Target="https://products.office.com/en-us/word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20090" y="720090"/>
            <a:ext cx="6120128" cy="9251948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2002-2021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6200" y="884584"/>
            <a:ext cx="238278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Lorem</a:t>
            </a:r>
            <a:r>
              <a:rPr dirty="0" sz="2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2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ipsum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1359" y="1847914"/>
            <a:ext cx="5989892" cy="55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Lorem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ipsum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dolor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sit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amet,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consectetur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adipiscing</a:t>
            </a:r>
          </a:p>
          <a:p>
            <a:pPr marL="0" marR="0">
              <a:lnSpc>
                <a:spcPts val="2010"/>
              </a:lnSpc>
              <a:spcBef>
                <a:spcPts val="5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elit.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Nunc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ac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faucibus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odio.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359" y="2771821"/>
            <a:ext cx="6271954" cy="1686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massa,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 spc="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eu,</a:t>
            </a:r>
            <a:r>
              <a:rPr dirty="0" sz="1050" spc="8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congue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molestie</a:t>
            </a:r>
            <a:r>
              <a:rPr dirty="0" sz="1050" spc="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mi.</a:t>
            </a:r>
            <a:r>
              <a:rPr dirty="0" sz="1050" spc="1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Praesent</a:t>
            </a:r>
            <a:r>
              <a:rPr dirty="0" sz="1050" spc="9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varius</a:t>
            </a:r>
            <a:r>
              <a:rPr dirty="0" sz="1050" spc="2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sem.</a:t>
            </a:r>
            <a:r>
              <a:rPr dirty="0" sz="1050" spc="2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2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2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porttitor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arcu,</a:t>
            </a:r>
            <a:r>
              <a:rPr dirty="0" sz="1050" spc="2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 spc="2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2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nisi.</a:t>
            </a:r>
            <a:r>
              <a:rPr dirty="0" sz="1050" spc="27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2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dolor</a:t>
            </a:r>
            <a:r>
              <a:rPr dirty="0" sz="1050" spc="2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2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odio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interdum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condimentum.</a:t>
            </a:r>
            <a:r>
              <a:rPr dirty="0" sz="1050" spc="6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Vivamus</a:t>
            </a:r>
            <a:r>
              <a:rPr dirty="0" sz="1050" spc="613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dapibus</a:t>
            </a:r>
            <a:r>
              <a:rPr dirty="0" sz="1050" spc="607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sodales</a:t>
            </a:r>
            <a:r>
              <a:rPr dirty="0" sz="1050" spc="60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ex,</a:t>
            </a:r>
            <a:r>
              <a:rPr dirty="0" sz="1050" spc="603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vitae</a:t>
            </a:r>
            <a:r>
              <a:rPr dirty="0" sz="1050" spc="611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malesuada</a:t>
            </a:r>
            <a:r>
              <a:rPr dirty="0" sz="1050" spc="603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ipsum</a:t>
            </a:r>
            <a:r>
              <a:rPr dirty="0" sz="1050" spc="60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cursus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convallis.</a:t>
            </a:r>
            <a:r>
              <a:rPr dirty="0" sz="1050" spc="233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Maecenas</a:t>
            </a:r>
            <a:r>
              <a:rPr dirty="0" sz="1050" spc="24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sed</a:t>
            </a:r>
            <a:r>
              <a:rPr dirty="0" sz="1050" spc="22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egestas</a:t>
            </a:r>
            <a:r>
              <a:rPr dirty="0" sz="1050" spc="248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nulla,</a:t>
            </a:r>
            <a:r>
              <a:rPr dirty="0" sz="1050" spc="245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ac</a:t>
            </a:r>
            <a:r>
              <a:rPr dirty="0" sz="1050" spc="22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condimentum</a:t>
            </a:r>
            <a:r>
              <a:rPr dirty="0" sz="1050" spc="238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orci.</a:t>
            </a:r>
            <a:r>
              <a:rPr dirty="0" sz="1050" spc="319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23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diam</a:t>
            </a:r>
            <a:r>
              <a:rPr dirty="0" sz="1050" spc="2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felis,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suscipit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Curabitur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luctus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3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blandit.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Integer</a:t>
            </a:r>
            <a:r>
              <a:rPr dirty="0" sz="1050" spc="3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2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imperdiet.</a:t>
            </a:r>
            <a:r>
              <a:rPr dirty="0" sz="1050" spc="10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mollis</a:t>
            </a:r>
            <a:r>
              <a:rPr dirty="0" sz="1050" spc="2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convallis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ipsum,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accumsan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vitae.</a:t>
            </a:r>
            <a:r>
              <a:rPr dirty="0" sz="1050" spc="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5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felis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fringilla.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 spc="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5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tortor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risus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auctor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condimentum.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ullamcorper</a:t>
            </a:r>
            <a:r>
              <a:rPr dirty="0" sz="1050" spc="1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elit.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tellus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tempus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1359" y="4594271"/>
            <a:ext cx="4901910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lectus,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purus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mattis,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blandit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dictum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tellus.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9960" y="4923726"/>
            <a:ext cx="3984634" cy="211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  <a:r>
              <a:rPr dirty="0" sz="1050" spc="10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Maecenas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non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lorem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quis</a:t>
            </a:r>
            <a:r>
              <a:rPr dirty="0" sz="1050" spc="1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tellus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placerat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 </a:t>
            </a:r>
            <a:r>
              <a:rPr dirty="0" sz="1050" b="1">
                <a:solidFill>
                  <a:srgbClr val="000000"/>
                </a:solidFill>
                <a:latin typeface="MAGRGN+DejaVu Sans Bold"/>
                <a:cs typeface="MAGRGN+DejaVu Sans Bold"/>
              </a:rPr>
              <a:t>varius.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9960" y="5275516"/>
            <a:ext cx="213741" cy="5623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</a:p>
          <a:p>
            <a:pPr marL="0" marR="0">
              <a:lnSpc>
                <a:spcPts val="1368"/>
              </a:lnSpc>
              <a:spcBef>
                <a:spcPts val="134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8560" y="5286421"/>
            <a:ext cx="995421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8560" y="5636941"/>
            <a:ext cx="2897793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Aenean</a:t>
            </a:r>
            <a:r>
              <a:rPr dirty="0" sz="1050" spc="86" u="sng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congue</a:t>
            </a:r>
            <a:r>
              <a:rPr dirty="0" sz="1050" spc="81" u="sng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64" u="sng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74" u="sng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79" u="sng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</a:rPr>
              <a:t>aliquam.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9960" y="5977635"/>
            <a:ext cx="6037198" cy="236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  <a:r>
              <a:rPr dirty="0" sz="1200" spc="9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Mauris</a:t>
            </a:r>
            <a:r>
              <a:rPr dirty="0" sz="1050" spc="11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dirty="0" sz="1050" spc="11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spc="-15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dirty="0" sz="1050" spc="12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erat.</a:t>
            </a:r>
            <a:r>
              <a:rPr dirty="0" sz="1050" spc="112" u="sng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spc="-323">
                <a:solidFill>
                  <a:srgbClr val="000000"/>
                </a:solidFill>
                <a:latin typeface="QQEULL+DejaVu Sans"/>
                <a:cs typeface="QQEULL+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facilisis,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8560" y="6207171"/>
            <a:ext cx="678767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sagittis.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49960" y="6536626"/>
            <a:ext cx="213741" cy="563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</a:p>
          <a:p>
            <a:pPr marL="0" marR="0">
              <a:lnSpc>
                <a:spcPts val="1368"/>
              </a:lnSpc>
              <a:spcBef>
                <a:spcPts val="13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GJOHVC+Symbol"/>
                <a:cs typeface="GJOHVC+Symbol"/>
              </a:rPr>
              <a:t>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78560" y="6547531"/>
            <a:ext cx="2939397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molestie.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8560" y="6899321"/>
            <a:ext cx="5345033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tincidunt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euismod,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ornare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77389" y="7388190"/>
            <a:ext cx="293662" cy="458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QPWDTU+Liberation Sans"/>
                <a:cs typeface="QPWDTU+Liberation Sans"/>
              </a:rPr>
              <a:t>12</a:t>
            </a:r>
          </a:p>
          <a:p>
            <a:pPr marL="0" marR="0">
              <a:lnSpc>
                <a:spcPts val="1117"/>
              </a:lnSpc>
              <a:spcBef>
                <a:spcPts val="1072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QPWDTU+Liberation Sans"/>
                <a:cs typeface="QPWDTU+Liberation Sans"/>
              </a:rPr>
              <a:t>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43429" y="7945720"/>
            <a:ext cx="223031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51779" y="8124790"/>
            <a:ext cx="679977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1">
                <a:solidFill>
                  <a:srgbClr val="000000"/>
                </a:solidFill>
                <a:latin typeface="QPWDTU+Liberation Sans"/>
                <a:cs typeface="QPWDTU+Liberation Sans"/>
              </a:rPr>
              <a:t>Column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43429" y="8223849"/>
            <a:ext cx="223031" cy="1015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6</a:t>
            </a:r>
          </a:p>
          <a:p>
            <a:pPr marL="0" marR="0">
              <a:lnSpc>
                <a:spcPts val="1117"/>
              </a:lnSpc>
              <a:spcBef>
                <a:spcPts val="10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4</a:t>
            </a:r>
          </a:p>
          <a:p>
            <a:pPr marL="0" marR="0">
              <a:lnSpc>
                <a:spcPts val="1117"/>
              </a:lnSpc>
              <a:spcBef>
                <a:spcPts val="108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2</a:t>
            </a:r>
          </a:p>
          <a:p>
            <a:pPr marL="0" marR="0">
              <a:lnSpc>
                <a:spcPts val="1117"/>
              </a:lnSpc>
              <a:spcBef>
                <a:spcPts val="10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51779" y="8303860"/>
            <a:ext cx="679977" cy="360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1">
                <a:solidFill>
                  <a:srgbClr val="000000"/>
                </a:solidFill>
                <a:latin typeface="QPWDTU+Liberation Sans"/>
                <a:cs typeface="QPWDTU+Liberation Sans"/>
              </a:rPr>
              <a:t>Column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2</a:t>
            </a:r>
          </a:p>
          <a:p>
            <a:pPr marL="0" marR="0">
              <a:lnSpc>
                <a:spcPts val="1117"/>
              </a:lnSpc>
              <a:spcBef>
                <a:spcPts val="302"/>
              </a:spcBef>
              <a:spcAft>
                <a:spcPts val="0"/>
              </a:spcAft>
            </a:pPr>
            <a:r>
              <a:rPr dirty="0" sz="1000" spc="-21">
                <a:solidFill>
                  <a:srgbClr val="000000"/>
                </a:solidFill>
                <a:latin typeface="QPWDTU+Liberation Sans"/>
                <a:cs typeface="QPWDTU+Liberation Sans"/>
              </a:rPr>
              <a:t>Column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2679" y="9220799"/>
            <a:ext cx="498494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8">
                <a:solidFill>
                  <a:srgbClr val="000000"/>
                </a:solidFill>
                <a:latin typeface="QPWDTU+Liberation Sans"/>
                <a:cs typeface="QPWDTU+Liberation Sans"/>
              </a:rPr>
              <a:t>Row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21660" y="9220799"/>
            <a:ext cx="498494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8">
                <a:solidFill>
                  <a:srgbClr val="000000"/>
                </a:solidFill>
                <a:latin typeface="QPWDTU+Liberation Sans"/>
                <a:cs typeface="QPWDTU+Liberation Sans"/>
              </a:rPr>
              <a:t>Row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50640" y="9220799"/>
            <a:ext cx="498494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8">
                <a:solidFill>
                  <a:srgbClr val="000000"/>
                </a:solidFill>
                <a:latin typeface="QPWDTU+Liberation Sans"/>
                <a:cs typeface="QPWDTU+Liberation Sans"/>
              </a:rPr>
              <a:t>Row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79620" y="9220799"/>
            <a:ext cx="498494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8">
                <a:solidFill>
                  <a:srgbClr val="000000"/>
                </a:solidFill>
                <a:latin typeface="QPWDTU+Liberation Sans"/>
                <a:cs typeface="QPWDTU+Liberation Sans"/>
              </a:rPr>
              <a:t>Row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 </a:t>
            </a:r>
            <a:r>
              <a:rPr dirty="0" sz="1000">
                <a:solidFill>
                  <a:srgbClr val="000000"/>
                </a:solidFill>
                <a:latin typeface="QPWDTU+Liberation Sans"/>
                <a:cs typeface="QPWDTU+Liberation Sans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0090" y="720090"/>
            <a:ext cx="6129019" cy="925194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2002-2021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359" y="1049701"/>
            <a:ext cx="6263413" cy="1313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 spc="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6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justo.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Duis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pretium,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eﬃcitur.</a:t>
            </a:r>
            <a:r>
              <a:rPr dirty="0" sz="1050" spc="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 spc="8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9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varius,</a:t>
            </a:r>
            <a:r>
              <a:rPr dirty="0" sz="1050" spc="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auctor.</a:t>
            </a:r>
            <a:r>
              <a:rPr dirty="0" sz="1050" spc="9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Duis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pretium</a:t>
            </a:r>
            <a:r>
              <a:rPr dirty="0" sz="1050" spc="8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ligula,</a:t>
            </a:r>
            <a:r>
              <a:rPr dirty="0" sz="1050" spc="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placerat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et.</a:t>
            </a:r>
            <a:r>
              <a:rPr dirty="0" sz="1050" spc="27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2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 spc="2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2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2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2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2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vestibulum.</a:t>
            </a:r>
            <a:r>
              <a:rPr dirty="0" sz="1050" spc="2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2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2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2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tortor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mattis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Donec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est,</a:t>
            </a:r>
            <a:r>
              <a:rPr dirty="0" sz="1050" spc="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blandit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</a:t>
            </a:r>
            <a:r>
              <a:rPr dirty="0" sz="1050" spc="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arcu.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13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erat,</a:t>
            </a:r>
            <a:r>
              <a:rPr dirty="0" sz="1050" spc="1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15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14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1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1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ut.</a:t>
            </a:r>
            <a:r>
              <a:rPr dirty="0" sz="1050" spc="12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13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14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enim</a:t>
            </a:r>
            <a:r>
              <a:rPr dirty="0" sz="1050" spc="1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tincidunt.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mi,</a:t>
            </a:r>
            <a:r>
              <a:rPr dirty="0" sz="1050" spc="5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porttitor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mattis</a:t>
            </a:r>
            <a:r>
              <a:rPr dirty="0" sz="1050" spc="6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ultricies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purus.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cursus.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1359" y="2500041"/>
            <a:ext cx="6263565" cy="753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eleifend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</a:t>
            </a:r>
            <a:r>
              <a:rPr dirty="0" sz="1050" spc="3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sollicitudin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euismod.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Fusce</a:t>
            </a:r>
            <a:r>
              <a:rPr dirty="0" sz="1050" spc="4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velit.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lectus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commodo.</a:t>
            </a:r>
            <a:r>
              <a:rPr dirty="0" sz="1050" spc="1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2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volutpat.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egestas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velit.</a:t>
            </a:r>
            <a:r>
              <a:rPr dirty="0" sz="1050" spc="30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31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30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30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3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venenatis.</a:t>
            </a:r>
            <a:r>
              <a:rPr dirty="0" sz="1050" spc="3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Etiam</a:t>
            </a:r>
            <a:r>
              <a:rPr dirty="0" sz="1050" spc="31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30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30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orci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maximus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ultricies.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1359" y="3878644"/>
            <a:ext cx="6089791" cy="556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Cras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fringilla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ipsum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magna,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in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fringilla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dui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commodo</a:t>
            </a:r>
          </a:p>
          <a:p>
            <a:pPr marL="0" marR="0">
              <a:lnSpc>
                <a:spcPts val="2010"/>
              </a:lnSpc>
              <a:spcBef>
                <a:spcPts val="5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4119" y="4839381"/>
            <a:ext cx="1017057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4570" y="4839381"/>
            <a:ext cx="2007657" cy="562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  <a:r>
              <a:rPr dirty="0" sz="1050" spc="65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6919" y="5208951"/>
            <a:ext cx="237241" cy="562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1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4119" y="5208951"/>
            <a:ext cx="3385587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eleifend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sollicitudin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euismod.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4119" y="5578521"/>
            <a:ext cx="4160384" cy="380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magna,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</a:t>
            </a:r>
            <a:r>
              <a:rPr dirty="0" sz="1050" spc="4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919" y="6134781"/>
            <a:ext cx="237241" cy="932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3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4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14119" y="6134781"/>
            <a:ext cx="1649236" cy="193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volutpat.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4570" y="6134781"/>
            <a:ext cx="575043" cy="932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14119" y="6504351"/>
            <a:ext cx="2410131" cy="562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4">
                <a:solidFill>
                  <a:srgbClr val="000000"/>
                </a:solidFill>
                <a:latin typeface="QQEULL+DejaVu Sans"/>
                <a:cs typeface="QQEULL+DejaVu Sans"/>
              </a:rPr>
              <a:t>Fusce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velit.</a:t>
            </a:r>
          </a:p>
          <a:p>
            <a:pPr marL="0" marR="0">
              <a:lnSpc>
                <a:spcPts val="1222"/>
              </a:lnSpc>
              <a:spcBef>
                <a:spcPts val="16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Etiam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luctus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1359" y="7538131"/>
            <a:ext cx="6267450" cy="1686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Etiam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luctus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fermentum.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metus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congue,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lectus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1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dui.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 spc="1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orci,</a:t>
            </a:r>
            <a:r>
              <a:rPr dirty="0" sz="1050" spc="1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egestas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1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aliquet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1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amet,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sagittis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magna.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quam,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dignissim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quis,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laoreet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est.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volutpat.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Class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aptent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taciti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sociosqu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ad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litora</a:t>
            </a:r>
            <a:r>
              <a:rPr dirty="0" sz="1050" spc="1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torquent</a:t>
            </a:r>
            <a:r>
              <a:rPr dirty="0" sz="1050" spc="18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per</a:t>
            </a:r>
            <a:r>
              <a:rPr dirty="0" sz="1050" spc="18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conubia</a:t>
            </a:r>
            <a:r>
              <a:rPr dirty="0" sz="1050" spc="1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nostra,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per</a:t>
            </a:r>
            <a:r>
              <a:rPr dirty="0" sz="1050" spc="18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inceptos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himenaeos.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1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ullamcorper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1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sapien,</a:t>
            </a:r>
            <a:r>
              <a:rPr dirty="0" sz="1050" spc="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cursus</a:t>
            </a:r>
            <a:r>
              <a:rPr dirty="0" sz="1050" spc="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 spc="9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eget.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Vivamus</a:t>
            </a:r>
            <a:r>
              <a:rPr dirty="0" sz="1050" spc="1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auctor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</a:t>
            </a:r>
            <a:r>
              <a:rPr dirty="0" sz="1050" spc="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urna,</a:t>
            </a:r>
            <a:r>
              <a:rPr dirty="0" sz="1050" spc="10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leo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laoreet.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Suspendisse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2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ornare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2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8">
                <a:solidFill>
                  <a:srgbClr val="000000"/>
                </a:solidFill>
                <a:latin typeface="QQEULL+DejaVu Sans"/>
                <a:cs typeface="QQEULL+DejaVu Sans"/>
              </a:rPr>
              <a:t>dolor.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 spc="5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5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nunc.</a:t>
            </a:r>
            <a:r>
              <a:rPr dirty="0" sz="1050" spc="5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55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5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mollis</a:t>
            </a:r>
            <a:r>
              <a:rPr dirty="0" sz="1050" spc="5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eﬃcitur.</a:t>
            </a:r>
            <a:r>
              <a:rPr dirty="0" sz="1050" spc="55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5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venenatis</a:t>
            </a:r>
            <a:r>
              <a:rPr dirty="0" sz="1050" spc="5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dignissim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turpis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eleifend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sapien.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0090" y="720090"/>
            <a:ext cx="6120128" cy="925194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2002-2021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960" y="727774"/>
            <a:ext cx="5761292" cy="55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Lorem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ipsum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dolor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sit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amet,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consectetur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adipiscing</a:t>
            </a:r>
          </a:p>
          <a:p>
            <a:pPr marL="274319" marR="0">
              <a:lnSpc>
                <a:spcPts val="2010"/>
              </a:lnSpc>
              <a:spcBef>
                <a:spcPts val="5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elit.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1359" y="1651681"/>
            <a:ext cx="6265547" cy="1686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1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1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faucibus</a:t>
            </a:r>
            <a:r>
              <a:rPr dirty="0" sz="1050" spc="1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odio.</a:t>
            </a:r>
            <a:r>
              <a:rPr dirty="0" sz="1050" spc="1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1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massa,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</a:t>
            </a:r>
            <a:r>
              <a:rPr dirty="0" sz="1050" spc="1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1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1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 spc="1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eu,</a:t>
            </a:r>
            <a:r>
              <a:rPr dirty="0" sz="1050" spc="1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congue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molestie</a:t>
            </a:r>
            <a:r>
              <a:rPr dirty="0" sz="1050" spc="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mi.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Praesent</a:t>
            </a:r>
            <a:r>
              <a:rPr dirty="0" sz="1050" spc="8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varius</a:t>
            </a:r>
            <a:r>
              <a:rPr dirty="0" sz="1050" spc="9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sem.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porttitor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arcu,</a:t>
            </a:r>
            <a:r>
              <a:rPr dirty="0" sz="1050" spc="9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 spc="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nisi.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dolor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odio</a:t>
            </a:r>
            <a:r>
              <a:rPr dirty="0" sz="1050" spc="1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interdum</a:t>
            </a:r>
            <a:r>
              <a:rPr dirty="0" sz="1050" spc="18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condimentum.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Vivamus</a:t>
            </a:r>
            <a:r>
              <a:rPr dirty="0" sz="1050" spc="1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dapibus</a:t>
            </a:r>
            <a:r>
              <a:rPr dirty="0" sz="1050" spc="1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sodales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ex,</a:t>
            </a:r>
            <a:r>
              <a:rPr dirty="0" sz="1050" spc="1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1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malesuada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cursus</a:t>
            </a:r>
            <a:r>
              <a:rPr dirty="0" sz="1050" spc="2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convallis.</a:t>
            </a:r>
            <a:r>
              <a:rPr dirty="0" sz="1050" spc="2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 spc="2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 spc="2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egestas</a:t>
            </a:r>
            <a:r>
              <a:rPr dirty="0" sz="1050" spc="2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nulla,</a:t>
            </a:r>
            <a:r>
              <a:rPr dirty="0" sz="1050" spc="2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2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</a:t>
            </a:r>
            <a:r>
              <a:rPr dirty="0" sz="1050" spc="2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orci.</a:t>
            </a:r>
            <a:r>
              <a:rPr dirty="0" sz="1050" spc="25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2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diam</a:t>
            </a:r>
            <a:r>
              <a:rPr dirty="0" sz="1050" spc="2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felis,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suscipit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Curabitur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luctus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blandit.</a:t>
            </a:r>
            <a:r>
              <a:rPr dirty="0" sz="1050" spc="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Integer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 spc="4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</a:t>
            </a:r>
            <a:r>
              <a:rPr dirty="0" sz="1050" spc="4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imperdiet.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mollis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convallis</a:t>
            </a:r>
            <a:r>
              <a:rPr dirty="0" sz="1050" spc="4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ipsum,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accumsan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vitae.</a:t>
            </a:r>
            <a:r>
              <a:rPr dirty="0" sz="1050" spc="5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5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5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5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felis</a:t>
            </a:r>
            <a:r>
              <a:rPr dirty="0" sz="1050" spc="4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fringilla.</a:t>
            </a:r>
            <a:r>
              <a:rPr dirty="0" sz="1050" spc="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 spc="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5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tortor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risus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auctor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condimentum.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ullamcorper</a:t>
            </a:r>
            <a:r>
              <a:rPr dirty="0" sz="1050" spc="1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elit.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tellus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1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tempus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9960" y="3608268"/>
            <a:ext cx="5635345" cy="498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Maecenas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mauris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lectus,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lobortis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et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purus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mattis,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blandit</a:t>
            </a:r>
          </a:p>
          <a:p>
            <a:pPr marL="365759" marR="0">
              <a:lnSpc>
                <a:spcPts val="1787"/>
              </a:lnSpc>
              <a:spcBef>
                <a:spcPts val="2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dictum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tellus.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359" y="4145961"/>
            <a:ext cx="6266249" cy="7533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3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tellus</a:t>
            </a:r>
            <a:r>
              <a:rPr dirty="0" sz="1050" spc="2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placerat</a:t>
            </a:r>
            <a:r>
              <a:rPr dirty="0" sz="1050" spc="3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varius.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facilisi.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Aenean</a:t>
            </a:r>
            <a:r>
              <a:rPr dirty="0" sz="1050" spc="3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congue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aliquam.</a:t>
            </a:r>
            <a:r>
              <a:rPr dirty="0" sz="1050" spc="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2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ex</a:t>
            </a:r>
            <a:r>
              <a:rPr dirty="0" sz="1050" spc="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erat.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3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facilisis,</a:t>
            </a:r>
            <a:r>
              <a:rPr dirty="0" sz="1050" spc="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 spc="4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condimentum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20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sagittis.</a:t>
            </a:r>
            <a:r>
              <a:rPr dirty="0" sz="1050" spc="2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 spc="1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 spc="1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 spc="1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9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 spc="19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molestie.</a:t>
            </a:r>
            <a:r>
              <a:rPr dirty="0" sz="1050" spc="1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 spc="1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tincidunt</a:t>
            </a:r>
            <a:r>
              <a:rPr dirty="0" sz="1050" spc="1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 spc="1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euismod,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ornare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1359" y="5034961"/>
            <a:ext cx="6263413" cy="1313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non</a:t>
            </a:r>
            <a:r>
              <a:rPr dirty="0" sz="1050" spc="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6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justo.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Duis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pretium,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eﬃcitur.</a:t>
            </a:r>
            <a:r>
              <a:rPr dirty="0" sz="1050" spc="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</a:t>
            </a:r>
            <a:r>
              <a:rPr dirty="0" sz="1050" spc="8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9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varius,</a:t>
            </a:r>
            <a:r>
              <a:rPr dirty="0" sz="1050" spc="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auctor.</a:t>
            </a:r>
            <a:r>
              <a:rPr dirty="0" sz="1050" spc="9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Duis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pretium</a:t>
            </a:r>
            <a:r>
              <a:rPr dirty="0" sz="1050" spc="8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ligula,</a:t>
            </a:r>
            <a:r>
              <a:rPr dirty="0" sz="1050" spc="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placerat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et.</a:t>
            </a:r>
            <a:r>
              <a:rPr dirty="0" sz="1050" spc="27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</a:t>
            </a:r>
            <a:r>
              <a:rPr dirty="0" sz="1050" spc="2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nec</a:t>
            </a:r>
            <a:r>
              <a:rPr dirty="0" sz="1050" spc="2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2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2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</a:t>
            </a:r>
            <a:r>
              <a:rPr dirty="0" sz="1050" spc="2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2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vestibulum.</a:t>
            </a:r>
            <a:r>
              <a:rPr dirty="0" sz="1050" spc="2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2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27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2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tortor</a:t>
            </a:r>
            <a:r>
              <a:rPr dirty="0" sz="1050" spc="2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mattis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Donec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est,</a:t>
            </a:r>
            <a:r>
              <a:rPr dirty="0" sz="1050" spc="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blandit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 spc="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tristique</a:t>
            </a:r>
            <a:r>
              <a:rPr dirty="0" sz="1050" spc="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lacinia</a:t>
            </a:r>
            <a:r>
              <a:rPr dirty="0" sz="1050" spc="7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arcu.</a:t>
            </a:r>
            <a:r>
              <a:rPr dirty="0" sz="1050" spc="7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13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erat,</a:t>
            </a:r>
            <a:r>
              <a:rPr dirty="0" sz="1050" spc="1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15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14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1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1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ut.</a:t>
            </a:r>
            <a:r>
              <a:rPr dirty="0" sz="1050" spc="12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13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14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 spc="14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enim</a:t>
            </a:r>
            <a:r>
              <a:rPr dirty="0" sz="1050" spc="14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lobortis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eros</a:t>
            </a:r>
            <a:r>
              <a:rPr dirty="0" sz="1050" spc="7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tincidunt.</a:t>
            </a:r>
            <a:r>
              <a:rPr dirty="0" sz="1050" spc="6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6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6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mi,</a:t>
            </a:r>
            <a:r>
              <a:rPr dirty="0" sz="1050" spc="5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porttitor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mattis</a:t>
            </a:r>
            <a:r>
              <a:rPr dirty="0" sz="1050" spc="6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ultricies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purus.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facilisis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lacus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eu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cursus.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9960" y="6618168"/>
            <a:ext cx="482332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In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eleifend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velit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vitae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libero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sollicitudin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SHMHQT+Liberation Sans Bold"/>
                <a:cs typeface="SHMHQT+Liberation Sans Bold"/>
              </a:rPr>
              <a:t>euismod.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1359" y="6922181"/>
            <a:ext cx="6267714" cy="753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7">
                <a:solidFill>
                  <a:srgbClr val="000000"/>
                </a:solidFill>
                <a:latin typeface="QQEULL+DejaVu Sans"/>
                <a:cs typeface="QQEULL+DejaVu Sans"/>
              </a:rPr>
              <a:t>Fusce</a:t>
            </a:r>
            <a:r>
              <a:rPr dirty="0" sz="1050" spc="21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2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1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velit.</a:t>
            </a:r>
            <a:r>
              <a:rPr dirty="0" sz="1050" spc="20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2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vulputate</a:t>
            </a:r>
            <a:r>
              <a:rPr dirty="0" sz="1050" spc="2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lectus</a:t>
            </a:r>
            <a:r>
              <a:rPr dirty="0" sz="1050" spc="1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 spc="1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1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commodo.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3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3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volutpat.</a:t>
            </a:r>
            <a:r>
              <a:rPr dirty="0" sz="1050" spc="32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Vestibulum</a:t>
            </a:r>
            <a:r>
              <a:rPr dirty="0" sz="1050" spc="33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3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egestas</a:t>
            </a:r>
            <a:r>
              <a:rPr dirty="0" sz="1050" spc="3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velit.</a:t>
            </a:r>
            <a:r>
              <a:rPr dirty="0" sz="1050" spc="30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33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31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</a:t>
            </a:r>
            <a:r>
              <a:rPr dirty="0" sz="1050" spc="3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3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venenatis.</a:t>
            </a:r>
            <a:r>
              <a:rPr dirty="0" sz="1050" spc="38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Etiam</a:t>
            </a:r>
            <a:r>
              <a:rPr dirty="0" sz="1050" spc="3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 spc="37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mauris</a:t>
            </a:r>
            <a:r>
              <a:rPr dirty="0" sz="1050" spc="3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vitae</a:t>
            </a:r>
            <a:r>
              <a:rPr dirty="0" sz="1050" spc="3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QQEULL+DejaVu Sans"/>
                <a:cs typeface="QQEULL+DejaVu Sans"/>
              </a:rPr>
              <a:t>orci</a:t>
            </a:r>
            <a:r>
              <a:rPr dirty="0" sz="1050" spc="3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maximus</a:t>
            </a:r>
            <a:r>
              <a:rPr dirty="0" sz="1050" spc="3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ultricies.</a:t>
            </a:r>
            <a:r>
              <a:rPr dirty="0" sz="1050" spc="3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Cras</a:t>
            </a:r>
            <a:r>
              <a:rPr dirty="0" sz="1050" spc="3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3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magna,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1359" y="7811181"/>
            <a:ext cx="6267450" cy="1686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Etiam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vehicula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luctus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fermentum.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1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metus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congue,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lectus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fermentum</a:t>
            </a:r>
            <a:r>
              <a:rPr dirty="0" sz="1050" spc="1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dui.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Maecenas</a:t>
            </a:r>
            <a:r>
              <a:rPr dirty="0" sz="1050" spc="1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orci,</a:t>
            </a:r>
            <a:r>
              <a:rPr dirty="0" sz="1050" spc="1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egestas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18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aliquet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 spc="1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amet,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sagittis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magna.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18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ante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quam,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5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dignissim</a:t>
            </a:r>
            <a:r>
              <a:rPr dirty="0" sz="1050" spc="7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quis,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laoreet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</a:t>
            </a:r>
            <a:r>
              <a:rPr dirty="0" sz="1050" spc="6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est.</a:t>
            </a:r>
            <a:r>
              <a:rPr dirty="0" sz="1050" spc="6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Aliquam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erat</a:t>
            </a:r>
            <a:r>
              <a:rPr dirty="0" sz="1050" spc="7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volutpat.</a:t>
            </a:r>
            <a:r>
              <a:rPr dirty="0" sz="1050" spc="6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Class</a:t>
            </a:r>
            <a:r>
              <a:rPr dirty="0" sz="1050" spc="7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aptent</a:t>
            </a:r>
            <a:r>
              <a:rPr dirty="0" sz="1050" spc="7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taciti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sociosqu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ad</a:t>
            </a:r>
            <a:r>
              <a:rPr dirty="0" sz="1050" spc="19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litora</a:t>
            </a:r>
            <a:r>
              <a:rPr dirty="0" sz="1050" spc="1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torquent</a:t>
            </a:r>
            <a:r>
              <a:rPr dirty="0" sz="1050" spc="186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per</a:t>
            </a:r>
            <a:r>
              <a:rPr dirty="0" sz="1050" spc="18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conubia</a:t>
            </a:r>
            <a:r>
              <a:rPr dirty="0" sz="1050" spc="191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nostra,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per</a:t>
            </a:r>
            <a:r>
              <a:rPr dirty="0" sz="1050" spc="18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inceptos</a:t>
            </a:r>
            <a:r>
              <a:rPr dirty="0" sz="1050" spc="18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himenaeos.</a:t>
            </a:r>
            <a:r>
              <a:rPr dirty="0" sz="1050" spc="18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 spc="18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ullamcorper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justo</a:t>
            </a:r>
            <a:r>
              <a:rPr dirty="0" sz="1050" spc="1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sapien,</a:t>
            </a:r>
            <a:r>
              <a:rPr dirty="0" sz="1050" spc="8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in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cursus</a:t>
            </a:r>
            <a:r>
              <a:rPr dirty="0" sz="1050" spc="99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libero</a:t>
            </a:r>
            <a:r>
              <a:rPr dirty="0" sz="1050" spc="9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viverra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eget.</a:t>
            </a:r>
            <a:r>
              <a:rPr dirty="0" sz="1050" spc="10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Vivamus</a:t>
            </a:r>
            <a:r>
              <a:rPr dirty="0" sz="1050" spc="10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auctor</a:t>
            </a:r>
            <a:r>
              <a:rPr dirty="0" sz="1050" spc="9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</a:t>
            </a:r>
            <a:r>
              <a:rPr dirty="0" sz="1050" spc="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urna,</a:t>
            </a:r>
            <a:r>
              <a:rPr dirty="0" sz="1050" spc="10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94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9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leo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posuere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laoreet.</a:t>
            </a:r>
            <a:r>
              <a:rPr dirty="0" sz="1050" spc="2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Suspendisse</a:t>
            </a:r>
            <a:r>
              <a:rPr dirty="0" sz="1050" spc="1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nisl,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at</a:t>
            </a:r>
            <a:r>
              <a:rPr dirty="0" sz="1050" spc="2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iaculis</a:t>
            </a:r>
            <a:r>
              <a:rPr dirty="0" sz="1050" spc="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scelerisque,</a:t>
            </a:r>
            <a:r>
              <a:rPr dirty="0" sz="1050" spc="2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ornare</a:t>
            </a:r>
            <a:r>
              <a:rPr dirty="0" sz="1050" spc="3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</a:t>
            </a:r>
            <a:r>
              <a:rPr dirty="0" sz="1050" spc="27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8">
                <a:solidFill>
                  <a:srgbClr val="000000"/>
                </a:solidFill>
                <a:latin typeface="QQEULL+DejaVu Sans"/>
                <a:cs typeface="QQEULL+DejaVu Sans"/>
              </a:rPr>
              <a:t>dolor.</a:t>
            </a:r>
            <a:r>
              <a:rPr dirty="0" sz="1050" spc="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</a:p>
          <a:p>
            <a:pPr marL="0" marR="0">
              <a:lnSpc>
                <a:spcPts val="122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et</a:t>
            </a:r>
            <a:r>
              <a:rPr dirty="0" sz="1050" spc="52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pulvinar</a:t>
            </a:r>
            <a:r>
              <a:rPr dirty="0" sz="1050" spc="5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nunc.</a:t>
            </a:r>
            <a:r>
              <a:rPr dirty="0" sz="1050" spc="53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Pellentesque</a:t>
            </a:r>
            <a:r>
              <a:rPr dirty="0" sz="1050" spc="553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fringilla</a:t>
            </a:r>
            <a:r>
              <a:rPr dirty="0" sz="1050" spc="54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mollis</a:t>
            </a:r>
            <a:r>
              <a:rPr dirty="0" sz="1050" spc="5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QQEULL+DejaVu Sans"/>
                <a:cs typeface="QQEULL+DejaVu Sans"/>
              </a:rPr>
              <a:t>eﬃcitur.</a:t>
            </a:r>
            <a:r>
              <a:rPr dirty="0" sz="1050" spc="555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Nullam</a:t>
            </a:r>
            <a:r>
              <a:rPr dirty="0" sz="1050" spc="542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venenatis</a:t>
            </a:r>
            <a:r>
              <a:rPr dirty="0" sz="1050" spc="548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commodo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Morbi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velit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neque,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semper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quis,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eﬃcitur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dignissim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ipsum.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Ut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ac</a:t>
            </a:r>
            <a:r>
              <a:rPr dirty="0" sz="1050" spc="1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lorem</a:t>
            </a:r>
          </a:p>
          <a:p>
            <a:pPr marL="0" marR="0">
              <a:lnSpc>
                <a:spcPts val="1222"/>
              </a:lnSpc>
              <a:spcBef>
                <a:spcPts val="29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sed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turpis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imperdiet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eleifend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sit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amet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id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 </a:t>
            </a:r>
            <a:r>
              <a:rPr dirty="0" sz="1050">
                <a:solidFill>
                  <a:srgbClr val="000000"/>
                </a:solidFill>
                <a:latin typeface="QQEULL+DejaVu Sans"/>
                <a:cs typeface="QQEULL+DejaVu Sans"/>
              </a:rPr>
              <a:t>sapien.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0090" y="720090"/>
            <a:ext cx="6120129" cy="925194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857500" y="718820"/>
            <a:ext cx="1845309" cy="141097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2002-2021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ghanshyam.shukla</dc:creator>
  <cp:lastModifiedBy>ghanshyam.shukla</cp:lastModifiedBy>
  <cp:revision>1</cp:revision>
  <dcterms:modified xsi:type="dcterms:W3CDTF">2021-06-23T18.56.25+05:30</dcterms:modified>
</cp:coreProperties>
</file>