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1" r:id="rId5"/>
    <p:sldId id="267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Yoga Sidi Prabawa" userId="f1e3baeb-2c62-435e-b3e0-3c15bc5852ab" providerId="ADAL" clId="{93720C6B-C667-4A8E-9BD5-B4714FD77950}"/>
    <pc:docChg chg="undo redo custSel addSld delSld modSld sldOrd">
      <pc:chgData name="Adi Yoga Sidi Prabawa" userId="f1e3baeb-2c62-435e-b3e0-3c15bc5852ab" providerId="ADAL" clId="{93720C6B-C667-4A8E-9BD5-B4714FD77950}" dt="2024-01-24T10:24:41.916" v="2507" actId="47"/>
      <pc:docMkLst>
        <pc:docMk/>
      </pc:docMkLst>
      <pc:sldChg chg="del">
        <pc:chgData name="Adi Yoga Sidi Prabawa" userId="f1e3baeb-2c62-435e-b3e0-3c15bc5852ab" providerId="ADAL" clId="{93720C6B-C667-4A8E-9BD5-B4714FD77950}" dt="2024-01-24T10:24:41.916" v="2507" actId="47"/>
        <pc:sldMkLst>
          <pc:docMk/>
          <pc:sldMk cId="627041248" sldId="257"/>
        </pc:sldMkLst>
      </pc:sldChg>
      <pc:sldChg chg="del">
        <pc:chgData name="Adi Yoga Sidi Prabawa" userId="f1e3baeb-2c62-435e-b3e0-3c15bc5852ab" providerId="ADAL" clId="{93720C6B-C667-4A8E-9BD5-B4714FD77950}" dt="2024-01-24T10:24:41.916" v="2507" actId="47"/>
        <pc:sldMkLst>
          <pc:docMk/>
          <pc:sldMk cId="676480377" sldId="258"/>
        </pc:sldMkLst>
      </pc:sldChg>
      <pc:sldChg chg="del">
        <pc:chgData name="Adi Yoga Sidi Prabawa" userId="f1e3baeb-2c62-435e-b3e0-3c15bc5852ab" providerId="ADAL" clId="{93720C6B-C667-4A8E-9BD5-B4714FD77950}" dt="2024-01-24T10:24:41.916" v="2507" actId="47"/>
        <pc:sldMkLst>
          <pc:docMk/>
          <pc:sldMk cId="3903973464" sldId="259"/>
        </pc:sldMkLst>
      </pc:sldChg>
      <pc:sldChg chg="del">
        <pc:chgData name="Adi Yoga Sidi Prabawa" userId="f1e3baeb-2c62-435e-b3e0-3c15bc5852ab" providerId="ADAL" clId="{93720C6B-C667-4A8E-9BD5-B4714FD77950}" dt="2024-01-24T10:24:41.916" v="2507" actId="47"/>
        <pc:sldMkLst>
          <pc:docMk/>
          <pc:sldMk cId="2503639378" sldId="260"/>
        </pc:sldMkLst>
      </pc:sldChg>
      <pc:sldChg chg="modSp new mod ord">
        <pc:chgData name="Adi Yoga Sidi Prabawa" userId="f1e3baeb-2c62-435e-b3e0-3c15bc5852ab" providerId="ADAL" clId="{93720C6B-C667-4A8E-9BD5-B4714FD77950}" dt="2024-01-24T07:45:14.992" v="59" actId="20577"/>
        <pc:sldMkLst>
          <pc:docMk/>
          <pc:sldMk cId="1891451943" sldId="261"/>
        </pc:sldMkLst>
        <pc:spChg chg="mod">
          <ac:chgData name="Adi Yoga Sidi Prabawa" userId="f1e3baeb-2c62-435e-b3e0-3c15bc5852ab" providerId="ADAL" clId="{93720C6B-C667-4A8E-9BD5-B4714FD77950}" dt="2024-01-24T07:45:08.705" v="37" actId="20577"/>
          <ac:spMkLst>
            <pc:docMk/>
            <pc:sldMk cId="1891451943" sldId="261"/>
            <ac:spMk id="2" creationId="{C533E4C9-150F-9B7E-4963-215CD53B44B4}"/>
          </ac:spMkLst>
        </pc:spChg>
        <pc:spChg chg="mod">
          <ac:chgData name="Adi Yoga Sidi Prabawa" userId="f1e3baeb-2c62-435e-b3e0-3c15bc5852ab" providerId="ADAL" clId="{93720C6B-C667-4A8E-9BD5-B4714FD77950}" dt="2024-01-24T07:45:14.992" v="59" actId="20577"/>
          <ac:spMkLst>
            <pc:docMk/>
            <pc:sldMk cId="1891451943" sldId="261"/>
            <ac:spMk id="3" creationId="{4015456F-1D51-5489-0E73-D3CA52B4AA69}"/>
          </ac:spMkLst>
        </pc:spChg>
      </pc:sldChg>
      <pc:sldChg chg="addSp delSp modSp new mod">
        <pc:chgData name="Adi Yoga Sidi Prabawa" userId="f1e3baeb-2c62-435e-b3e0-3c15bc5852ab" providerId="ADAL" clId="{93720C6B-C667-4A8E-9BD5-B4714FD77950}" dt="2024-01-24T10:24:17.742" v="2472" actId="20577"/>
        <pc:sldMkLst>
          <pc:docMk/>
          <pc:sldMk cId="3561840475" sldId="262"/>
        </pc:sldMkLst>
        <pc:spChg chg="mod">
          <ac:chgData name="Adi Yoga Sidi Prabawa" userId="f1e3baeb-2c62-435e-b3e0-3c15bc5852ab" providerId="ADAL" clId="{93720C6B-C667-4A8E-9BD5-B4714FD77950}" dt="2024-01-24T07:45:45.065" v="88" actId="20577"/>
          <ac:spMkLst>
            <pc:docMk/>
            <pc:sldMk cId="3561840475" sldId="262"/>
            <ac:spMk id="2" creationId="{0395BDBC-6619-BBC1-4828-2BC214CE0F80}"/>
          </ac:spMkLst>
        </pc:spChg>
        <pc:spChg chg="add mod">
          <ac:chgData name="Adi Yoga Sidi Prabawa" userId="f1e3baeb-2c62-435e-b3e0-3c15bc5852ab" providerId="ADAL" clId="{93720C6B-C667-4A8E-9BD5-B4714FD77950}" dt="2024-01-24T07:46:18.923" v="118" actId="14100"/>
          <ac:spMkLst>
            <pc:docMk/>
            <pc:sldMk cId="3561840475" sldId="262"/>
            <ac:spMk id="3" creationId="{18E9F8F5-65C3-D822-8994-7C3906F50848}"/>
          </ac:spMkLst>
        </pc:spChg>
        <pc:spChg chg="add mod">
          <ac:chgData name="Adi Yoga Sidi Prabawa" userId="f1e3baeb-2c62-435e-b3e0-3c15bc5852ab" providerId="ADAL" clId="{93720C6B-C667-4A8E-9BD5-B4714FD77950}" dt="2024-01-24T07:46:59.233" v="200" actId="1076"/>
          <ac:spMkLst>
            <pc:docMk/>
            <pc:sldMk cId="3561840475" sldId="262"/>
            <ac:spMk id="5" creationId="{9023874B-4243-41B3-4424-AA61F6D27828}"/>
          </ac:spMkLst>
        </pc:spChg>
        <pc:spChg chg="add del mod">
          <ac:chgData name="Adi Yoga Sidi Prabawa" userId="f1e3baeb-2c62-435e-b3e0-3c15bc5852ab" providerId="ADAL" clId="{93720C6B-C667-4A8E-9BD5-B4714FD77950}" dt="2024-01-24T07:46:21.862" v="119" actId="478"/>
          <ac:spMkLst>
            <pc:docMk/>
            <pc:sldMk cId="3561840475" sldId="262"/>
            <ac:spMk id="7" creationId="{4B7168C8-F32E-E0F7-B8A3-98D8C70C909D}"/>
          </ac:spMkLst>
        </pc:spChg>
        <pc:spChg chg="add mod">
          <ac:chgData name="Adi Yoga Sidi Prabawa" userId="f1e3baeb-2c62-435e-b3e0-3c15bc5852ab" providerId="ADAL" clId="{93720C6B-C667-4A8E-9BD5-B4714FD77950}" dt="2024-01-24T07:46:30.053" v="137" actId="1076"/>
          <ac:spMkLst>
            <pc:docMk/>
            <pc:sldMk cId="3561840475" sldId="262"/>
            <ac:spMk id="8" creationId="{6FDA2F28-813D-873E-B8EE-4BF07E9A1915}"/>
          </ac:spMkLst>
        </pc:spChg>
        <pc:spChg chg="add mod">
          <ac:chgData name="Adi Yoga Sidi Prabawa" userId="f1e3baeb-2c62-435e-b3e0-3c15bc5852ab" providerId="ADAL" clId="{93720C6B-C667-4A8E-9BD5-B4714FD77950}" dt="2024-01-24T10:24:17.742" v="2472" actId="20577"/>
          <ac:spMkLst>
            <pc:docMk/>
            <pc:sldMk cId="3561840475" sldId="262"/>
            <ac:spMk id="11" creationId="{13BF7C5B-1B56-8407-3AA3-15A4EE5BDFE6}"/>
          </ac:spMkLst>
        </pc:spChg>
        <pc:spChg chg="add mod ord">
          <ac:chgData name="Adi Yoga Sidi Prabawa" userId="f1e3baeb-2c62-435e-b3e0-3c15bc5852ab" providerId="ADAL" clId="{93720C6B-C667-4A8E-9BD5-B4714FD77950}" dt="2024-01-24T07:47:13.031" v="209" actId="166"/>
          <ac:spMkLst>
            <pc:docMk/>
            <pc:sldMk cId="3561840475" sldId="262"/>
            <ac:spMk id="14" creationId="{3BF72A87-CBD3-D391-5D44-49790A5917B0}"/>
          </ac:spMkLst>
        </pc:spChg>
        <pc:spChg chg="mod">
          <ac:chgData name="Adi Yoga Sidi Prabawa" userId="f1e3baeb-2c62-435e-b3e0-3c15bc5852ab" providerId="ADAL" clId="{93720C6B-C667-4A8E-9BD5-B4714FD77950}" dt="2024-01-24T07:46:01.115" v="89"/>
          <ac:spMkLst>
            <pc:docMk/>
            <pc:sldMk cId="3561840475" sldId="262"/>
            <ac:spMk id="17" creationId="{B136EB5A-1FF6-F61F-0C5C-E6CB3172AE5B}"/>
          </ac:spMkLst>
        </pc:spChg>
        <pc:spChg chg="mod">
          <ac:chgData name="Adi Yoga Sidi Prabawa" userId="f1e3baeb-2c62-435e-b3e0-3c15bc5852ab" providerId="ADAL" clId="{93720C6B-C667-4A8E-9BD5-B4714FD77950}" dt="2024-01-24T07:48:52.944" v="394" actId="20577"/>
          <ac:spMkLst>
            <pc:docMk/>
            <pc:sldMk cId="3561840475" sldId="262"/>
            <ac:spMk id="18" creationId="{8FAC6025-5EFC-68EA-3273-207EFA9D164C}"/>
          </ac:spMkLst>
        </pc:spChg>
        <pc:spChg chg="add mod">
          <ac:chgData name="Adi Yoga Sidi Prabawa" userId="f1e3baeb-2c62-435e-b3e0-3c15bc5852ab" providerId="ADAL" clId="{93720C6B-C667-4A8E-9BD5-B4714FD77950}" dt="2024-01-24T07:47:00.532" v="201" actId="1076"/>
          <ac:spMkLst>
            <pc:docMk/>
            <pc:sldMk cId="3561840475" sldId="262"/>
            <ac:spMk id="23" creationId="{EE48A184-38BE-C04C-9B63-2AC138FC1E0A}"/>
          </ac:spMkLst>
        </pc:spChg>
        <pc:spChg chg="add mod">
          <ac:chgData name="Adi Yoga Sidi Prabawa" userId="f1e3baeb-2c62-435e-b3e0-3c15bc5852ab" providerId="ADAL" clId="{93720C6B-C667-4A8E-9BD5-B4714FD77950}" dt="2024-01-24T07:47:01.851" v="202" actId="571"/>
          <ac:spMkLst>
            <pc:docMk/>
            <pc:sldMk cId="3561840475" sldId="262"/>
            <ac:spMk id="25" creationId="{038F5B79-AD0E-903D-5233-C9BEAED27B6A}"/>
          </ac:spMkLst>
        </pc:spChg>
        <pc:spChg chg="add mod">
          <ac:chgData name="Adi Yoga Sidi Prabawa" userId="f1e3baeb-2c62-435e-b3e0-3c15bc5852ab" providerId="ADAL" clId="{93720C6B-C667-4A8E-9BD5-B4714FD77950}" dt="2024-01-24T07:48:46.094" v="383" actId="20577"/>
          <ac:spMkLst>
            <pc:docMk/>
            <pc:sldMk cId="3561840475" sldId="262"/>
            <ac:spMk id="32" creationId="{4F57B36B-DD50-5543-597C-6203AAD20605}"/>
          </ac:spMkLst>
        </pc:spChg>
        <pc:grpChg chg="add mod">
          <ac:chgData name="Adi Yoga Sidi Prabawa" userId="f1e3baeb-2c62-435e-b3e0-3c15bc5852ab" providerId="ADAL" clId="{93720C6B-C667-4A8E-9BD5-B4714FD77950}" dt="2024-01-24T07:46:04.498" v="90" actId="1076"/>
          <ac:grpSpMkLst>
            <pc:docMk/>
            <pc:sldMk cId="3561840475" sldId="262"/>
            <ac:grpSpMk id="16" creationId="{DC95C0F0-0875-288E-290C-D52CF782AB63}"/>
          </ac:grpSpMkLst>
        </pc:grpChg>
        <pc:cxnChg chg="add mod">
          <ac:chgData name="Adi Yoga Sidi Prabawa" userId="f1e3baeb-2c62-435e-b3e0-3c15bc5852ab" providerId="ADAL" clId="{93720C6B-C667-4A8E-9BD5-B4714FD77950}" dt="2024-01-24T07:48:52.944" v="394" actId="20577"/>
          <ac:cxnSpMkLst>
            <pc:docMk/>
            <pc:sldMk cId="3561840475" sldId="262"/>
            <ac:cxnSpMk id="4" creationId="{4DC5A2FD-E14E-8F89-1293-B3FAF8936A5B}"/>
          </ac:cxnSpMkLst>
        </pc:cxnChg>
        <pc:cxnChg chg="add mod">
          <ac:chgData name="Adi Yoga Sidi Prabawa" userId="f1e3baeb-2c62-435e-b3e0-3c15bc5852ab" providerId="ADAL" clId="{93720C6B-C667-4A8E-9BD5-B4714FD77950}" dt="2024-01-24T07:48:52.944" v="394" actId="20577"/>
          <ac:cxnSpMkLst>
            <pc:docMk/>
            <pc:sldMk cId="3561840475" sldId="262"/>
            <ac:cxnSpMk id="6" creationId="{EB1D1664-74CA-9A1A-226B-364748697EDC}"/>
          </ac:cxnSpMkLst>
        </pc:cxnChg>
        <pc:cxnChg chg="add del mod">
          <ac:chgData name="Adi Yoga Sidi Prabawa" userId="f1e3baeb-2c62-435e-b3e0-3c15bc5852ab" providerId="ADAL" clId="{93720C6B-C667-4A8E-9BD5-B4714FD77950}" dt="2024-01-24T07:46:21.862" v="119" actId="478"/>
          <ac:cxnSpMkLst>
            <pc:docMk/>
            <pc:sldMk cId="3561840475" sldId="262"/>
            <ac:cxnSpMk id="9" creationId="{6EB34EDF-C7CC-6DF2-AB49-D134B62984F5}"/>
          </ac:cxnSpMkLst>
        </pc:cxnChg>
        <pc:cxnChg chg="add mod">
          <ac:chgData name="Adi Yoga Sidi Prabawa" userId="f1e3baeb-2c62-435e-b3e0-3c15bc5852ab" providerId="ADAL" clId="{93720C6B-C667-4A8E-9BD5-B4714FD77950}" dt="2024-01-24T07:48:52.944" v="394" actId="20577"/>
          <ac:cxnSpMkLst>
            <pc:docMk/>
            <pc:sldMk cId="3561840475" sldId="262"/>
            <ac:cxnSpMk id="10" creationId="{96B04A20-B09D-4C14-FF99-8BE4F2EA61CF}"/>
          </ac:cxnSpMkLst>
        </pc:cxnChg>
        <pc:cxnChg chg="add mod">
          <ac:chgData name="Adi Yoga Sidi Prabawa" userId="f1e3baeb-2c62-435e-b3e0-3c15bc5852ab" providerId="ADAL" clId="{93720C6B-C667-4A8E-9BD5-B4714FD77950}" dt="2024-01-24T07:48:52.944" v="394" actId="20577"/>
          <ac:cxnSpMkLst>
            <pc:docMk/>
            <pc:sldMk cId="3561840475" sldId="262"/>
            <ac:cxnSpMk id="12" creationId="{A4493DD2-45A1-9983-3706-273647A33DC7}"/>
          </ac:cxnSpMkLst>
        </pc:cxnChg>
        <pc:cxnChg chg="add del mod">
          <ac:chgData name="Adi Yoga Sidi Prabawa" userId="f1e3baeb-2c62-435e-b3e0-3c15bc5852ab" providerId="ADAL" clId="{93720C6B-C667-4A8E-9BD5-B4714FD77950}" dt="2024-01-24T07:46:05.986" v="91" actId="478"/>
          <ac:cxnSpMkLst>
            <pc:docMk/>
            <pc:sldMk cId="3561840475" sldId="262"/>
            <ac:cxnSpMk id="13" creationId="{7DF382A3-4F0C-0CD4-243D-16FCF4FFEAC5}"/>
          </ac:cxnSpMkLst>
        </pc:cxnChg>
        <pc:cxnChg chg="add mod">
          <ac:chgData name="Adi Yoga Sidi Prabawa" userId="f1e3baeb-2c62-435e-b3e0-3c15bc5852ab" providerId="ADAL" clId="{93720C6B-C667-4A8E-9BD5-B4714FD77950}" dt="2024-01-24T07:48:52.944" v="394" actId="20577"/>
          <ac:cxnSpMkLst>
            <pc:docMk/>
            <pc:sldMk cId="3561840475" sldId="262"/>
            <ac:cxnSpMk id="15" creationId="{AD2C8BBC-3681-FFC0-6D39-E9BE3DF87987}"/>
          </ac:cxnSpMkLst>
        </pc:cxnChg>
        <pc:cxnChg chg="add mod">
          <ac:chgData name="Adi Yoga Sidi Prabawa" userId="f1e3baeb-2c62-435e-b3e0-3c15bc5852ab" providerId="ADAL" clId="{93720C6B-C667-4A8E-9BD5-B4714FD77950}" dt="2024-01-24T07:47:06.276" v="205" actId="14100"/>
          <ac:cxnSpMkLst>
            <pc:docMk/>
            <pc:sldMk cId="3561840475" sldId="262"/>
            <ac:cxnSpMk id="26" creationId="{74EB3E17-6A7B-7453-AE9F-3FE4F4EF9527}"/>
          </ac:cxnSpMkLst>
        </pc:cxnChg>
        <pc:cxnChg chg="add mod">
          <ac:chgData name="Adi Yoga Sidi Prabawa" userId="f1e3baeb-2c62-435e-b3e0-3c15bc5852ab" providerId="ADAL" clId="{93720C6B-C667-4A8E-9BD5-B4714FD77950}" dt="2024-01-24T07:47:10.488" v="208" actId="14100"/>
          <ac:cxnSpMkLst>
            <pc:docMk/>
            <pc:sldMk cId="3561840475" sldId="262"/>
            <ac:cxnSpMk id="29" creationId="{3076FD9D-2E76-5A74-8B23-F4A42FC9A8CB}"/>
          </ac:cxnSpMkLst>
        </pc:cxnChg>
      </pc:sldChg>
      <pc:sldChg chg="addSp delSp modSp add mod">
        <pc:chgData name="Adi Yoga Sidi Prabawa" userId="f1e3baeb-2c62-435e-b3e0-3c15bc5852ab" providerId="ADAL" clId="{93720C6B-C667-4A8E-9BD5-B4714FD77950}" dt="2024-01-24T10:05:50.509" v="1354" actId="20577"/>
        <pc:sldMkLst>
          <pc:docMk/>
          <pc:sldMk cId="3703224739" sldId="263"/>
        </pc:sldMkLst>
        <pc:spChg chg="mod">
          <ac:chgData name="Adi Yoga Sidi Prabawa" userId="f1e3baeb-2c62-435e-b3e0-3c15bc5852ab" providerId="ADAL" clId="{93720C6B-C667-4A8E-9BD5-B4714FD77950}" dt="2024-01-24T07:50:36.457" v="470" actId="20577"/>
          <ac:spMkLst>
            <pc:docMk/>
            <pc:sldMk cId="3703224739" sldId="263"/>
            <ac:spMk id="2" creationId="{0395BDBC-6619-BBC1-4828-2BC214CE0F80}"/>
          </ac:spMkLst>
        </pc:spChg>
        <pc:spChg chg="del">
          <ac:chgData name="Adi Yoga Sidi Prabawa" userId="f1e3baeb-2c62-435e-b3e0-3c15bc5852ab" providerId="ADAL" clId="{93720C6B-C667-4A8E-9BD5-B4714FD77950}" dt="2024-01-24T07:49:27.508" v="408" actId="478"/>
          <ac:spMkLst>
            <pc:docMk/>
            <pc:sldMk cId="3703224739" sldId="263"/>
            <ac:spMk id="3" creationId="{18E9F8F5-65C3-D822-8994-7C3906F50848}"/>
          </ac:spMkLst>
        </pc:spChg>
        <pc:spChg chg="del">
          <ac:chgData name="Adi Yoga Sidi Prabawa" userId="f1e3baeb-2c62-435e-b3e0-3c15bc5852ab" providerId="ADAL" clId="{93720C6B-C667-4A8E-9BD5-B4714FD77950}" dt="2024-01-24T07:49:27.508" v="408" actId="478"/>
          <ac:spMkLst>
            <pc:docMk/>
            <pc:sldMk cId="3703224739" sldId="263"/>
            <ac:spMk id="5" creationId="{9023874B-4243-41B3-4424-AA61F6D27828}"/>
          </ac:spMkLst>
        </pc:spChg>
        <pc:spChg chg="add del mod">
          <ac:chgData name="Adi Yoga Sidi Prabawa" userId="f1e3baeb-2c62-435e-b3e0-3c15bc5852ab" providerId="ADAL" clId="{93720C6B-C667-4A8E-9BD5-B4714FD77950}" dt="2024-01-24T07:50:39.016" v="471" actId="478"/>
          <ac:spMkLst>
            <pc:docMk/>
            <pc:sldMk cId="3703224739" sldId="263"/>
            <ac:spMk id="7" creationId="{827C1619-D1F2-5509-BCD2-B57F2E7B3EE6}"/>
          </ac:spMkLst>
        </pc:spChg>
        <pc:spChg chg="del">
          <ac:chgData name="Adi Yoga Sidi Prabawa" userId="f1e3baeb-2c62-435e-b3e0-3c15bc5852ab" providerId="ADAL" clId="{93720C6B-C667-4A8E-9BD5-B4714FD77950}" dt="2024-01-24T07:49:27.508" v="408" actId="478"/>
          <ac:spMkLst>
            <pc:docMk/>
            <pc:sldMk cId="3703224739" sldId="263"/>
            <ac:spMk id="8" creationId="{6FDA2F28-813D-873E-B8EE-4BF07E9A1915}"/>
          </ac:spMkLst>
        </pc:spChg>
        <pc:spChg chg="del">
          <ac:chgData name="Adi Yoga Sidi Prabawa" userId="f1e3baeb-2c62-435e-b3e0-3c15bc5852ab" providerId="ADAL" clId="{93720C6B-C667-4A8E-9BD5-B4714FD77950}" dt="2024-01-24T07:49:27.508" v="408" actId="478"/>
          <ac:spMkLst>
            <pc:docMk/>
            <pc:sldMk cId="3703224739" sldId="263"/>
            <ac:spMk id="11" creationId="{13BF7C5B-1B56-8407-3AA3-15A4EE5BDFE6}"/>
          </ac:spMkLst>
        </pc:spChg>
        <pc:spChg chg="del">
          <ac:chgData name="Adi Yoga Sidi Prabawa" userId="f1e3baeb-2c62-435e-b3e0-3c15bc5852ab" providerId="ADAL" clId="{93720C6B-C667-4A8E-9BD5-B4714FD77950}" dt="2024-01-24T07:49:27.508" v="408" actId="478"/>
          <ac:spMkLst>
            <pc:docMk/>
            <pc:sldMk cId="3703224739" sldId="263"/>
            <ac:spMk id="14" creationId="{3BF72A87-CBD3-D391-5D44-49790A5917B0}"/>
          </ac:spMkLst>
        </pc:spChg>
        <pc:spChg chg="mod">
          <ac:chgData name="Adi Yoga Sidi Prabawa" userId="f1e3baeb-2c62-435e-b3e0-3c15bc5852ab" providerId="ADAL" clId="{93720C6B-C667-4A8E-9BD5-B4714FD77950}" dt="2024-01-24T07:50:12.177" v="460" actId="14100"/>
          <ac:spMkLst>
            <pc:docMk/>
            <pc:sldMk cId="3703224739" sldId="263"/>
            <ac:spMk id="19" creationId="{F3BBE25E-968F-2D14-A811-71BC7C4C30BD}"/>
          </ac:spMkLst>
        </pc:spChg>
        <pc:spChg chg="mod">
          <ac:chgData name="Adi Yoga Sidi Prabawa" userId="f1e3baeb-2c62-435e-b3e0-3c15bc5852ab" providerId="ADAL" clId="{93720C6B-C667-4A8E-9BD5-B4714FD77950}" dt="2024-01-24T07:50:21.515" v="461" actId="1076"/>
          <ac:spMkLst>
            <pc:docMk/>
            <pc:sldMk cId="3703224739" sldId="263"/>
            <ac:spMk id="20" creationId="{E98D1B48-2951-8E63-7840-23D2D78119B8}"/>
          </ac:spMkLst>
        </pc:spChg>
        <pc:spChg chg="del">
          <ac:chgData name="Adi Yoga Sidi Prabawa" userId="f1e3baeb-2c62-435e-b3e0-3c15bc5852ab" providerId="ADAL" clId="{93720C6B-C667-4A8E-9BD5-B4714FD77950}" dt="2024-01-24T07:49:27.508" v="408" actId="478"/>
          <ac:spMkLst>
            <pc:docMk/>
            <pc:sldMk cId="3703224739" sldId="263"/>
            <ac:spMk id="23" creationId="{EE48A184-38BE-C04C-9B63-2AC138FC1E0A}"/>
          </ac:spMkLst>
        </pc:spChg>
        <pc:spChg chg="del">
          <ac:chgData name="Adi Yoga Sidi Prabawa" userId="f1e3baeb-2c62-435e-b3e0-3c15bc5852ab" providerId="ADAL" clId="{93720C6B-C667-4A8E-9BD5-B4714FD77950}" dt="2024-01-24T07:49:27.508" v="408" actId="478"/>
          <ac:spMkLst>
            <pc:docMk/>
            <pc:sldMk cId="3703224739" sldId="263"/>
            <ac:spMk id="25" creationId="{038F5B79-AD0E-903D-5233-C9BEAED27B6A}"/>
          </ac:spMkLst>
        </pc:spChg>
        <pc:spChg chg="mod">
          <ac:chgData name="Adi Yoga Sidi Prabawa" userId="f1e3baeb-2c62-435e-b3e0-3c15bc5852ab" providerId="ADAL" clId="{93720C6B-C667-4A8E-9BD5-B4714FD77950}" dt="2024-01-24T07:54:15.770" v="710" actId="20577"/>
          <ac:spMkLst>
            <pc:docMk/>
            <pc:sldMk cId="3703224739" sldId="263"/>
            <ac:spMk id="32" creationId="{4F57B36B-DD50-5543-597C-6203AAD20605}"/>
          </ac:spMkLst>
        </pc:spChg>
        <pc:spChg chg="mod">
          <ac:chgData name="Adi Yoga Sidi Prabawa" userId="f1e3baeb-2c62-435e-b3e0-3c15bc5852ab" providerId="ADAL" clId="{93720C6B-C667-4A8E-9BD5-B4714FD77950}" dt="2024-01-24T10:05:04.865" v="1304"/>
          <ac:spMkLst>
            <pc:docMk/>
            <pc:sldMk cId="3703224739" sldId="263"/>
            <ac:spMk id="33" creationId="{AE3B09F7-1064-E12E-1F24-E5CD3C2F6F2F}"/>
          </ac:spMkLst>
        </pc:spChg>
        <pc:spChg chg="mod">
          <ac:chgData name="Adi Yoga Sidi Prabawa" userId="f1e3baeb-2c62-435e-b3e0-3c15bc5852ab" providerId="ADAL" clId="{93720C6B-C667-4A8E-9BD5-B4714FD77950}" dt="2024-01-24T10:05:18.812" v="1320" actId="20577"/>
          <ac:spMkLst>
            <pc:docMk/>
            <pc:sldMk cId="3703224739" sldId="263"/>
            <ac:spMk id="34" creationId="{1082C10D-1510-2C33-AB24-27BD8D054388}"/>
          </ac:spMkLst>
        </pc:spChg>
        <pc:spChg chg="mod">
          <ac:chgData name="Adi Yoga Sidi Prabawa" userId="f1e3baeb-2c62-435e-b3e0-3c15bc5852ab" providerId="ADAL" clId="{93720C6B-C667-4A8E-9BD5-B4714FD77950}" dt="2024-01-24T10:05:04.865" v="1304"/>
          <ac:spMkLst>
            <pc:docMk/>
            <pc:sldMk cId="3703224739" sldId="263"/>
            <ac:spMk id="37" creationId="{06732B21-BAF1-AE22-F2EC-F746C6109BFB}"/>
          </ac:spMkLst>
        </pc:spChg>
        <pc:spChg chg="mod">
          <ac:chgData name="Adi Yoga Sidi Prabawa" userId="f1e3baeb-2c62-435e-b3e0-3c15bc5852ab" providerId="ADAL" clId="{93720C6B-C667-4A8E-9BD5-B4714FD77950}" dt="2024-01-24T10:05:22.690" v="1330" actId="20577"/>
          <ac:spMkLst>
            <pc:docMk/>
            <pc:sldMk cId="3703224739" sldId="263"/>
            <ac:spMk id="38" creationId="{922122FE-3050-3B34-371F-F3D16A0BBD7E}"/>
          </ac:spMkLst>
        </pc:spChg>
        <pc:spChg chg="add mod">
          <ac:chgData name="Adi Yoga Sidi Prabawa" userId="f1e3baeb-2c62-435e-b3e0-3c15bc5852ab" providerId="ADAL" clId="{93720C6B-C667-4A8E-9BD5-B4714FD77950}" dt="2024-01-24T10:05:50.509" v="1354" actId="20577"/>
          <ac:spMkLst>
            <pc:docMk/>
            <pc:sldMk cId="3703224739" sldId="263"/>
            <ac:spMk id="40" creationId="{05811648-232D-C68A-99E5-AF1E2025CA8B}"/>
          </ac:spMkLst>
        </pc:spChg>
        <pc:spChg chg="mod">
          <ac:chgData name="Adi Yoga Sidi Prabawa" userId="f1e3baeb-2c62-435e-b3e0-3c15bc5852ab" providerId="ADAL" clId="{93720C6B-C667-4A8E-9BD5-B4714FD77950}" dt="2024-01-24T10:05:04.865" v="1304"/>
          <ac:spMkLst>
            <pc:docMk/>
            <pc:sldMk cId="3703224739" sldId="263"/>
            <ac:spMk id="43" creationId="{3CE357C9-22FC-7334-6E9D-275E1EF69D07}"/>
          </ac:spMkLst>
        </pc:spChg>
        <pc:spChg chg="mod">
          <ac:chgData name="Adi Yoga Sidi Prabawa" userId="f1e3baeb-2c62-435e-b3e0-3c15bc5852ab" providerId="ADAL" clId="{93720C6B-C667-4A8E-9BD5-B4714FD77950}" dt="2024-01-24T10:05:30.632" v="1343" actId="20577"/>
          <ac:spMkLst>
            <pc:docMk/>
            <pc:sldMk cId="3703224739" sldId="263"/>
            <ac:spMk id="44" creationId="{583028DE-B920-C495-68B1-BEE87C6AAC0A}"/>
          </ac:spMkLst>
        </pc:spChg>
        <pc:spChg chg="add mod">
          <ac:chgData name="Adi Yoga Sidi Prabawa" userId="f1e3baeb-2c62-435e-b3e0-3c15bc5852ab" providerId="ADAL" clId="{93720C6B-C667-4A8E-9BD5-B4714FD77950}" dt="2024-01-24T10:05:47.492" v="1350" actId="20577"/>
          <ac:spMkLst>
            <pc:docMk/>
            <pc:sldMk cId="3703224739" sldId="263"/>
            <ac:spMk id="48" creationId="{B9D94BD3-C174-CB82-0EE1-D3AA9702CF57}"/>
          </ac:spMkLst>
        </pc:spChg>
        <pc:grpChg chg="add del mod">
          <ac:chgData name="Adi Yoga Sidi Prabawa" userId="f1e3baeb-2c62-435e-b3e0-3c15bc5852ab" providerId="ADAL" clId="{93720C6B-C667-4A8E-9BD5-B4714FD77950}" dt="2024-01-24T10:05:04.616" v="1303" actId="478"/>
          <ac:grpSpMkLst>
            <pc:docMk/>
            <pc:sldMk cId="3703224739" sldId="263"/>
            <ac:grpSpMk id="13" creationId="{0ADD8320-950E-8434-DB97-F314C3BC2D23}"/>
          </ac:grpSpMkLst>
        </pc:grpChg>
        <pc:grpChg chg="del">
          <ac:chgData name="Adi Yoga Sidi Prabawa" userId="f1e3baeb-2c62-435e-b3e0-3c15bc5852ab" providerId="ADAL" clId="{93720C6B-C667-4A8E-9BD5-B4714FD77950}" dt="2024-01-24T07:49:27.508" v="408" actId="478"/>
          <ac:grpSpMkLst>
            <pc:docMk/>
            <pc:sldMk cId="3703224739" sldId="263"/>
            <ac:grpSpMk id="16" creationId="{DC95C0F0-0875-288E-290C-D52CF782AB63}"/>
          </ac:grpSpMkLst>
        </pc:grpChg>
        <pc:grpChg chg="add mod">
          <ac:chgData name="Adi Yoga Sidi Prabawa" userId="f1e3baeb-2c62-435e-b3e0-3c15bc5852ab" providerId="ADAL" clId="{93720C6B-C667-4A8E-9BD5-B4714FD77950}" dt="2024-01-24T10:05:10.552" v="1305" actId="1076"/>
          <ac:grpSpMkLst>
            <pc:docMk/>
            <pc:sldMk cId="3703224739" sldId="263"/>
            <ac:grpSpMk id="31" creationId="{CFF64A0A-97CB-8095-FC96-C4ECC21CAC97}"/>
          </ac:grpSpMkLst>
        </pc:grpChg>
        <pc:grpChg chg="add mod ord">
          <ac:chgData name="Adi Yoga Sidi Prabawa" userId="f1e3baeb-2c62-435e-b3e0-3c15bc5852ab" providerId="ADAL" clId="{93720C6B-C667-4A8E-9BD5-B4714FD77950}" dt="2024-01-24T10:05:26.586" v="1331" actId="166"/>
          <ac:grpSpMkLst>
            <pc:docMk/>
            <pc:sldMk cId="3703224739" sldId="263"/>
            <ac:grpSpMk id="36" creationId="{A2024DC4-89C0-FF91-0A09-31CC10EA1946}"/>
          </ac:grpSpMkLst>
        </pc:grpChg>
        <pc:grpChg chg="add mod">
          <ac:chgData name="Adi Yoga Sidi Prabawa" userId="f1e3baeb-2c62-435e-b3e0-3c15bc5852ab" providerId="ADAL" clId="{93720C6B-C667-4A8E-9BD5-B4714FD77950}" dt="2024-01-24T10:05:10.552" v="1305" actId="1076"/>
          <ac:grpSpMkLst>
            <pc:docMk/>
            <pc:sldMk cId="3703224739" sldId="263"/>
            <ac:grpSpMk id="42" creationId="{1FAD8646-4E09-1AE9-44E4-57E82E518594}"/>
          </ac:grpSpMkLst>
        </pc:grpChg>
        <pc:graphicFrameChg chg="add mod ord modGraphic">
          <ac:chgData name="Adi Yoga Sidi Prabawa" userId="f1e3baeb-2c62-435e-b3e0-3c15bc5852ab" providerId="ADAL" clId="{93720C6B-C667-4A8E-9BD5-B4714FD77950}" dt="2024-01-24T07:52:09.932" v="580" actId="14734"/>
          <ac:graphicFrameMkLst>
            <pc:docMk/>
            <pc:sldMk cId="3703224739" sldId="263"/>
            <ac:graphicFrameMk id="24" creationId="{759EAB69-8441-B415-DFCE-AC051C9D52FD}"/>
          </ac:graphicFrameMkLst>
        </pc:graphicFrameChg>
        <pc:cxnChg chg="del mod">
          <ac:chgData name="Adi Yoga Sidi Prabawa" userId="f1e3baeb-2c62-435e-b3e0-3c15bc5852ab" providerId="ADAL" clId="{93720C6B-C667-4A8E-9BD5-B4714FD77950}" dt="2024-01-24T07:49:27.508" v="408" actId="478"/>
          <ac:cxnSpMkLst>
            <pc:docMk/>
            <pc:sldMk cId="3703224739" sldId="263"/>
            <ac:cxnSpMk id="4" creationId="{4DC5A2FD-E14E-8F89-1293-B3FAF8936A5B}"/>
          </ac:cxnSpMkLst>
        </pc:cxnChg>
        <pc:cxnChg chg="del mod">
          <ac:chgData name="Adi Yoga Sidi Prabawa" userId="f1e3baeb-2c62-435e-b3e0-3c15bc5852ab" providerId="ADAL" clId="{93720C6B-C667-4A8E-9BD5-B4714FD77950}" dt="2024-01-24T07:49:27.508" v="408" actId="478"/>
          <ac:cxnSpMkLst>
            <pc:docMk/>
            <pc:sldMk cId="3703224739" sldId="263"/>
            <ac:cxnSpMk id="6" creationId="{EB1D1664-74CA-9A1A-226B-364748697EDC}"/>
          </ac:cxnSpMkLst>
        </pc:cxnChg>
        <pc:cxnChg chg="add del mod">
          <ac:chgData name="Adi Yoga Sidi Prabawa" userId="f1e3baeb-2c62-435e-b3e0-3c15bc5852ab" providerId="ADAL" clId="{93720C6B-C667-4A8E-9BD5-B4714FD77950}" dt="2024-01-24T07:50:40.783" v="472" actId="478"/>
          <ac:cxnSpMkLst>
            <pc:docMk/>
            <pc:sldMk cId="3703224739" sldId="263"/>
            <ac:cxnSpMk id="9" creationId="{C3686A3C-62A9-2EEB-29AC-045AD41C4BFE}"/>
          </ac:cxnSpMkLst>
        </pc:cxnChg>
        <pc:cxnChg chg="del mod">
          <ac:chgData name="Adi Yoga Sidi Prabawa" userId="f1e3baeb-2c62-435e-b3e0-3c15bc5852ab" providerId="ADAL" clId="{93720C6B-C667-4A8E-9BD5-B4714FD77950}" dt="2024-01-24T07:49:27.508" v="408" actId="478"/>
          <ac:cxnSpMkLst>
            <pc:docMk/>
            <pc:sldMk cId="3703224739" sldId="263"/>
            <ac:cxnSpMk id="10" creationId="{96B04A20-B09D-4C14-FF99-8BE4F2EA61CF}"/>
          </ac:cxnSpMkLst>
        </pc:cxnChg>
        <pc:cxnChg chg="del mod">
          <ac:chgData name="Adi Yoga Sidi Prabawa" userId="f1e3baeb-2c62-435e-b3e0-3c15bc5852ab" providerId="ADAL" clId="{93720C6B-C667-4A8E-9BD5-B4714FD77950}" dt="2024-01-24T07:49:27.508" v="408" actId="478"/>
          <ac:cxnSpMkLst>
            <pc:docMk/>
            <pc:sldMk cId="3703224739" sldId="263"/>
            <ac:cxnSpMk id="12" creationId="{A4493DD2-45A1-9983-3706-273647A33DC7}"/>
          </ac:cxnSpMkLst>
        </pc:cxnChg>
        <pc:cxnChg chg="del mod">
          <ac:chgData name="Adi Yoga Sidi Prabawa" userId="f1e3baeb-2c62-435e-b3e0-3c15bc5852ab" providerId="ADAL" clId="{93720C6B-C667-4A8E-9BD5-B4714FD77950}" dt="2024-01-24T07:49:27.508" v="408" actId="478"/>
          <ac:cxnSpMkLst>
            <pc:docMk/>
            <pc:sldMk cId="3703224739" sldId="263"/>
            <ac:cxnSpMk id="15" creationId="{AD2C8BBC-3681-FFC0-6D39-E9BE3DF87987}"/>
          </ac:cxnSpMkLst>
        </pc:cxnChg>
        <pc:cxnChg chg="add mod">
          <ac:chgData name="Adi Yoga Sidi Prabawa" userId="f1e3baeb-2c62-435e-b3e0-3c15bc5852ab" providerId="ADAL" clId="{93720C6B-C667-4A8E-9BD5-B4714FD77950}" dt="2024-01-24T07:52:13.878" v="581" actId="1076"/>
          <ac:cxnSpMkLst>
            <pc:docMk/>
            <pc:sldMk cId="3703224739" sldId="263"/>
            <ac:cxnSpMk id="22" creationId="{E0364C79-2CE6-FB38-32C6-1FFBC7A7DF0D}"/>
          </ac:cxnSpMkLst>
        </pc:cxnChg>
        <pc:cxnChg chg="del mod">
          <ac:chgData name="Adi Yoga Sidi Prabawa" userId="f1e3baeb-2c62-435e-b3e0-3c15bc5852ab" providerId="ADAL" clId="{93720C6B-C667-4A8E-9BD5-B4714FD77950}" dt="2024-01-24T07:49:27.508" v="408" actId="478"/>
          <ac:cxnSpMkLst>
            <pc:docMk/>
            <pc:sldMk cId="3703224739" sldId="263"/>
            <ac:cxnSpMk id="26" creationId="{74EB3E17-6A7B-7453-AE9F-3FE4F4EF9527}"/>
          </ac:cxnSpMkLst>
        </pc:cxnChg>
        <pc:cxnChg chg="add mod">
          <ac:chgData name="Adi Yoga Sidi Prabawa" userId="f1e3baeb-2c62-435e-b3e0-3c15bc5852ab" providerId="ADAL" clId="{93720C6B-C667-4A8E-9BD5-B4714FD77950}" dt="2024-01-24T07:52:21.397" v="583" actId="692"/>
          <ac:cxnSpMkLst>
            <pc:docMk/>
            <pc:sldMk cId="3703224739" sldId="263"/>
            <ac:cxnSpMk id="27" creationId="{77FCFB5F-2E70-B40B-1DBC-8DED7EC1C3C2}"/>
          </ac:cxnSpMkLst>
        </pc:cxnChg>
        <pc:cxnChg chg="add mod">
          <ac:chgData name="Adi Yoga Sidi Prabawa" userId="f1e3baeb-2c62-435e-b3e0-3c15bc5852ab" providerId="ADAL" clId="{93720C6B-C667-4A8E-9BD5-B4714FD77950}" dt="2024-01-24T07:52:36.220" v="588" actId="692"/>
          <ac:cxnSpMkLst>
            <pc:docMk/>
            <pc:sldMk cId="3703224739" sldId="263"/>
            <ac:cxnSpMk id="28" creationId="{F14A7B76-FCF1-A6EA-2072-7DF97EA94994}"/>
          </ac:cxnSpMkLst>
        </pc:cxnChg>
        <pc:cxnChg chg="del mod">
          <ac:chgData name="Adi Yoga Sidi Prabawa" userId="f1e3baeb-2c62-435e-b3e0-3c15bc5852ab" providerId="ADAL" clId="{93720C6B-C667-4A8E-9BD5-B4714FD77950}" dt="2024-01-24T07:49:27.508" v="408" actId="478"/>
          <ac:cxnSpMkLst>
            <pc:docMk/>
            <pc:sldMk cId="3703224739" sldId="263"/>
            <ac:cxnSpMk id="29" creationId="{3076FD9D-2E76-5A74-8B23-F4A42FC9A8CB}"/>
          </ac:cxnSpMkLst>
        </pc:cxnChg>
        <pc:cxnChg chg="add mod">
          <ac:chgData name="Adi Yoga Sidi Prabawa" userId="f1e3baeb-2c62-435e-b3e0-3c15bc5852ab" providerId="ADAL" clId="{93720C6B-C667-4A8E-9BD5-B4714FD77950}" dt="2024-01-24T07:52:40.345" v="590" actId="692"/>
          <ac:cxnSpMkLst>
            <pc:docMk/>
            <pc:sldMk cId="3703224739" sldId="263"/>
            <ac:cxnSpMk id="30" creationId="{6017EB1B-A068-B32C-BC15-802EFA4D1B34}"/>
          </ac:cxnSpMkLst>
        </pc:cxnChg>
        <pc:cxnChg chg="add mod">
          <ac:chgData name="Adi Yoga Sidi Prabawa" userId="f1e3baeb-2c62-435e-b3e0-3c15bc5852ab" providerId="ADAL" clId="{93720C6B-C667-4A8E-9BD5-B4714FD77950}" dt="2024-01-24T10:05:10.552" v="1305" actId="1076"/>
          <ac:cxnSpMkLst>
            <pc:docMk/>
            <pc:sldMk cId="3703224739" sldId="263"/>
            <ac:cxnSpMk id="35" creationId="{E7B9E559-930F-5141-5050-6F8E1957FAFF}"/>
          </ac:cxnSpMkLst>
        </pc:cxnChg>
        <pc:cxnChg chg="add mod">
          <ac:chgData name="Adi Yoga Sidi Prabawa" userId="f1e3baeb-2c62-435e-b3e0-3c15bc5852ab" providerId="ADAL" clId="{93720C6B-C667-4A8E-9BD5-B4714FD77950}" dt="2024-01-24T10:05:22.690" v="1330" actId="20577"/>
          <ac:cxnSpMkLst>
            <pc:docMk/>
            <pc:sldMk cId="3703224739" sldId="263"/>
            <ac:cxnSpMk id="39" creationId="{8789ADAF-039A-4010-4E30-348D17B8169A}"/>
          </ac:cxnSpMkLst>
        </pc:cxnChg>
        <pc:cxnChg chg="add mod">
          <ac:chgData name="Adi Yoga Sidi Prabawa" userId="f1e3baeb-2c62-435e-b3e0-3c15bc5852ab" providerId="ADAL" clId="{93720C6B-C667-4A8E-9BD5-B4714FD77950}" dt="2024-01-24T10:05:16.031" v="1308" actId="14100"/>
          <ac:cxnSpMkLst>
            <pc:docMk/>
            <pc:sldMk cId="3703224739" sldId="263"/>
            <ac:cxnSpMk id="41" creationId="{8AC74F65-6C44-294D-063F-64BBEF90F1FB}"/>
          </ac:cxnSpMkLst>
        </pc:cxnChg>
      </pc:sldChg>
      <pc:sldChg chg="addSp delSp modSp add mod">
        <pc:chgData name="Adi Yoga Sidi Prabawa" userId="f1e3baeb-2c62-435e-b3e0-3c15bc5852ab" providerId="ADAL" clId="{93720C6B-C667-4A8E-9BD5-B4714FD77950}" dt="2024-01-24T10:06:36.291" v="1386" actId="1076"/>
        <pc:sldMkLst>
          <pc:docMk/>
          <pc:sldMk cId="108931055" sldId="264"/>
        </pc:sldMkLst>
        <pc:spChg chg="mod">
          <ac:chgData name="Adi Yoga Sidi Prabawa" userId="f1e3baeb-2c62-435e-b3e0-3c15bc5852ab" providerId="ADAL" clId="{93720C6B-C667-4A8E-9BD5-B4714FD77950}" dt="2024-01-24T07:54:30.232" v="721" actId="20577"/>
          <ac:spMkLst>
            <pc:docMk/>
            <pc:sldMk cId="108931055" sldId="264"/>
            <ac:spMk id="2" creationId="{0395BDBC-6619-BBC1-4828-2BC214CE0F80}"/>
          </ac:spMkLst>
        </pc:spChg>
        <pc:spChg chg="add mod">
          <ac:chgData name="Adi Yoga Sidi Prabawa" userId="f1e3baeb-2c62-435e-b3e0-3c15bc5852ab" providerId="ADAL" clId="{93720C6B-C667-4A8E-9BD5-B4714FD77950}" dt="2024-01-24T07:54:57.541" v="725" actId="1076"/>
          <ac:spMkLst>
            <pc:docMk/>
            <pc:sldMk cId="108931055" sldId="264"/>
            <ac:spMk id="5" creationId="{0F9F89DE-B4E2-9AFE-B88C-0B0EA16C3BA7}"/>
          </ac:spMkLst>
        </pc:spChg>
        <pc:spChg chg="add mod">
          <ac:chgData name="Adi Yoga Sidi Prabawa" userId="f1e3baeb-2c62-435e-b3e0-3c15bc5852ab" providerId="ADAL" clId="{93720C6B-C667-4A8E-9BD5-B4714FD77950}" dt="2024-01-24T07:54:57.541" v="725" actId="1076"/>
          <ac:spMkLst>
            <pc:docMk/>
            <pc:sldMk cId="108931055" sldId="264"/>
            <ac:spMk id="7" creationId="{9337E46D-9461-2971-16D3-1E97B570027C}"/>
          </ac:spMkLst>
        </pc:spChg>
        <pc:spChg chg="mod">
          <ac:chgData name="Adi Yoga Sidi Prabawa" userId="f1e3baeb-2c62-435e-b3e0-3c15bc5852ab" providerId="ADAL" clId="{93720C6B-C667-4A8E-9BD5-B4714FD77950}" dt="2024-01-24T07:54:50.183" v="723"/>
          <ac:spMkLst>
            <pc:docMk/>
            <pc:sldMk cId="108931055" sldId="264"/>
            <ac:spMk id="10" creationId="{6F0014F7-0612-1F6E-E7C1-FE8827B2232C}"/>
          </ac:spMkLst>
        </pc:spChg>
        <pc:spChg chg="mod">
          <ac:chgData name="Adi Yoga Sidi Prabawa" userId="f1e3baeb-2c62-435e-b3e0-3c15bc5852ab" providerId="ADAL" clId="{93720C6B-C667-4A8E-9BD5-B4714FD77950}" dt="2024-01-24T07:54:50.183" v="723"/>
          <ac:spMkLst>
            <pc:docMk/>
            <pc:sldMk cId="108931055" sldId="264"/>
            <ac:spMk id="11" creationId="{ACF74C3D-D72E-6576-BFA9-0EAC42216874}"/>
          </ac:spMkLst>
        </pc:spChg>
        <pc:spChg chg="add mod">
          <ac:chgData name="Adi Yoga Sidi Prabawa" userId="f1e3baeb-2c62-435e-b3e0-3c15bc5852ab" providerId="ADAL" clId="{93720C6B-C667-4A8E-9BD5-B4714FD77950}" dt="2024-01-24T10:06:36.291" v="1386" actId="1076"/>
          <ac:spMkLst>
            <pc:docMk/>
            <pc:sldMk cId="108931055" sldId="264"/>
            <ac:spMk id="15" creationId="{7E6B52BA-2B38-6C35-D174-66A0A01ABCCB}"/>
          </ac:spMkLst>
        </pc:spChg>
        <pc:spChg chg="mod">
          <ac:chgData name="Adi Yoga Sidi Prabawa" userId="f1e3baeb-2c62-435e-b3e0-3c15bc5852ab" providerId="ADAL" clId="{93720C6B-C667-4A8E-9BD5-B4714FD77950}" dt="2024-01-24T10:00:37.620" v="726"/>
          <ac:spMkLst>
            <pc:docMk/>
            <pc:sldMk cId="108931055" sldId="264"/>
            <ac:spMk id="21" creationId="{69D2F204-A99A-8035-6B90-E6371512A8C3}"/>
          </ac:spMkLst>
        </pc:spChg>
        <pc:spChg chg="mod">
          <ac:chgData name="Adi Yoga Sidi Prabawa" userId="f1e3baeb-2c62-435e-b3e0-3c15bc5852ab" providerId="ADAL" clId="{93720C6B-C667-4A8E-9BD5-B4714FD77950}" dt="2024-01-24T10:00:51.147" v="741" actId="20577"/>
          <ac:spMkLst>
            <pc:docMk/>
            <pc:sldMk cId="108931055" sldId="264"/>
            <ac:spMk id="23" creationId="{4E02FD1B-2EA0-A646-8DEF-5942377BAA22}"/>
          </ac:spMkLst>
        </pc:spChg>
        <pc:spChg chg="add mod">
          <ac:chgData name="Adi Yoga Sidi Prabawa" userId="f1e3baeb-2c62-435e-b3e0-3c15bc5852ab" providerId="ADAL" clId="{93720C6B-C667-4A8E-9BD5-B4714FD77950}" dt="2024-01-24T10:06:36.291" v="1386" actId="1076"/>
          <ac:spMkLst>
            <pc:docMk/>
            <pc:sldMk cId="108931055" sldId="264"/>
            <ac:spMk id="25" creationId="{C39F9D24-B70D-6BAD-F54D-333F37B17B28}"/>
          </ac:spMkLst>
        </pc:spChg>
        <pc:spChg chg="mod">
          <ac:chgData name="Adi Yoga Sidi Prabawa" userId="f1e3baeb-2c62-435e-b3e0-3c15bc5852ab" providerId="ADAL" clId="{93720C6B-C667-4A8E-9BD5-B4714FD77950}" dt="2024-01-24T10:00:37.620" v="726"/>
          <ac:spMkLst>
            <pc:docMk/>
            <pc:sldMk cId="108931055" sldId="264"/>
            <ac:spMk id="31" creationId="{26589A2B-2E68-69F9-715E-C5663FDC46E8}"/>
          </ac:spMkLst>
        </pc:spChg>
        <pc:spChg chg="mod">
          <ac:chgData name="Adi Yoga Sidi Prabawa" userId="f1e3baeb-2c62-435e-b3e0-3c15bc5852ab" providerId="ADAL" clId="{93720C6B-C667-4A8E-9BD5-B4714FD77950}" dt="2024-01-24T10:01:53.583" v="956" actId="20577"/>
          <ac:spMkLst>
            <pc:docMk/>
            <pc:sldMk cId="108931055" sldId="264"/>
            <ac:spMk id="32" creationId="{4F57B36B-DD50-5543-597C-6203AAD20605}"/>
          </ac:spMkLst>
        </pc:spChg>
        <pc:spChg chg="mod">
          <ac:chgData name="Adi Yoga Sidi Prabawa" userId="f1e3baeb-2c62-435e-b3e0-3c15bc5852ab" providerId="ADAL" clId="{93720C6B-C667-4A8E-9BD5-B4714FD77950}" dt="2024-01-24T10:00:59.517" v="758" actId="20577"/>
          <ac:spMkLst>
            <pc:docMk/>
            <pc:sldMk cId="108931055" sldId="264"/>
            <ac:spMk id="33" creationId="{EBB1F8B0-43D0-F999-8F9E-E9AA23ECD6F6}"/>
          </ac:spMkLst>
        </pc:spChg>
        <pc:spChg chg="mod">
          <ac:chgData name="Adi Yoga Sidi Prabawa" userId="f1e3baeb-2c62-435e-b3e0-3c15bc5852ab" providerId="ADAL" clId="{93720C6B-C667-4A8E-9BD5-B4714FD77950}" dt="2024-01-24T10:00:37.620" v="726"/>
          <ac:spMkLst>
            <pc:docMk/>
            <pc:sldMk cId="108931055" sldId="264"/>
            <ac:spMk id="35" creationId="{4C1A7E77-EE6C-A2BA-BD2E-B05C9B119AB7}"/>
          </ac:spMkLst>
        </pc:spChg>
        <pc:spChg chg="mod">
          <ac:chgData name="Adi Yoga Sidi Prabawa" userId="f1e3baeb-2c62-435e-b3e0-3c15bc5852ab" providerId="ADAL" clId="{93720C6B-C667-4A8E-9BD5-B4714FD77950}" dt="2024-01-24T10:00:54.316" v="744" actId="20577"/>
          <ac:spMkLst>
            <pc:docMk/>
            <pc:sldMk cId="108931055" sldId="264"/>
            <ac:spMk id="36" creationId="{7414570A-2BB5-3FB7-FAFF-BCA266A477F4}"/>
          </ac:spMkLst>
        </pc:spChg>
        <pc:spChg chg="add mod">
          <ac:chgData name="Adi Yoga Sidi Prabawa" userId="f1e3baeb-2c62-435e-b3e0-3c15bc5852ab" providerId="ADAL" clId="{93720C6B-C667-4A8E-9BD5-B4714FD77950}" dt="2024-01-24T10:03:11.706" v="1131" actId="207"/>
          <ac:spMkLst>
            <pc:docMk/>
            <pc:sldMk cId="108931055" sldId="264"/>
            <ac:spMk id="37" creationId="{BA115840-7B38-CCF9-2EA1-CB8883004AE5}"/>
          </ac:spMkLst>
        </pc:spChg>
        <pc:spChg chg="mod">
          <ac:chgData name="Adi Yoga Sidi Prabawa" userId="f1e3baeb-2c62-435e-b3e0-3c15bc5852ab" providerId="ADAL" clId="{93720C6B-C667-4A8E-9BD5-B4714FD77950}" dt="2024-01-24T10:05:59.453" v="1358" actId="571"/>
          <ac:spMkLst>
            <pc:docMk/>
            <pc:sldMk cId="108931055" sldId="264"/>
            <ac:spMk id="39" creationId="{AF330B20-B7F5-52E2-F86D-338397863DC2}"/>
          </ac:spMkLst>
        </pc:spChg>
        <pc:spChg chg="mod">
          <ac:chgData name="Adi Yoga Sidi Prabawa" userId="f1e3baeb-2c62-435e-b3e0-3c15bc5852ab" providerId="ADAL" clId="{93720C6B-C667-4A8E-9BD5-B4714FD77950}" dt="2024-01-24T10:05:59.453" v="1358" actId="571"/>
          <ac:spMkLst>
            <pc:docMk/>
            <pc:sldMk cId="108931055" sldId="264"/>
            <ac:spMk id="40" creationId="{28EF6D91-5042-CD80-B392-0CE26D4BA9D4}"/>
          </ac:spMkLst>
        </pc:spChg>
        <pc:spChg chg="mod">
          <ac:chgData name="Adi Yoga Sidi Prabawa" userId="f1e3baeb-2c62-435e-b3e0-3c15bc5852ab" providerId="ADAL" clId="{93720C6B-C667-4A8E-9BD5-B4714FD77950}" dt="2024-01-24T10:06:05.971" v="1359" actId="571"/>
          <ac:spMkLst>
            <pc:docMk/>
            <pc:sldMk cId="108931055" sldId="264"/>
            <ac:spMk id="42" creationId="{F6A59DAF-D100-551D-9B55-0D24D0B06563}"/>
          </ac:spMkLst>
        </pc:spChg>
        <pc:spChg chg="mod">
          <ac:chgData name="Adi Yoga Sidi Prabawa" userId="f1e3baeb-2c62-435e-b3e0-3c15bc5852ab" providerId="ADAL" clId="{93720C6B-C667-4A8E-9BD5-B4714FD77950}" dt="2024-01-24T10:06:11.267" v="1381" actId="20577"/>
          <ac:spMkLst>
            <pc:docMk/>
            <pc:sldMk cId="108931055" sldId="264"/>
            <ac:spMk id="43" creationId="{B4AA5E19-F027-03AF-E112-2642E422AD0B}"/>
          </ac:spMkLst>
        </pc:spChg>
        <pc:grpChg chg="add mod">
          <ac:chgData name="Adi Yoga Sidi Prabawa" userId="f1e3baeb-2c62-435e-b3e0-3c15bc5852ab" providerId="ADAL" clId="{93720C6B-C667-4A8E-9BD5-B4714FD77950}" dt="2024-01-24T07:54:57.541" v="725" actId="1076"/>
          <ac:grpSpMkLst>
            <pc:docMk/>
            <pc:sldMk cId="108931055" sldId="264"/>
            <ac:grpSpMk id="9" creationId="{4A292C7A-BF04-C2D0-FE0C-94DCFCABF557}"/>
          </ac:grpSpMkLst>
        </pc:grpChg>
        <pc:grpChg chg="del">
          <ac:chgData name="Adi Yoga Sidi Prabawa" userId="f1e3baeb-2c62-435e-b3e0-3c15bc5852ab" providerId="ADAL" clId="{93720C6B-C667-4A8E-9BD5-B4714FD77950}" dt="2024-01-24T07:54:50.023" v="722" actId="478"/>
          <ac:grpSpMkLst>
            <pc:docMk/>
            <pc:sldMk cId="108931055" sldId="264"/>
            <ac:grpSpMk id="13" creationId="{0ADD8320-950E-8434-DB97-F314C3BC2D23}"/>
          </ac:grpSpMkLst>
        </pc:grpChg>
        <pc:grpChg chg="add mod">
          <ac:chgData name="Adi Yoga Sidi Prabawa" userId="f1e3baeb-2c62-435e-b3e0-3c15bc5852ab" providerId="ADAL" clId="{93720C6B-C667-4A8E-9BD5-B4714FD77950}" dt="2024-01-24T10:06:36.291" v="1386" actId="1076"/>
          <ac:grpSpMkLst>
            <pc:docMk/>
            <pc:sldMk cId="108931055" sldId="264"/>
            <ac:grpSpMk id="18" creationId="{873AEAB3-6470-B950-E531-282469D68159}"/>
          </ac:grpSpMkLst>
        </pc:grpChg>
        <pc:grpChg chg="add mod">
          <ac:chgData name="Adi Yoga Sidi Prabawa" userId="f1e3baeb-2c62-435e-b3e0-3c15bc5852ab" providerId="ADAL" clId="{93720C6B-C667-4A8E-9BD5-B4714FD77950}" dt="2024-01-24T10:06:36.291" v="1386" actId="1076"/>
          <ac:grpSpMkLst>
            <pc:docMk/>
            <pc:sldMk cId="108931055" sldId="264"/>
            <ac:grpSpMk id="29" creationId="{CC4B8DD3-CCF4-5E33-BA91-D1B096035483}"/>
          </ac:grpSpMkLst>
        </pc:grpChg>
        <pc:grpChg chg="add mod">
          <ac:chgData name="Adi Yoga Sidi Prabawa" userId="f1e3baeb-2c62-435e-b3e0-3c15bc5852ab" providerId="ADAL" clId="{93720C6B-C667-4A8E-9BD5-B4714FD77950}" dt="2024-01-24T10:06:36.291" v="1386" actId="1076"/>
          <ac:grpSpMkLst>
            <pc:docMk/>
            <pc:sldMk cId="108931055" sldId="264"/>
            <ac:grpSpMk id="34" creationId="{164FCC2A-BE93-E120-CF12-4766B4AF54A5}"/>
          </ac:grpSpMkLst>
        </pc:grpChg>
        <pc:grpChg chg="add mod">
          <ac:chgData name="Adi Yoga Sidi Prabawa" userId="f1e3baeb-2c62-435e-b3e0-3c15bc5852ab" providerId="ADAL" clId="{93720C6B-C667-4A8E-9BD5-B4714FD77950}" dt="2024-01-24T10:05:59.453" v="1358" actId="571"/>
          <ac:grpSpMkLst>
            <pc:docMk/>
            <pc:sldMk cId="108931055" sldId="264"/>
            <ac:grpSpMk id="38" creationId="{42F9873C-E3B6-4A73-11B5-5AC6664BC70C}"/>
          </ac:grpSpMkLst>
        </pc:grpChg>
        <pc:grpChg chg="add mod">
          <ac:chgData name="Adi Yoga Sidi Prabawa" userId="f1e3baeb-2c62-435e-b3e0-3c15bc5852ab" providerId="ADAL" clId="{93720C6B-C667-4A8E-9BD5-B4714FD77950}" dt="2024-01-24T10:06:36.291" v="1386" actId="1076"/>
          <ac:grpSpMkLst>
            <pc:docMk/>
            <pc:sldMk cId="108931055" sldId="264"/>
            <ac:grpSpMk id="41" creationId="{0ACA068D-7461-895A-19C5-1C857CECABA3}"/>
          </ac:grpSpMkLst>
        </pc:grpChg>
        <pc:graphicFrameChg chg="del">
          <ac:chgData name="Adi Yoga Sidi Prabawa" userId="f1e3baeb-2c62-435e-b3e0-3c15bc5852ab" providerId="ADAL" clId="{93720C6B-C667-4A8E-9BD5-B4714FD77950}" dt="2024-01-24T10:01:05.795" v="760" actId="478"/>
          <ac:graphicFrameMkLst>
            <pc:docMk/>
            <pc:sldMk cId="108931055" sldId="264"/>
            <ac:graphicFrameMk id="24" creationId="{759EAB69-8441-B415-DFCE-AC051C9D52FD}"/>
          </ac:graphicFrameMkLst>
        </pc:graphicFrameChg>
        <pc:cxnChg chg="add mod">
          <ac:chgData name="Adi Yoga Sidi Prabawa" userId="f1e3baeb-2c62-435e-b3e0-3c15bc5852ab" providerId="ADAL" clId="{93720C6B-C667-4A8E-9BD5-B4714FD77950}" dt="2024-01-24T07:54:57.541" v="725" actId="1076"/>
          <ac:cxnSpMkLst>
            <pc:docMk/>
            <pc:sldMk cId="108931055" sldId="264"/>
            <ac:cxnSpMk id="3" creationId="{7912A850-3D6F-266A-B11E-AA446F65F6C5}"/>
          </ac:cxnSpMkLst>
        </pc:cxnChg>
        <pc:cxnChg chg="add mod">
          <ac:chgData name="Adi Yoga Sidi Prabawa" userId="f1e3baeb-2c62-435e-b3e0-3c15bc5852ab" providerId="ADAL" clId="{93720C6B-C667-4A8E-9BD5-B4714FD77950}" dt="2024-01-24T07:54:57.541" v="725" actId="1076"/>
          <ac:cxnSpMkLst>
            <pc:docMk/>
            <pc:sldMk cId="108931055" sldId="264"/>
            <ac:cxnSpMk id="4" creationId="{B89FC721-115A-D41D-2C57-43824FBCD7F7}"/>
          </ac:cxnSpMkLst>
        </pc:cxnChg>
        <pc:cxnChg chg="add mod">
          <ac:chgData name="Adi Yoga Sidi Prabawa" userId="f1e3baeb-2c62-435e-b3e0-3c15bc5852ab" providerId="ADAL" clId="{93720C6B-C667-4A8E-9BD5-B4714FD77950}" dt="2024-01-24T07:54:57.541" v="725" actId="1076"/>
          <ac:cxnSpMkLst>
            <pc:docMk/>
            <pc:sldMk cId="108931055" sldId="264"/>
            <ac:cxnSpMk id="6" creationId="{613EB1FB-A592-3F32-9F3B-4C538138E120}"/>
          </ac:cxnSpMkLst>
        </pc:cxnChg>
        <pc:cxnChg chg="add mod">
          <ac:chgData name="Adi Yoga Sidi Prabawa" userId="f1e3baeb-2c62-435e-b3e0-3c15bc5852ab" providerId="ADAL" clId="{93720C6B-C667-4A8E-9BD5-B4714FD77950}" dt="2024-01-24T07:54:57.541" v="725" actId="1076"/>
          <ac:cxnSpMkLst>
            <pc:docMk/>
            <pc:sldMk cId="108931055" sldId="264"/>
            <ac:cxnSpMk id="8" creationId="{D12F4892-6727-CFC8-E7A6-D0844CCDB97A}"/>
          </ac:cxnSpMkLst>
        </pc:cxnChg>
        <pc:cxnChg chg="add mod">
          <ac:chgData name="Adi Yoga Sidi Prabawa" userId="f1e3baeb-2c62-435e-b3e0-3c15bc5852ab" providerId="ADAL" clId="{93720C6B-C667-4A8E-9BD5-B4714FD77950}" dt="2024-01-24T10:06:36.291" v="1386" actId="1076"/>
          <ac:cxnSpMkLst>
            <pc:docMk/>
            <pc:sldMk cId="108931055" sldId="264"/>
            <ac:cxnSpMk id="12" creationId="{B4EB367E-E086-70FA-3C1C-B626DFB1CCE0}"/>
          </ac:cxnSpMkLst>
        </pc:cxnChg>
        <pc:cxnChg chg="add mod">
          <ac:chgData name="Adi Yoga Sidi Prabawa" userId="f1e3baeb-2c62-435e-b3e0-3c15bc5852ab" providerId="ADAL" clId="{93720C6B-C667-4A8E-9BD5-B4714FD77950}" dt="2024-01-24T10:06:36.291" v="1386" actId="1076"/>
          <ac:cxnSpMkLst>
            <pc:docMk/>
            <pc:sldMk cId="108931055" sldId="264"/>
            <ac:cxnSpMk id="14" creationId="{B0C27A9F-C847-5661-CD0A-335CA461D89A}"/>
          </ac:cxnSpMkLst>
        </pc:cxnChg>
        <pc:cxnChg chg="add mod">
          <ac:chgData name="Adi Yoga Sidi Prabawa" userId="f1e3baeb-2c62-435e-b3e0-3c15bc5852ab" providerId="ADAL" clId="{93720C6B-C667-4A8E-9BD5-B4714FD77950}" dt="2024-01-24T10:06:36.291" v="1386" actId="1076"/>
          <ac:cxnSpMkLst>
            <pc:docMk/>
            <pc:sldMk cId="108931055" sldId="264"/>
            <ac:cxnSpMk id="16" creationId="{33ECAA59-EF94-E7D5-991E-FDB38816941A}"/>
          </ac:cxnSpMkLst>
        </pc:cxnChg>
        <pc:cxnChg chg="add del mod">
          <ac:chgData name="Adi Yoga Sidi Prabawa" userId="f1e3baeb-2c62-435e-b3e0-3c15bc5852ab" providerId="ADAL" clId="{93720C6B-C667-4A8E-9BD5-B4714FD77950}" dt="2024-01-24T10:01:01.679" v="759" actId="478"/>
          <ac:cxnSpMkLst>
            <pc:docMk/>
            <pc:sldMk cId="108931055" sldId="264"/>
            <ac:cxnSpMk id="17" creationId="{B6E2623F-3ACD-B8F5-2529-C11EBC2BDBA6}"/>
          </ac:cxnSpMkLst>
        </pc:cxnChg>
        <pc:cxnChg chg="del">
          <ac:chgData name="Adi Yoga Sidi Prabawa" userId="f1e3baeb-2c62-435e-b3e0-3c15bc5852ab" providerId="ADAL" clId="{93720C6B-C667-4A8E-9BD5-B4714FD77950}" dt="2024-01-24T10:01:07.603" v="761" actId="478"/>
          <ac:cxnSpMkLst>
            <pc:docMk/>
            <pc:sldMk cId="108931055" sldId="264"/>
            <ac:cxnSpMk id="22" creationId="{E0364C79-2CE6-FB38-32C6-1FFBC7A7DF0D}"/>
          </ac:cxnSpMkLst>
        </pc:cxnChg>
        <pc:cxnChg chg="add mod">
          <ac:chgData name="Adi Yoga Sidi Prabawa" userId="f1e3baeb-2c62-435e-b3e0-3c15bc5852ab" providerId="ADAL" clId="{93720C6B-C667-4A8E-9BD5-B4714FD77950}" dt="2024-01-24T10:06:36.291" v="1386" actId="1076"/>
          <ac:cxnSpMkLst>
            <pc:docMk/>
            <pc:sldMk cId="108931055" sldId="264"/>
            <ac:cxnSpMk id="26" creationId="{7C0C7AA9-6B3F-4089-78F2-A21AAAA00FB0}"/>
          </ac:cxnSpMkLst>
        </pc:cxnChg>
        <pc:cxnChg chg="del">
          <ac:chgData name="Adi Yoga Sidi Prabawa" userId="f1e3baeb-2c62-435e-b3e0-3c15bc5852ab" providerId="ADAL" clId="{93720C6B-C667-4A8E-9BD5-B4714FD77950}" dt="2024-01-24T10:01:07.603" v="761" actId="478"/>
          <ac:cxnSpMkLst>
            <pc:docMk/>
            <pc:sldMk cId="108931055" sldId="264"/>
            <ac:cxnSpMk id="27" creationId="{77FCFB5F-2E70-B40B-1DBC-8DED7EC1C3C2}"/>
          </ac:cxnSpMkLst>
        </pc:cxnChg>
        <pc:cxnChg chg="del">
          <ac:chgData name="Adi Yoga Sidi Prabawa" userId="f1e3baeb-2c62-435e-b3e0-3c15bc5852ab" providerId="ADAL" clId="{93720C6B-C667-4A8E-9BD5-B4714FD77950}" dt="2024-01-24T10:01:07.603" v="761" actId="478"/>
          <ac:cxnSpMkLst>
            <pc:docMk/>
            <pc:sldMk cId="108931055" sldId="264"/>
            <ac:cxnSpMk id="28" creationId="{F14A7B76-FCF1-A6EA-2072-7DF97EA94994}"/>
          </ac:cxnSpMkLst>
        </pc:cxnChg>
        <pc:cxnChg chg="del">
          <ac:chgData name="Adi Yoga Sidi Prabawa" userId="f1e3baeb-2c62-435e-b3e0-3c15bc5852ab" providerId="ADAL" clId="{93720C6B-C667-4A8E-9BD5-B4714FD77950}" dt="2024-01-24T10:01:07.603" v="761" actId="478"/>
          <ac:cxnSpMkLst>
            <pc:docMk/>
            <pc:sldMk cId="108931055" sldId="264"/>
            <ac:cxnSpMk id="30" creationId="{6017EB1B-A068-B32C-BC15-802EFA4D1B34}"/>
          </ac:cxnSpMkLst>
        </pc:cxnChg>
      </pc:sldChg>
      <pc:sldChg chg="addSp delSp modSp add mod">
        <pc:chgData name="Adi Yoga Sidi Prabawa" userId="f1e3baeb-2c62-435e-b3e0-3c15bc5852ab" providerId="ADAL" clId="{93720C6B-C667-4A8E-9BD5-B4714FD77950}" dt="2024-01-24T10:08:09.431" v="1656" actId="20577"/>
        <pc:sldMkLst>
          <pc:docMk/>
          <pc:sldMk cId="1802534090" sldId="265"/>
        </pc:sldMkLst>
        <pc:spChg chg="mod">
          <ac:chgData name="Adi Yoga Sidi Prabawa" userId="f1e3baeb-2c62-435e-b3e0-3c15bc5852ab" providerId="ADAL" clId="{93720C6B-C667-4A8E-9BD5-B4714FD77950}" dt="2024-01-24T10:03:24.792" v="1163" actId="20577"/>
          <ac:spMkLst>
            <pc:docMk/>
            <pc:sldMk cId="1802534090" sldId="265"/>
            <ac:spMk id="2" creationId="{0395BDBC-6619-BBC1-4828-2BC214CE0F80}"/>
          </ac:spMkLst>
        </pc:spChg>
        <pc:spChg chg="add mod">
          <ac:chgData name="Adi Yoga Sidi Prabawa" userId="f1e3baeb-2c62-435e-b3e0-3c15bc5852ab" providerId="ADAL" clId="{93720C6B-C667-4A8E-9BD5-B4714FD77950}" dt="2024-01-24T10:06:40.937" v="1389" actId="1076"/>
          <ac:spMkLst>
            <pc:docMk/>
            <pc:sldMk cId="1802534090" sldId="265"/>
            <ac:spMk id="3" creationId="{60D5ABDB-B23B-6230-548D-1AC8FAFAB058}"/>
          </ac:spMkLst>
        </pc:spChg>
        <pc:spChg chg="mod">
          <ac:chgData name="Adi Yoga Sidi Prabawa" userId="f1e3baeb-2c62-435e-b3e0-3c15bc5852ab" providerId="ADAL" clId="{93720C6B-C667-4A8E-9BD5-B4714FD77950}" dt="2024-01-24T10:03:38.389" v="1165"/>
          <ac:spMkLst>
            <pc:docMk/>
            <pc:sldMk cId="1802534090" sldId="265"/>
            <ac:spMk id="7" creationId="{939DB488-23F1-1DD5-5B1B-3E40DEFB0C6C}"/>
          </ac:spMkLst>
        </pc:spChg>
        <pc:spChg chg="mod">
          <ac:chgData name="Adi Yoga Sidi Prabawa" userId="f1e3baeb-2c62-435e-b3e0-3c15bc5852ab" providerId="ADAL" clId="{93720C6B-C667-4A8E-9BD5-B4714FD77950}" dt="2024-01-24T10:03:45.306" v="1177" actId="20577"/>
          <ac:spMkLst>
            <pc:docMk/>
            <pc:sldMk cId="1802534090" sldId="265"/>
            <ac:spMk id="8" creationId="{FE023478-5B39-3367-6448-51FBA6F1928A}"/>
          </ac:spMkLst>
        </pc:spChg>
        <pc:spChg chg="add mod">
          <ac:chgData name="Adi Yoga Sidi Prabawa" userId="f1e3baeb-2c62-435e-b3e0-3c15bc5852ab" providerId="ADAL" clId="{93720C6B-C667-4A8E-9BD5-B4714FD77950}" dt="2024-01-24T10:06:40.937" v="1389" actId="1076"/>
          <ac:spMkLst>
            <pc:docMk/>
            <pc:sldMk cId="1802534090" sldId="265"/>
            <ac:spMk id="11" creationId="{F15A9397-CE12-B39A-140A-89D119C3CDF4}"/>
          </ac:spMkLst>
        </pc:spChg>
        <pc:spChg chg="add mod">
          <ac:chgData name="Adi Yoga Sidi Prabawa" userId="f1e3baeb-2c62-435e-b3e0-3c15bc5852ab" providerId="ADAL" clId="{93720C6B-C667-4A8E-9BD5-B4714FD77950}" dt="2024-01-24T10:06:40.937" v="1389" actId="1076"/>
          <ac:spMkLst>
            <pc:docMk/>
            <pc:sldMk cId="1802534090" sldId="265"/>
            <ac:spMk id="13" creationId="{2BBE0994-FB6A-91F1-1F24-5F20E1433F4B}"/>
          </ac:spMkLst>
        </pc:spChg>
        <pc:spChg chg="del">
          <ac:chgData name="Adi Yoga Sidi Prabawa" userId="f1e3baeb-2c62-435e-b3e0-3c15bc5852ab" providerId="ADAL" clId="{93720C6B-C667-4A8E-9BD5-B4714FD77950}" dt="2024-01-24T10:03:38.164" v="1164" actId="478"/>
          <ac:spMkLst>
            <pc:docMk/>
            <pc:sldMk cId="1802534090" sldId="265"/>
            <ac:spMk id="15" creationId="{7E6B52BA-2B38-6C35-D174-66A0A01ABCCB}"/>
          </ac:spMkLst>
        </pc:spChg>
        <pc:spChg chg="add mod">
          <ac:chgData name="Adi Yoga Sidi Prabawa" userId="f1e3baeb-2c62-435e-b3e0-3c15bc5852ab" providerId="ADAL" clId="{93720C6B-C667-4A8E-9BD5-B4714FD77950}" dt="2024-01-24T10:06:40.937" v="1389" actId="1076"/>
          <ac:spMkLst>
            <pc:docMk/>
            <pc:sldMk cId="1802534090" sldId="265"/>
            <ac:spMk id="19" creationId="{8CA98C3C-F337-799F-E702-0517DA1D0FD9}"/>
          </ac:spMkLst>
        </pc:spChg>
        <pc:spChg chg="mod">
          <ac:chgData name="Adi Yoga Sidi Prabawa" userId="f1e3baeb-2c62-435e-b3e0-3c15bc5852ab" providerId="ADAL" clId="{93720C6B-C667-4A8E-9BD5-B4714FD77950}" dt="2024-01-24T10:03:38.389" v="1165"/>
          <ac:spMkLst>
            <pc:docMk/>
            <pc:sldMk cId="1802534090" sldId="265"/>
            <ac:spMk id="24" creationId="{EBD93F37-119B-E1D2-BA2E-898245F25027}"/>
          </ac:spMkLst>
        </pc:spChg>
        <pc:spChg chg="del">
          <ac:chgData name="Adi Yoga Sidi Prabawa" userId="f1e3baeb-2c62-435e-b3e0-3c15bc5852ab" providerId="ADAL" clId="{93720C6B-C667-4A8E-9BD5-B4714FD77950}" dt="2024-01-24T10:03:38.164" v="1164" actId="478"/>
          <ac:spMkLst>
            <pc:docMk/>
            <pc:sldMk cId="1802534090" sldId="265"/>
            <ac:spMk id="25" creationId="{C39F9D24-B70D-6BAD-F54D-333F37B17B28}"/>
          </ac:spMkLst>
        </pc:spChg>
        <pc:spChg chg="mod">
          <ac:chgData name="Adi Yoga Sidi Prabawa" userId="f1e3baeb-2c62-435e-b3e0-3c15bc5852ab" providerId="ADAL" clId="{93720C6B-C667-4A8E-9BD5-B4714FD77950}" dt="2024-01-24T10:03:50.023" v="1187" actId="20577"/>
          <ac:spMkLst>
            <pc:docMk/>
            <pc:sldMk cId="1802534090" sldId="265"/>
            <ac:spMk id="27" creationId="{F534573F-2374-67DE-3AD9-64F298DA0045}"/>
          </ac:spMkLst>
        </pc:spChg>
        <pc:spChg chg="mod">
          <ac:chgData name="Adi Yoga Sidi Prabawa" userId="f1e3baeb-2c62-435e-b3e0-3c15bc5852ab" providerId="ADAL" clId="{93720C6B-C667-4A8E-9BD5-B4714FD77950}" dt="2024-01-24T10:03:38.389" v="1165"/>
          <ac:spMkLst>
            <pc:docMk/>
            <pc:sldMk cId="1802534090" sldId="265"/>
            <ac:spMk id="30" creationId="{695239A3-65C8-7787-B234-427B6D80B5C3}"/>
          </ac:spMkLst>
        </pc:spChg>
        <pc:spChg chg="mod">
          <ac:chgData name="Adi Yoga Sidi Prabawa" userId="f1e3baeb-2c62-435e-b3e0-3c15bc5852ab" providerId="ADAL" clId="{93720C6B-C667-4A8E-9BD5-B4714FD77950}" dt="2024-01-24T10:08:09.431" v="1656" actId="20577"/>
          <ac:spMkLst>
            <pc:docMk/>
            <pc:sldMk cId="1802534090" sldId="265"/>
            <ac:spMk id="32" creationId="{4F57B36B-DD50-5543-597C-6203AAD20605}"/>
          </ac:spMkLst>
        </pc:spChg>
        <pc:spChg chg="del">
          <ac:chgData name="Adi Yoga Sidi Prabawa" userId="f1e3baeb-2c62-435e-b3e0-3c15bc5852ab" providerId="ADAL" clId="{93720C6B-C667-4A8E-9BD5-B4714FD77950}" dt="2024-01-24T10:04:25.427" v="1300" actId="478"/>
          <ac:spMkLst>
            <pc:docMk/>
            <pc:sldMk cId="1802534090" sldId="265"/>
            <ac:spMk id="37" creationId="{BA115840-7B38-CCF9-2EA1-CB8883004AE5}"/>
          </ac:spMkLst>
        </pc:spChg>
        <pc:spChg chg="mod">
          <ac:chgData name="Adi Yoga Sidi Prabawa" userId="f1e3baeb-2c62-435e-b3e0-3c15bc5852ab" providerId="ADAL" clId="{93720C6B-C667-4A8E-9BD5-B4714FD77950}" dt="2024-01-24T10:03:47.655" v="1181" actId="20577"/>
          <ac:spMkLst>
            <pc:docMk/>
            <pc:sldMk cId="1802534090" sldId="265"/>
            <ac:spMk id="38" creationId="{4AA97212-723B-7734-1563-F2E32CEEC588}"/>
          </ac:spMkLst>
        </pc:spChg>
        <pc:spChg chg="add mod">
          <ac:chgData name="Adi Yoga Sidi Prabawa" userId="f1e3baeb-2c62-435e-b3e0-3c15bc5852ab" providerId="ADAL" clId="{93720C6B-C667-4A8E-9BD5-B4714FD77950}" dt="2024-01-24T10:07:45.739" v="1550" actId="20577"/>
          <ac:spMkLst>
            <pc:docMk/>
            <pc:sldMk cId="1802534090" sldId="265"/>
            <ac:spMk id="39" creationId="{8A99A19A-F885-3CF7-CDCD-D6A023B5BDE7}"/>
          </ac:spMkLst>
        </pc:spChg>
        <pc:grpChg chg="add mod">
          <ac:chgData name="Adi Yoga Sidi Prabawa" userId="f1e3baeb-2c62-435e-b3e0-3c15bc5852ab" providerId="ADAL" clId="{93720C6B-C667-4A8E-9BD5-B4714FD77950}" dt="2024-01-24T10:06:40.937" v="1389" actId="1076"/>
          <ac:grpSpMkLst>
            <pc:docMk/>
            <pc:sldMk cId="1802534090" sldId="265"/>
            <ac:grpSpMk id="6" creationId="{DC068D21-A7D1-1072-C42A-F20BD23D7E49}"/>
          </ac:grpSpMkLst>
        </pc:grpChg>
        <pc:grpChg chg="del">
          <ac:chgData name="Adi Yoga Sidi Prabawa" userId="f1e3baeb-2c62-435e-b3e0-3c15bc5852ab" providerId="ADAL" clId="{93720C6B-C667-4A8E-9BD5-B4714FD77950}" dt="2024-01-24T10:03:38.164" v="1164" actId="478"/>
          <ac:grpSpMkLst>
            <pc:docMk/>
            <pc:sldMk cId="1802534090" sldId="265"/>
            <ac:grpSpMk id="18" creationId="{873AEAB3-6470-B950-E531-282469D68159}"/>
          </ac:grpSpMkLst>
        </pc:grpChg>
        <pc:grpChg chg="add mod">
          <ac:chgData name="Adi Yoga Sidi Prabawa" userId="f1e3baeb-2c62-435e-b3e0-3c15bc5852ab" providerId="ADAL" clId="{93720C6B-C667-4A8E-9BD5-B4714FD77950}" dt="2024-01-24T10:06:40.937" v="1389" actId="1076"/>
          <ac:grpSpMkLst>
            <pc:docMk/>
            <pc:sldMk cId="1802534090" sldId="265"/>
            <ac:grpSpMk id="22" creationId="{9B86D5DA-6229-B22E-B3CC-4C8807013F9B}"/>
          </ac:grpSpMkLst>
        </pc:grpChg>
        <pc:grpChg chg="add mod">
          <ac:chgData name="Adi Yoga Sidi Prabawa" userId="f1e3baeb-2c62-435e-b3e0-3c15bc5852ab" providerId="ADAL" clId="{93720C6B-C667-4A8E-9BD5-B4714FD77950}" dt="2024-01-24T10:06:40.937" v="1389" actId="1076"/>
          <ac:grpSpMkLst>
            <pc:docMk/>
            <pc:sldMk cId="1802534090" sldId="265"/>
            <ac:grpSpMk id="28" creationId="{0A974686-2E26-B7E6-8BA4-ACA96CA7404E}"/>
          </ac:grpSpMkLst>
        </pc:grpChg>
        <pc:grpChg chg="del">
          <ac:chgData name="Adi Yoga Sidi Prabawa" userId="f1e3baeb-2c62-435e-b3e0-3c15bc5852ab" providerId="ADAL" clId="{93720C6B-C667-4A8E-9BD5-B4714FD77950}" dt="2024-01-24T10:03:38.164" v="1164" actId="478"/>
          <ac:grpSpMkLst>
            <pc:docMk/>
            <pc:sldMk cId="1802534090" sldId="265"/>
            <ac:grpSpMk id="29" creationId="{CC4B8DD3-CCF4-5E33-BA91-D1B096035483}"/>
          </ac:grpSpMkLst>
        </pc:grpChg>
        <pc:grpChg chg="del">
          <ac:chgData name="Adi Yoga Sidi Prabawa" userId="f1e3baeb-2c62-435e-b3e0-3c15bc5852ab" providerId="ADAL" clId="{93720C6B-C667-4A8E-9BD5-B4714FD77950}" dt="2024-01-24T10:03:38.164" v="1164" actId="478"/>
          <ac:grpSpMkLst>
            <pc:docMk/>
            <pc:sldMk cId="1802534090" sldId="265"/>
            <ac:grpSpMk id="34" creationId="{164FCC2A-BE93-E120-CF12-4766B4AF54A5}"/>
          </ac:grpSpMkLst>
        </pc:grpChg>
        <pc:cxnChg chg="add mod">
          <ac:chgData name="Adi Yoga Sidi Prabawa" userId="f1e3baeb-2c62-435e-b3e0-3c15bc5852ab" providerId="ADAL" clId="{93720C6B-C667-4A8E-9BD5-B4714FD77950}" dt="2024-01-24T10:06:40.937" v="1389" actId="1076"/>
          <ac:cxnSpMkLst>
            <pc:docMk/>
            <pc:sldMk cId="1802534090" sldId="265"/>
            <ac:cxnSpMk id="4" creationId="{A233609E-7425-A22A-2BDA-39EEE7D09BAC}"/>
          </ac:cxnSpMkLst>
        </pc:cxnChg>
        <pc:cxnChg chg="add mod">
          <ac:chgData name="Adi Yoga Sidi Prabawa" userId="f1e3baeb-2c62-435e-b3e0-3c15bc5852ab" providerId="ADAL" clId="{93720C6B-C667-4A8E-9BD5-B4714FD77950}" dt="2024-01-24T10:06:40.937" v="1389" actId="1076"/>
          <ac:cxnSpMkLst>
            <pc:docMk/>
            <pc:sldMk cId="1802534090" sldId="265"/>
            <ac:cxnSpMk id="5" creationId="{1D929FD5-96D3-3191-DD8D-E9D25BDD69EB}"/>
          </ac:cxnSpMkLst>
        </pc:cxnChg>
        <pc:cxnChg chg="add mod">
          <ac:chgData name="Adi Yoga Sidi Prabawa" userId="f1e3baeb-2c62-435e-b3e0-3c15bc5852ab" providerId="ADAL" clId="{93720C6B-C667-4A8E-9BD5-B4714FD77950}" dt="2024-01-24T10:06:40.937" v="1389" actId="1076"/>
          <ac:cxnSpMkLst>
            <pc:docMk/>
            <pc:sldMk cId="1802534090" sldId="265"/>
            <ac:cxnSpMk id="9" creationId="{9243F347-ACDA-B48E-A459-16B670E1902F}"/>
          </ac:cxnSpMkLst>
        </pc:cxnChg>
        <pc:cxnChg chg="add mod">
          <ac:chgData name="Adi Yoga Sidi Prabawa" userId="f1e3baeb-2c62-435e-b3e0-3c15bc5852ab" providerId="ADAL" clId="{93720C6B-C667-4A8E-9BD5-B4714FD77950}" dt="2024-01-24T10:06:40.937" v="1389" actId="1076"/>
          <ac:cxnSpMkLst>
            <pc:docMk/>
            <pc:sldMk cId="1802534090" sldId="265"/>
            <ac:cxnSpMk id="10" creationId="{FC4357E4-DA3C-C3F8-6EE9-0D9F4FA7303F}"/>
          </ac:cxnSpMkLst>
        </pc:cxnChg>
        <pc:cxnChg chg="del mod">
          <ac:chgData name="Adi Yoga Sidi Prabawa" userId="f1e3baeb-2c62-435e-b3e0-3c15bc5852ab" providerId="ADAL" clId="{93720C6B-C667-4A8E-9BD5-B4714FD77950}" dt="2024-01-24T10:03:38.164" v="1164" actId="478"/>
          <ac:cxnSpMkLst>
            <pc:docMk/>
            <pc:sldMk cId="1802534090" sldId="265"/>
            <ac:cxnSpMk id="12" creationId="{B4EB367E-E086-70FA-3C1C-B626DFB1CCE0}"/>
          </ac:cxnSpMkLst>
        </pc:cxnChg>
        <pc:cxnChg chg="del mod">
          <ac:chgData name="Adi Yoga Sidi Prabawa" userId="f1e3baeb-2c62-435e-b3e0-3c15bc5852ab" providerId="ADAL" clId="{93720C6B-C667-4A8E-9BD5-B4714FD77950}" dt="2024-01-24T10:03:38.164" v="1164" actId="478"/>
          <ac:cxnSpMkLst>
            <pc:docMk/>
            <pc:sldMk cId="1802534090" sldId="265"/>
            <ac:cxnSpMk id="14" creationId="{B0C27A9F-C847-5661-CD0A-335CA461D89A}"/>
          </ac:cxnSpMkLst>
        </pc:cxnChg>
        <pc:cxnChg chg="del mod">
          <ac:chgData name="Adi Yoga Sidi Prabawa" userId="f1e3baeb-2c62-435e-b3e0-3c15bc5852ab" providerId="ADAL" clId="{93720C6B-C667-4A8E-9BD5-B4714FD77950}" dt="2024-01-24T10:03:38.164" v="1164" actId="478"/>
          <ac:cxnSpMkLst>
            <pc:docMk/>
            <pc:sldMk cId="1802534090" sldId="265"/>
            <ac:cxnSpMk id="16" creationId="{33ECAA59-EF94-E7D5-991E-FDB38816941A}"/>
          </ac:cxnSpMkLst>
        </pc:cxnChg>
        <pc:cxnChg chg="add mod">
          <ac:chgData name="Adi Yoga Sidi Prabawa" userId="f1e3baeb-2c62-435e-b3e0-3c15bc5852ab" providerId="ADAL" clId="{93720C6B-C667-4A8E-9BD5-B4714FD77950}" dt="2024-01-24T10:06:40.937" v="1389" actId="1076"/>
          <ac:cxnSpMkLst>
            <pc:docMk/>
            <pc:sldMk cId="1802534090" sldId="265"/>
            <ac:cxnSpMk id="17" creationId="{C3A94D37-E255-2B00-286D-32BE70011D07}"/>
          </ac:cxnSpMkLst>
        </pc:cxnChg>
        <pc:cxnChg chg="add mod">
          <ac:chgData name="Adi Yoga Sidi Prabawa" userId="f1e3baeb-2c62-435e-b3e0-3c15bc5852ab" providerId="ADAL" clId="{93720C6B-C667-4A8E-9BD5-B4714FD77950}" dt="2024-01-24T10:06:40.937" v="1389" actId="1076"/>
          <ac:cxnSpMkLst>
            <pc:docMk/>
            <pc:sldMk cId="1802534090" sldId="265"/>
            <ac:cxnSpMk id="20" creationId="{70BC5B97-8EEC-4455-C313-084D168B9C9F}"/>
          </ac:cxnSpMkLst>
        </pc:cxnChg>
        <pc:cxnChg chg="del mod">
          <ac:chgData name="Adi Yoga Sidi Prabawa" userId="f1e3baeb-2c62-435e-b3e0-3c15bc5852ab" providerId="ADAL" clId="{93720C6B-C667-4A8E-9BD5-B4714FD77950}" dt="2024-01-24T10:03:38.164" v="1164" actId="478"/>
          <ac:cxnSpMkLst>
            <pc:docMk/>
            <pc:sldMk cId="1802534090" sldId="265"/>
            <ac:cxnSpMk id="26" creationId="{7C0C7AA9-6B3F-4089-78F2-A21AAAA00FB0}"/>
          </ac:cxnSpMkLst>
        </pc:cxnChg>
      </pc:sldChg>
      <pc:sldChg chg="addSp delSp modSp add mod">
        <pc:chgData name="Adi Yoga Sidi Prabawa" userId="f1e3baeb-2c62-435e-b3e0-3c15bc5852ab" providerId="ADAL" clId="{93720C6B-C667-4A8E-9BD5-B4714FD77950}" dt="2024-01-24T10:21:21.324" v="2009" actId="20577"/>
        <pc:sldMkLst>
          <pc:docMk/>
          <pc:sldMk cId="1495049297" sldId="266"/>
        </pc:sldMkLst>
        <pc:spChg chg="mod">
          <ac:chgData name="Adi Yoga Sidi Prabawa" userId="f1e3baeb-2c62-435e-b3e0-3c15bc5852ab" providerId="ADAL" clId="{93720C6B-C667-4A8E-9BD5-B4714FD77950}" dt="2024-01-24T10:08:16.861" v="1670" actId="20577"/>
          <ac:spMkLst>
            <pc:docMk/>
            <pc:sldMk cId="1495049297" sldId="266"/>
            <ac:spMk id="2" creationId="{0395BDBC-6619-BBC1-4828-2BC214CE0F80}"/>
          </ac:spMkLst>
        </pc:spChg>
        <pc:spChg chg="del">
          <ac:chgData name="Adi Yoga Sidi Prabawa" userId="f1e3baeb-2c62-435e-b3e0-3c15bc5852ab" providerId="ADAL" clId="{93720C6B-C667-4A8E-9BD5-B4714FD77950}" dt="2024-01-24T10:08:37.219" v="1671" actId="478"/>
          <ac:spMkLst>
            <pc:docMk/>
            <pc:sldMk cId="1495049297" sldId="266"/>
            <ac:spMk id="3" creationId="{60D5ABDB-B23B-6230-548D-1AC8FAFAB058}"/>
          </ac:spMkLst>
        </pc:spChg>
        <pc:spChg chg="del">
          <ac:chgData name="Adi Yoga Sidi Prabawa" userId="f1e3baeb-2c62-435e-b3e0-3c15bc5852ab" providerId="ADAL" clId="{93720C6B-C667-4A8E-9BD5-B4714FD77950}" dt="2024-01-24T10:08:37.219" v="1671" actId="478"/>
          <ac:spMkLst>
            <pc:docMk/>
            <pc:sldMk cId="1495049297" sldId="266"/>
            <ac:spMk id="11" creationId="{F15A9397-CE12-B39A-140A-89D119C3CDF4}"/>
          </ac:spMkLst>
        </pc:spChg>
        <pc:spChg chg="del">
          <ac:chgData name="Adi Yoga Sidi Prabawa" userId="f1e3baeb-2c62-435e-b3e0-3c15bc5852ab" providerId="ADAL" clId="{93720C6B-C667-4A8E-9BD5-B4714FD77950}" dt="2024-01-24T10:08:37.219" v="1671" actId="478"/>
          <ac:spMkLst>
            <pc:docMk/>
            <pc:sldMk cId="1495049297" sldId="266"/>
            <ac:spMk id="13" creationId="{2BBE0994-FB6A-91F1-1F24-5F20E1433F4B}"/>
          </ac:spMkLst>
        </pc:spChg>
        <pc:spChg chg="mod">
          <ac:chgData name="Adi Yoga Sidi Prabawa" userId="f1e3baeb-2c62-435e-b3e0-3c15bc5852ab" providerId="ADAL" clId="{93720C6B-C667-4A8E-9BD5-B4714FD77950}" dt="2024-01-24T10:08:39.629" v="1673"/>
          <ac:spMkLst>
            <pc:docMk/>
            <pc:sldMk cId="1495049297" sldId="266"/>
            <ac:spMk id="18" creationId="{722AA03D-5B4F-40C1-F62E-C0637112A9ED}"/>
          </ac:spMkLst>
        </pc:spChg>
        <pc:spChg chg="del">
          <ac:chgData name="Adi Yoga Sidi Prabawa" userId="f1e3baeb-2c62-435e-b3e0-3c15bc5852ab" providerId="ADAL" clId="{93720C6B-C667-4A8E-9BD5-B4714FD77950}" dt="2024-01-24T10:08:37.219" v="1671" actId="478"/>
          <ac:spMkLst>
            <pc:docMk/>
            <pc:sldMk cId="1495049297" sldId="266"/>
            <ac:spMk id="19" creationId="{8CA98C3C-F337-799F-E702-0517DA1D0FD9}"/>
          </ac:spMkLst>
        </pc:spChg>
        <pc:spChg chg="mod">
          <ac:chgData name="Adi Yoga Sidi Prabawa" userId="f1e3baeb-2c62-435e-b3e0-3c15bc5852ab" providerId="ADAL" clId="{93720C6B-C667-4A8E-9BD5-B4714FD77950}" dt="2024-01-24T10:08:39.629" v="1673"/>
          <ac:spMkLst>
            <pc:docMk/>
            <pc:sldMk cId="1495049297" sldId="266"/>
            <ac:spMk id="21" creationId="{1FE0411B-F487-08E4-0DE2-BBEFA41BCE22}"/>
          </ac:spMkLst>
        </pc:spChg>
        <pc:spChg chg="mod">
          <ac:chgData name="Adi Yoga Sidi Prabawa" userId="f1e3baeb-2c62-435e-b3e0-3c15bc5852ab" providerId="ADAL" clId="{93720C6B-C667-4A8E-9BD5-B4714FD77950}" dt="2024-01-24T10:08:39.629" v="1673"/>
          <ac:spMkLst>
            <pc:docMk/>
            <pc:sldMk cId="1495049297" sldId="266"/>
            <ac:spMk id="25" creationId="{F68B932B-F103-9655-62DF-B22A56D63452}"/>
          </ac:spMkLst>
        </pc:spChg>
        <pc:spChg chg="mod">
          <ac:chgData name="Adi Yoga Sidi Prabawa" userId="f1e3baeb-2c62-435e-b3e0-3c15bc5852ab" providerId="ADAL" clId="{93720C6B-C667-4A8E-9BD5-B4714FD77950}" dt="2024-01-24T10:09:05.785" v="1697" actId="20577"/>
          <ac:spMkLst>
            <pc:docMk/>
            <pc:sldMk cId="1495049297" sldId="266"/>
            <ac:spMk id="26" creationId="{CD8962BF-B58B-89BD-D522-B04C590D3255}"/>
          </ac:spMkLst>
        </pc:spChg>
        <pc:spChg chg="mod">
          <ac:chgData name="Adi Yoga Sidi Prabawa" userId="f1e3baeb-2c62-435e-b3e0-3c15bc5852ab" providerId="ADAL" clId="{93720C6B-C667-4A8E-9BD5-B4714FD77950}" dt="2024-01-24T10:08:39.629" v="1673"/>
          <ac:spMkLst>
            <pc:docMk/>
            <pc:sldMk cId="1495049297" sldId="266"/>
            <ac:spMk id="31" creationId="{B7AADA33-97D3-1B4A-10DC-393B7650389B}"/>
          </ac:spMkLst>
        </pc:spChg>
        <pc:spChg chg="mod">
          <ac:chgData name="Adi Yoga Sidi Prabawa" userId="f1e3baeb-2c62-435e-b3e0-3c15bc5852ab" providerId="ADAL" clId="{93720C6B-C667-4A8E-9BD5-B4714FD77950}" dt="2024-01-24T10:21:21.324" v="2009" actId="20577"/>
          <ac:spMkLst>
            <pc:docMk/>
            <pc:sldMk cId="1495049297" sldId="266"/>
            <ac:spMk id="32" creationId="{4F57B36B-DD50-5543-597C-6203AAD20605}"/>
          </ac:spMkLst>
        </pc:spChg>
        <pc:spChg chg="mod">
          <ac:chgData name="Adi Yoga Sidi Prabawa" userId="f1e3baeb-2c62-435e-b3e0-3c15bc5852ab" providerId="ADAL" clId="{93720C6B-C667-4A8E-9BD5-B4714FD77950}" dt="2024-01-24T10:09:02.311" v="1688" actId="20577"/>
          <ac:spMkLst>
            <pc:docMk/>
            <pc:sldMk cId="1495049297" sldId="266"/>
            <ac:spMk id="33" creationId="{A8E94D26-C797-D77F-EC12-6A1E5A307F14}"/>
          </ac:spMkLst>
        </pc:spChg>
        <pc:spChg chg="mod">
          <ac:chgData name="Adi Yoga Sidi Prabawa" userId="f1e3baeb-2c62-435e-b3e0-3c15bc5852ab" providerId="ADAL" clId="{93720C6B-C667-4A8E-9BD5-B4714FD77950}" dt="2024-01-24T10:08:39.629" v="1673"/>
          <ac:spMkLst>
            <pc:docMk/>
            <pc:sldMk cId="1495049297" sldId="266"/>
            <ac:spMk id="35" creationId="{E03F4A67-10EC-5853-D5FD-857D6F9ABD22}"/>
          </ac:spMkLst>
        </pc:spChg>
        <pc:spChg chg="mod">
          <ac:chgData name="Adi Yoga Sidi Prabawa" userId="f1e3baeb-2c62-435e-b3e0-3c15bc5852ab" providerId="ADAL" clId="{93720C6B-C667-4A8E-9BD5-B4714FD77950}" dt="2024-01-24T10:09:08.012" v="1706" actId="20577"/>
          <ac:spMkLst>
            <pc:docMk/>
            <pc:sldMk cId="1495049297" sldId="266"/>
            <ac:spMk id="36" creationId="{57F42046-C2BD-1A1E-16C4-3C2AD7A12D56}"/>
          </ac:spMkLst>
        </pc:spChg>
        <pc:spChg chg="del">
          <ac:chgData name="Adi Yoga Sidi Prabawa" userId="f1e3baeb-2c62-435e-b3e0-3c15bc5852ab" providerId="ADAL" clId="{93720C6B-C667-4A8E-9BD5-B4714FD77950}" dt="2024-01-24T10:08:39.442" v="1672" actId="478"/>
          <ac:spMkLst>
            <pc:docMk/>
            <pc:sldMk cId="1495049297" sldId="266"/>
            <ac:spMk id="39" creationId="{8A99A19A-F885-3CF7-CDCD-D6A023B5BDE7}"/>
          </ac:spMkLst>
        </pc:spChg>
        <pc:grpChg chg="del">
          <ac:chgData name="Adi Yoga Sidi Prabawa" userId="f1e3baeb-2c62-435e-b3e0-3c15bc5852ab" providerId="ADAL" clId="{93720C6B-C667-4A8E-9BD5-B4714FD77950}" dt="2024-01-24T10:08:37.219" v="1671" actId="478"/>
          <ac:grpSpMkLst>
            <pc:docMk/>
            <pc:sldMk cId="1495049297" sldId="266"/>
            <ac:grpSpMk id="6" creationId="{DC068D21-A7D1-1072-C42A-F20BD23D7E49}"/>
          </ac:grpSpMkLst>
        </pc:grpChg>
        <pc:grpChg chg="add mod">
          <ac:chgData name="Adi Yoga Sidi Prabawa" userId="f1e3baeb-2c62-435e-b3e0-3c15bc5852ab" providerId="ADAL" clId="{93720C6B-C667-4A8E-9BD5-B4714FD77950}" dt="2024-01-24T10:09:45.364" v="1731" actId="1076"/>
          <ac:grpSpMkLst>
            <pc:docMk/>
            <pc:sldMk cId="1495049297" sldId="266"/>
            <ac:grpSpMk id="16" creationId="{FEB2CC03-08BE-AD32-27C1-81BFBCF08DF5}"/>
          </ac:grpSpMkLst>
        </pc:grpChg>
        <pc:grpChg chg="del">
          <ac:chgData name="Adi Yoga Sidi Prabawa" userId="f1e3baeb-2c62-435e-b3e0-3c15bc5852ab" providerId="ADAL" clId="{93720C6B-C667-4A8E-9BD5-B4714FD77950}" dt="2024-01-24T10:08:37.219" v="1671" actId="478"/>
          <ac:grpSpMkLst>
            <pc:docMk/>
            <pc:sldMk cId="1495049297" sldId="266"/>
            <ac:grpSpMk id="22" creationId="{9B86D5DA-6229-B22E-B3CC-4C8807013F9B}"/>
          </ac:grpSpMkLst>
        </pc:grpChg>
        <pc:grpChg chg="add mod">
          <ac:chgData name="Adi Yoga Sidi Prabawa" userId="f1e3baeb-2c62-435e-b3e0-3c15bc5852ab" providerId="ADAL" clId="{93720C6B-C667-4A8E-9BD5-B4714FD77950}" dt="2024-01-24T10:09:45.364" v="1731" actId="1076"/>
          <ac:grpSpMkLst>
            <pc:docMk/>
            <pc:sldMk cId="1495049297" sldId="266"/>
            <ac:grpSpMk id="23" creationId="{D3C39240-E8F4-1301-A496-CF87D2DB21EC}"/>
          </ac:grpSpMkLst>
        </pc:grpChg>
        <pc:grpChg chg="del">
          <ac:chgData name="Adi Yoga Sidi Prabawa" userId="f1e3baeb-2c62-435e-b3e0-3c15bc5852ab" providerId="ADAL" clId="{93720C6B-C667-4A8E-9BD5-B4714FD77950}" dt="2024-01-24T10:08:37.219" v="1671" actId="478"/>
          <ac:grpSpMkLst>
            <pc:docMk/>
            <pc:sldMk cId="1495049297" sldId="266"/>
            <ac:grpSpMk id="28" creationId="{0A974686-2E26-B7E6-8BA4-ACA96CA7404E}"/>
          </ac:grpSpMkLst>
        </pc:grpChg>
        <pc:grpChg chg="add mod">
          <ac:chgData name="Adi Yoga Sidi Prabawa" userId="f1e3baeb-2c62-435e-b3e0-3c15bc5852ab" providerId="ADAL" clId="{93720C6B-C667-4A8E-9BD5-B4714FD77950}" dt="2024-01-24T10:09:45.364" v="1731" actId="1076"/>
          <ac:grpSpMkLst>
            <pc:docMk/>
            <pc:sldMk cId="1495049297" sldId="266"/>
            <ac:grpSpMk id="29" creationId="{72C5A643-DCD6-6CEF-2E5E-59AAC4155052}"/>
          </ac:grpSpMkLst>
        </pc:grpChg>
        <pc:grpChg chg="add mod">
          <ac:chgData name="Adi Yoga Sidi Prabawa" userId="f1e3baeb-2c62-435e-b3e0-3c15bc5852ab" providerId="ADAL" clId="{93720C6B-C667-4A8E-9BD5-B4714FD77950}" dt="2024-01-24T10:09:45.364" v="1731" actId="1076"/>
          <ac:grpSpMkLst>
            <pc:docMk/>
            <pc:sldMk cId="1495049297" sldId="266"/>
            <ac:grpSpMk id="34" creationId="{28C33168-BB8F-B372-CD78-53B0E0C52690}"/>
          </ac:grpSpMkLst>
        </pc:grpChg>
        <pc:graphicFrameChg chg="add mod">
          <ac:chgData name="Adi Yoga Sidi Prabawa" userId="f1e3baeb-2c62-435e-b3e0-3c15bc5852ab" providerId="ADAL" clId="{93720C6B-C667-4A8E-9BD5-B4714FD77950}" dt="2024-01-24T10:09:19.910" v="1707"/>
          <ac:graphicFrameMkLst>
            <pc:docMk/>
            <pc:sldMk cId="1495049297" sldId="266"/>
            <ac:graphicFrameMk id="37" creationId="{11C37AE3-3D32-A032-88EF-699422125FEA}"/>
          </ac:graphicFrameMkLst>
        </pc:graphicFrameChg>
        <pc:graphicFrameChg chg="add mod modGraphic">
          <ac:chgData name="Adi Yoga Sidi Prabawa" userId="f1e3baeb-2c62-435e-b3e0-3c15bc5852ab" providerId="ADAL" clId="{93720C6B-C667-4A8E-9BD5-B4714FD77950}" dt="2024-01-24T10:20:14.537" v="1838" actId="20577"/>
          <ac:graphicFrameMkLst>
            <pc:docMk/>
            <pc:sldMk cId="1495049297" sldId="266"/>
            <ac:graphicFrameMk id="40" creationId="{B8661FF3-24EC-9F8C-4A76-ABEB89538438}"/>
          </ac:graphicFrameMkLst>
        </pc:graphicFrameChg>
        <pc:cxnChg chg="del mod">
          <ac:chgData name="Adi Yoga Sidi Prabawa" userId="f1e3baeb-2c62-435e-b3e0-3c15bc5852ab" providerId="ADAL" clId="{93720C6B-C667-4A8E-9BD5-B4714FD77950}" dt="2024-01-24T10:08:37.219" v="1671" actId="478"/>
          <ac:cxnSpMkLst>
            <pc:docMk/>
            <pc:sldMk cId="1495049297" sldId="266"/>
            <ac:cxnSpMk id="4" creationId="{A233609E-7425-A22A-2BDA-39EEE7D09BAC}"/>
          </ac:cxnSpMkLst>
        </pc:cxnChg>
        <pc:cxnChg chg="del mod">
          <ac:chgData name="Adi Yoga Sidi Prabawa" userId="f1e3baeb-2c62-435e-b3e0-3c15bc5852ab" providerId="ADAL" clId="{93720C6B-C667-4A8E-9BD5-B4714FD77950}" dt="2024-01-24T10:08:37.219" v="1671" actId="478"/>
          <ac:cxnSpMkLst>
            <pc:docMk/>
            <pc:sldMk cId="1495049297" sldId="266"/>
            <ac:cxnSpMk id="5" creationId="{1D929FD5-96D3-3191-DD8D-E9D25BDD69EB}"/>
          </ac:cxnSpMkLst>
        </pc:cxnChg>
        <pc:cxnChg chg="del mod">
          <ac:chgData name="Adi Yoga Sidi Prabawa" userId="f1e3baeb-2c62-435e-b3e0-3c15bc5852ab" providerId="ADAL" clId="{93720C6B-C667-4A8E-9BD5-B4714FD77950}" dt="2024-01-24T10:08:37.219" v="1671" actId="478"/>
          <ac:cxnSpMkLst>
            <pc:docMk/>
            <pc:sldMk cId="1495049297" sldId="266"/>
            <ac:cxnSpMk id="9" creationId="{9243F347-ACDA-B48E-A459-16B670E1902F}"/>
          </ac:cxnSpMkLst>
        </pc:cxnChg>
        <pc:cxnChg chg="del mod">
          <ac:chgData name="Adi Yoga Sidi Prabawa" userId="f1e3baeb-2c62-435e-b3e0-3c15bc5852ab" providerId="ADAL" clId="{93720C6B-C667-4A8E-9BD5-B4714FD77950}" dt="2024-01-24T10:08:37.219" v="1671" actId="478"/>
          <ac:cxnSpMkLst>
            <pc:docMk/>
            <pc:sldMk cId="1495049297" sldId="266"/>
            <ac:cxnSpMk id="10" creationId="{FC4357E4-DA3C-C3F8-6EE9-0D9F4FA7303F}"/>
          </ac:cxnSpMkLst>
        </pc:cxnChg>
        <pc:cxnChg chg="add mod">
          <ac:chgData name="Adi Yoga Sidi Prabawa" userId="f1e3baeb-2c62-435e-b3e0-3c15bc5852ab" providerId="ADAL" clId="{93720C6B-C667-4A8E-9BD5-B4714FD77950}" dt="2024-01-24T10:09:45.364" v="1731" actId="1076"/>
          <ac:cxnSpMkLst>
            <pc:docMk/>
            <pc:sldMk cId="1495049297" sldId="266"/>
            <ac:cxnSpMk id="12" creationId="{8830570E-5528-3674-AA4A-BB5BC4441B90}"/>
          </ac:cxnSpMkLst>
        </pc:cxnChg>
        <pc:cxnChg chg="add mod">
          <ac:chgData name="Adi Yoga Sidi Prabawa" userId="f1e3baeb-2c62-435e-b3e0-3c15bc5852ab" providerId="ADAL" clId="{93720C6B-C667-4A8E-9BD5-B4714FD77950}" dt="2024-01-24T10:09:45.364" v="1731" actId="1076"/>
          <ac:cxnSpMkLst>
            <pc:docMk/>
            <pc:sldMk cId="1495049297" sldId="266"/>
            <ac:cxnSpMk id="14" creationId="{DF69E2F8-2D7D-79B2-29ED-F466EA44801B}"/>
          </ac:cxnSpMkLst>
        </pc:cxnChg>
        <pc:cxnChg chg="add mod">
          <ac:chgData name="Adi Yoga Sidi Prabawa" userId="f1e3baeb-2c62-435e-b3e0-3c15bc5852ab" providerId="ADAL" clId="{93720C6B-C667-4A8E-9BD5-B4714FD77950}" dt="2024-01-24T10:09:45.364" v="1731" actId="1076"/>
          <ac:cxnSpMkLst>
            <pc:docMk/>
            <pc:sldMk cId="1495049297" sldId="266"/>
            <ac:cxnSpMk id="15" creationId="{B918C2A4-0DCA-AC61-495B-934432E55B8A}"/>
          </ac:cxnSpMkLst>
        </pc:cxnChg>
        <pc:cxnChg chg="del mod">
          <ac:chgData name="Adi Yoga Sidi Prabawa" userId="f1e3baeb-2c62-435e-b3e0-3c15bc5852ab" providerId="ADAL" clId="{93720C6B-C667-4A8E-9BD5-B4714FD77950}" dt="2024-01-24T10:08:37.219" v="1671" actId="478"/>
          <ac:cxnSpMkLst>
            <pc:docMk/>
            <pc:sldMk cId="1495049297" sldId="266"/>
            <ac:cxnSpMk id="17" creationId="{C3A94D37-E255-2B00-286D-32BE70011D07}"/>
          </ac:cxnSpMkLst>
        </pc:cxnChg>
        <pc:cxnChg chg="del mod">
          <ac:chgData name="Adi Yoga Sidi Prabawa" userId="f1e3baeb-2c62-435e-b3e0-3c15bc5852ab" providerId="ADAL" clId="{93720C6B-C667-4A8E-9BD5-B4714FD77950}" dt="2024-01-24T10:08:37.219" v="1671" actId="478"/>
          <ac:cxnSpMkLst>
            <pc:docMk/>
            <pc:sldMk cId="1495049297" sldId="266"/>
            <ac:cxnSpMk id="20" creationId="{70BC5B97-8EEC-4455-C313-084D168B9C9F}"/>
          </ac:cxnSpMkLst>
        </pc:cxnChg>
        <pc:cxnChg chg="add mod">
          <ac:chgData name="Adi Yoga Sidi Prabawa" userId="f1e3baeb-2c62-435e-b3e0-3c15bc5852ab" providerId="ADAL" clId="{93720C6B-C667-4A8E-9BD5-B4714FD77950}" dt="2024-01-24T10:11:17.557" v="1754" actId="1076"/>
          <ac:cxnSpMkLst>
            <pc:docMk/>
            <pc:sldMk cId="1495049297" sldId="266"/>
            <ac:cxnSpMk id="41" creationId="{B1E1C802-92C8-54C1-206D-3B07D0AC9C20}"/>
          </ac:cxnSpMkLst>
        </pc:cxnChg>
        <pc:cxnChg chg="add del mod">
          <ac:chgData name="Adi Yoga Sidi Prabawa" userId="f1e3baeb-2c62-435e-b3e0-3c15bc5852ab" providerId="ADAL" clId="{93720C6B-C667-4A8E-9BD5-B4714FD77950}" dt="2024-01-24T10:19:50.382" v="1801" actId="1076"/>
          <ac:cxnSpMkLst>
            <pc:docMk/>
            <pc:sldMk cId="1495049297" sldId="266"/>
            <ac:cxnSpMk id="42" creationId="{F79CA8D6-A531-A3D6-3FFD-586458EC7B0E}"/>
          </ac:cxnSpMkLst>
        </pc:cxnChg>
        <pc:cxnChg chg="add mod">
          <ac:chgData name="Adi Yoga Sidi Prabawa" userId="f1e3baeb-2c62-435e-b3e0-3c15bc5852ab" providerId="ADAL" clId="{93720C6B-C667-4A8E-9BD5-B4714FD77950}" dt="2024-01-24T10:19:49.530" v="1799" actId="1076"/>
          <ac:cxnSpMkLst>
            <pc:docMk/>
            <pc:sldMk cId="1495049297" sldId="266"/>
            <ac:cxnSpMk id="43" creationId="{2478C9F5-F2DF-A73F-CCF1-EA761B61A4DB}"/>
          </ac:cxnSpMkLst>
        </pc:cxnChg>
        <pc:cxnChg chg="add mod">
          <ac:chgData name="Adi Yoga Sidi Prabawa" userId="f1e3baeb-2c62-435e-b3e0-3c15bc5852ab" providerId="ADAL" clId="{93720C6B-C667-4A8E-9BD5-B4714FD77950}" dt="2024-01-24T10:11:17.557" v="1754" actId="1076"/>
          <ac:cxnSpMkLst>
            <pc:docMk/>
            <pc:sldMk cId="1495049297" sldId="266"/>
            <ac:cxnSpMk id="44" creationId="{FB1B3549-41E8-6C30-F75D-BA6AD0B581BA}"/>
          </ac:cxnSpMkLst>
        </pc:cxnChg>
        <pc:cxnChg chg="add mod">
          <ac:chgData name="Adi Yoga Sidi Prabawa" userId="f1e3baeb-2c62-435e-b3e0-3c15bc5852ab" providerId="ADAL" clId="{93720C6B-C667-4A8E-9BD5-B4714FD77950}" dt="2024-01-24T10:11:57.356" v="1798"/>
          <ac:cxnSpMkLst>
            <pc:docMk/>
            <pc:sldMk cId="1495049297" sldId="266"/>
            <ac:cxnSpMk id="45" creationId="{F79CA8D6-A531-A3D6-3FFD-586458EC7B0E}"/>
          </ac:cxnSpMkLst>
        </pc:cxnChg>
      </pc:sldChg>
      <pc:sldChg chg="modSp new mod">
        <pc:chgData name="Adi Yoga Sidi Prabawa" userId="f1e3baeb-2c62-435e-b3e0-3c15bc5852ab" providerId="ADAL" clId="{93720C6B-C667-4A8E-9BD5-B4714FD77950}" dt="2024-01-24T10:24:33.248" v="2506" actId="20577"/>
        <pc:sldMkLst>
          <pc:docMk/>
          <pc:sldMk cId="3452138642" sldId="267"/>
        </pc:sldMkLst>
        <pc:spChg chg="mod">
          <ac:chgData name="Adi Yoga Sidi Prabawa" userId="f1e3baeb-2c62-435e-b3e0-3c15bc5852ab" providerId="ADAL" clId="{93720C6B-C667-4A8E-9BD5-B4714FD77950}" dt="2024-01-24T10:21:37.401" v="2042" actId="20577"/>
          <ac:spMkLst>
            <pc:docMk/>
            <pc:sldMk cId="3452138642" sldId="267"/>
            <ac:spMk id="2" creationId="{7C409384-0443-10E3-C443-96E84301C40D}"/>
          </ac:spMkLst>
        </pc:spChg>
        <pc:spChg chg="mod">
          <ac:chgData name="Adi Yoga Sidi Prabawa" userId="f1e3baeb-2c62-435e-b3e0-3c15bc5852ab" providerId="ADAL" clId="{93720C6B-C667-4A8E-9BD5-B4714FD77950}" dt="2024-01-24T10:24:33.248" v="2506" actId="20577"/>
          <ac:spMkLst>
            <pc:docMk/>
            <pc:sldMk cId="3452138642" sldId="267"/>
            <ac:spMk id="3" creationId="{6B3D466B-6284-152D-8C31-5B2B00E5827A}"/>
          </ac:spMkLst>
        </pc:spChg>
      </pc:sldChg>
    </pc:docChg>
  </pc:docChgLst>
  <pc:docChgLst>
    <pc:chgData name="Adi Yoga Sidi Prabawa" userId="f1e3baeb-2c62-435e-b3e0-3c15bc5852ab" providerId="ADAL" clId="{752E466A-FD62-864A-A8F2-BC24B46720C6}"/>
    <pc:docChg chg="modSld">
      <pc:chgData name="Adi Yoga Sidi Prabawa" userId="f1e3baeb-2c62-435e-b3e0-3c15bc5852ab" providerId="ADAL" clId="{752E466A-FD62-864A-A8F2-BC24B46720C6}" dt="2024-01-25T15:28:14.481" v="20" actId="20577"/>
      <pc:docMkLst>
        <pc:docMk/>
      </pc:docMkLst>
      <pc:sldChg chg="modSp mod">
        <pc:chgData name="Adi Yoga Sidi Prabawa" userId="f1e3baeb-2c62-435e-b3e0-3c15bc5852ab" providerId="ADAL" clId="{752E466A-FD62-864A-A8F2-BC24B46720C6}" dt="2024-01-25T15:28:14.481" v="20" actId="20577"/>
        <pc:sldMkLst>
          <pc:docMk/>
          <pc:sldMk cId="3452138642" sldId="267"/>
        </pc:sldMkLst>
        <pc:spChg chg="mod">
          <ac:chgData name="Adi Yoga Sidi Prabawa" userId="f1e3baeb-2c62-435e-b3e0-3c15bc5852ab" providerId="ADAL" clId="{752E466A-FD62-864A-A8F2-BC24B46720C6}" dt="2024-01-25T15:28:14.481" v="20" actId="20577"/>
          <ac:spMkLst>
            <pc:docMk/>
            <pc:sldMk cId="3452138642" sldId="267"/>
            <ac:spMk id="3" creationId="{6B3D466B-6284-152D-8C31-5B2B00E5827A}"/>
          </ac:spMkLst>
        </pc:spChg>
      </pc:sldChg>
    </pc:docChg>
  </pc:docChgLst>
  <pc:docChgLst>
    <pc:chgData name="Adi Yoga Sidi Prabawa" userId="f1e3baeb-2c62-435e-b3e0-3c15bc5852ab" providerId="ADAL" clId="{2E756C11-32EB-4024-ABC9-A6A2E9AF91A5}"/>
    <pc:docChg chg="undo custSel addSld modSld">
      <pc:chgData name="Adi Yoga Sidi Prabawa" userId="f1e3baeb-2c62-435e-b3e0-3c15bc5852ab" providerId="ADAL" clId="{2E756C11-32EB-4024-ABC9-A6A2E9AF91A5}" dt="2023-12-14T08:09:57.752" v="69" actId="20577"/>
      <pc:docMkLst>
        <pc:docMk/>
      </pc:docMkLst>
      <pc:sldChg chg="delSp modSp add mod">
        <pc:chgData name="Adi Yoga Sidi Prabawa" userId="f1e3baeb-2c62-435e-b3e0-3c15bc5852ab" providerId="ADAL" clId="{2E756C11-32EB-4024-ABC9-A6A2E9AF91A5}" dt="2023-12-14T08:09:57.752" v="69" actId="20577"/>
        <pc:sldMkLst>
          <pc:docMk/>
          <pc:sldMk cId="2503639378" sldId="260"/>
        </pc:sldMkLst>
        <pc:spChg chg="mod">
          <ac:chgData name="Adi Yoga Sidi Prabawa" userId="f1e3baeb-2c62-435e-b3e0-3c15bc5852ab" providerId="ADAL" clId="{2E756C11-32EB-4024-ABC9-A6A2E9AF91A5}" dt="2023-12-14T08:09:46.629" v="61" actId="20577"/>
          <ac:spMkLst>
            <pc:docMk/>
            <pc:sldMk cId="2503639378" sldId="260"/>
            <ac:spMk id="2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2:43.301" v="28" actId="20577"/>
          <ac:spMkLst>
            <pc:docMk/>
            <pc:sldMk cId="2503639378" sldId="260"/>
            <ac:spMk id="4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1:57.932" v="12" actId="20577"/>
          <ac:spMkLst>
            <pc:docMk/>
            <pc:sldMk cId="2503639378" sldId="260"/>
            <ac:spMk id="6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1:43.726" v="3" actId="20577"/>
          <ac:spMkLst>
            <pc:docMk/>
            <pc:sldMk cId="2503639378" sldId="260"/>
            <ac:spMk id="10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1:45.590" v="5" actId="20577"/>
          <ac:spMkLst>
            <pc:docMk/>
            <pc:sldMk cId="2503639378" sldId="260"/>
            <ac:spMk id="17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07.369" v="34" actId="20577"/>
          <ac:spMkLst>
            <pc:docMk/>
            <pc:sldMk cId="2503639378" sldId="260"/>
            <ac:spMk id="18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08.479" v="35" actId="20577"/>
          <ac:spMkLst>
            <pc:docMk/>
            <pc:sldMk cId="2503639378" sldId="260"/>
            <ac:spMk id="27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49.809" v="63" actId="20577"/>
          <ac:spMkLst>
            <pc:docMk/>
            <pc:sldMk cId="2503639378" sldId="260"/>
            <ac:spMk id="37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2:42.083" v="27" actId="20577"/>
          <ac:spMkLst>
            <pc:docMk/>
            <pc:sldMk cId="2503639378" sldId="260"/>
            <ac:spMk id="38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2:19.373" v="24" actId="20577"/>
          <ac:spMkLst>
            <pc:docMk/>
            <pc:sldMk cId="2503639378" sldId="260"/>
            <ac:spMk id="44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09.569" v="36" actId="20577"/>
          <ac:spMkLst>
            <pc:docMk/>
            <pc:sldMk cId="2503639378" sldId="260"/>
            <ac:spMk id="48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10.724" v="37" actId="20577"/>
          <ac:spMkLst>
            <pc:docMk/>
            <pc:sldMk cId="2503639378" sldId="260"/>
            <ac:spMk id="50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11.634" v="38" actId="20577"/>
          <ac:spMkLst>
            <pc:docMk/>
            <pc:sldMk cId="2503639378" sldId="260"/>
            <ac:spMk id="52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2:09.153" v="17" actId="20577"/>
          <ac:spMkLst>
            <pc:docMk/>
            <pc:sldMk cId="2503639378" sldId="260"/>
            <ac:spMk id="57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2:10.379" v="18" actId="20577"/>
          <ac:spMkLst>
            <pc:docMk/>
            <pc:sldMk cId="2503639378" sldId="260"/>
            <ac:spMk id="58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2:48.622" v="29" actId="20577"/>
          <ac:spMkLst>
            <pc:docMk/>
            <pc:sldMk cId="2503639378" sldId="260"/>
            <ac:spMk id="71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14.427" v="41" actId="20577"/>
          <ac:spMkLst>
            <pc:docMk/>
            <pc:sldMk cId="2503639378" sldId="260"/>
            <ac:spMk id="77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13.555" v="40" actId="20577"/>
          <ac:spMkLst>
            <pc:docMk/>
            <pc:sldMk cId="2503639378" sldId="260"/>
            <ac:spMk id="80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12.619" v="39" actId="20577"/>
          <ac:spMkLst>
            <pc:docMk/>
            <pc:sldMk cId="2503639378" sldId="260"/>
            <ac:spMk id="89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24.772" v="51" actId="20577"/>
          <ac:spMkLst>
            <pc:docMk/>
            <pc:sldMk cId="2503639378" sldId="260"/>
            <ac:spMk id="101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18.306" v="45" actId="20577"/>
          <ac:spMkLst>
            <pc:docMk/>
            <pc:sldMk cId="2503639378" sldId="260"/>
            <ac:spMk id="106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57.752" v="69" actId="20577"/>
          <ac:spMkLst>
            <pc:docMk/>
            <pc:sldMk cId="2503639378" sldId="260"/>
            <ac:spMk id="109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2:51.140" v="31" actId="20577"/>
          <ac:spMkLst>
            <pc:docMk/>
            <pc:sldMk cId="2503639378" sldId="260"/>
            <ac:spMk id="112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1:44.558" v="4" actId="20577"/>
          <ac:spMkLst>
            <pc:docMk/>
            <pc:sldMk cId="2503639378" sldId="260"/>
            <ac:spMk id="114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20.082" v="47" actId="20577"/>
          <ac:spMkLst>
            <pc:docMk/>
            <pc:sldMk cId="2503639378" sldId="260"/>
            <ac:spMk id="120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2:49.925" v="30" actId="20577"/>
          <ac:spMkLst>
            <pc:docMk/>
            <pc:sldMk cId="2503639378" sldId="260"/>
            <ac:spMk id="125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19.227" v="46" actId="20577"/>
          <ac:spMkLst>
            <pc:docMk/>
            <pc:sldMk cId="2503639378" sldId="260"/>
            <ac:spMk id="135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2:28.953" v="26" actId="20577"/>
          <ac:spMkLst>
            <pc:docMk/>
            <pc:sldMk cId="2503639378" sldId="260"/>
            <ac:spMk id="146" creationId="{00000000-0000-0000-0000-000000000000}"/>
          </ac:spMkLst>
        </pc:spChg>
        <pc:spChg chg="del">
          <ac:chgData name="Adi Yoga Sidi Prabawa" userId="f1e3baeb-2c62-435e-b3e0-3c15bc5852ab" providerId="ADAL" clId="{2E756C11-32EB-4024-ABC9-A6A2E9AF91A5}" dt="2023-12-14T08:09:21.609" v="48" actId="478"/>
          <ac:spMkLst>
            <pc:docMk/>
            <pc:sldMk cId="2503639378" sldId="260"/>
            <ac:spMk id="148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23.614" v="50" actId="20577"/>
          <ac:spMkLst>
            <pc:docMk/>
            <pc:sldMk cId="2503639378" sldId="260"/>
            <ac:spMk id="151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54.119" v="67" actId="20577"/>
          <ac:spMkLst>
            <pc:docMk/>
            <pc:sldMk cId="2503639378" sldId="260"/>
            <ac:spMk id="164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51.853" v="65" actId="20577"/>
          <ac:spMkLst>
            <pc:docMk/>
            <pc:sldMk cId="2503639378" sldId="260"/>
            <ac:spMk id="166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26.404" v="53" actId="20577"/>
          <ac:spMkLst>
            <pc:docMk/>
            <pc:sldMk cId="2503639378" sldId="260"/>
            <ac:spMk id="167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27.749" v="54" actId="20577"/>
          <ac:spMkLst>
            <pc:docMk/>
            <pc:sldMk cId="2503639378" sldId="260"/>
            <ac:spMk id="175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28.629" v="55" actId="20577"/>
          <ac:spMkLst>
            <pc:docMk/>
            <pc:sldMk cId="2503639378" sldId="260"/>
            <ac:spMk id="177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29.475" v="56" actId="20577"/>
          <ac:spMkLst>
            <pc:docMk/>
            <pc:sldMk cId="2503639378" sldId="260"/>
            <ac:spMk id="193" creationId="{00000000-0000-0000-0000-000000000000}"/>
          </ac:spMkLst>
        </pc:spChg>
        <pc:spChg chg="mod">
          <ac:chgData name="Adi Yoga Sidi Prabawa" userId="f1e3baeb-2c62-435e-b3e0-3c15bc5852ab" providerId="ADAL" clId="{2E756C11-32EB-4024-ABC9-A6A2E9AF91A5}" dt="2023-12-14T08:09:34.609" v="59" actId="20577"/>
          <ac:spMkLst>
            <pc:docMk/>
            <pc:sldMk cId="2503639378" sldId="260"/>
            <ac:spMk id="207" creationId="{00000000-0000-0000-0000-000000000000}"/>
          </ac:spMkLst>
        </pc:spChg>
        <pc:spChg chg="del">
          <ac:chgData name="Adi Yoga Sidi Prabawa" userId="f1e3baeb-2c62-435e-b3e0-3c15bc5852ab" providerId="ADAL" clId="{2E756C11-32EB-4024-ABC9-A6A2E9AF91A5}" dt="2023-12-14T08:09:32.548" v="57" actId="478"/>
          <ac:spMkLst>
            <pc:docMk/>
            <pc:sldMk cId="2503639378" sldId="260"/>
            <ac:spMk id="224" creationId="{00000000-0000-0000-0000-000000000000}"/>
          </ac:spMkLst>
        </pc:spChg>
        <pc:spChg chg="del">
          <ac:chgData name="Adi Yoga Sidi Prabawa" userId="f1e3baeb-2c62-435e-b3e0-3c15bc5852ab" providerId="ADAL" clId="{2E756C11-32EB-4024-ABC9-A6A2E9AF91A5}" dt="2023-12-14T08:09:33.669" v="58" actId="478"/>
          <ac:spMkLst>
            <pc:docMk/>
            <pc:sldMk cId="2503639378" sldId="260"/>
            <ac:spMk id="225" creationId="{00000000-0000-0000-0000-000000000000}"/>
          </ac:spMkLst>
        </pc:spChg>
        <pc:cxnChg chg="mod">
          <ac:chgData name="Adi Yoga Sidi Prabawa" userId="f1e3baeb-2c62-435e-b3e0-3c15bc5852ab" providerId="ADAL" clId="{2E756C11-32EB-4024-ABC9-A6A2E9AF91A5}" dt="2023-12-14T08:02:43.301" v="28" actId="20577"/>
          <ac:cxnSpMkLst>
            <pc:docMk/>
            <pc:sldMk cId="2503639378" sldId="260"/>
            <ac:cxnSpMk id="8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2:43.301" v="28" actId="20577"/>
          <ac:cxnSpMkLst>
            <pc:docMk/>
            <pc:sldMk cId="2503639378" sldId="260"/>
            <ac:cxnSpMk id="11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2:43.301" v="28" actId="20577"/>
          <ac:cxnSpMkLst>
            <pc:docMk/>
            <pc:sldMk cId="2503639378" sldId="260"/>
            <ac:cxnSpMk id="19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2:43.301" v="28" actId="20577"/>
          <ac:cxnSpMkLst>
            <pc:docMk/>
            <pc:sldMk cId="2503639378" sldId="260"/>
            <ac:cxnSpMk id="22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2:43.301" v="28" actId="20577"/>
          <ac:cxnSpMkLst>
            <pc:docMk/>
            <pc:sldMk cId="2503639378" sldId="260"/>
            <ac:cxnSpMk id="28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2:19.373" v="24" actId="20577"/>
          <ac:cxnSpMkLst>
            <pc:docMk/>
            <pc:sldMk cId="2503639378" sldId="260"/>
            <ac:cxnSpMk id="49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2:19.373" v="24" actId="20577"/>
          <ac:cxnSpMkLst>
            <pc:docMk/>
            <pc:sldMk cId="2503639378" sldId="260"/>
            <ac:cxnSpMk id="53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2:48.622" v="29" actId="20577"/>
          <ac:cxnSpMkLst>
            <pc:docMk/>
            <pc:sldMk cId="2503639378" sldId="260"/>
            <ac:cxnSpMk id="81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2:48.622" v="29" actId="20577"/>
          <ac:cxnSpMkLst>
            <pc:docMk/>
            <pc:sldMk cId="2503639378" sldId="260"/>
            <ac:cxnSpMk id="84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2:19.373" v="24" actId="20577"/>
          <ac:cxnSpMkLst>
            <pc:docMk/>
            <pc:sldMk cId="2503639378" sldId="260"/>
            <ac:cxnSpMk id="90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2:22.017" v="25" actId="14100"/>
          <ac:cxnSpMkLst>
            <pc:docMk/>
            <pc:sldMk cId="2503639378" sldId="260"/>
            <ac:cxnSpMk id="98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9:57.752" v="69" actId="20577"/>
          <ac:cxnSpMkLst>
            <pc:docMk/>
            <pc:sldMk cId="2503639378" sldId="260"/>
            <ac:cxnSpMk id="102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9:14.427" v="41" actId="20577"/>
          <ac:cxnSpMkLst>
            <pc:docMk/>
            <pc:sldMk cId="2503639378" sldId="260"/>
            <ac:cxnSpMk id="113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2:43.301" v="28" actId="20577"/>
          <ac:cxnSpMkLst>
            <pc:docMk/>
            <pc:sldMk cId="2503639378" sldId="260"/>
            <ac:cxnSpMk id="116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9:14.427" v="41" actId="20577"/>
          <ac:cxnSpMkLst>
            <pc:docMk/>
            <pc:sldMk cId="2503639378" sldId="260"/>
            <ac:cxnSpMk id="126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9:18.306" v="45" actId="20577"/>
          <ac:cxnSpMkLst>
            <pc:docMk/>
            <pc:sldMk cId="2503639378" sldId="260"/>
            <ac:cxnSpMk id="136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9:14.427" v="41" actId="20577"/>
          <ac:cxnSpMkLst>
            <pc:docMk/>
            <pc:sldMk cId="2503639378" sldId="260"/>
            <ac:cxnSpMk id="137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9:57.752" v="69" actId="20577"/>
          <ac:cxnSpMkLst>
            <pc:docMk/>
            <pc:sldMk cId="2503639378" sldId="260"/>
            <ac:cxnSpMk id="153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9:26.404" v="53" actId="20577"/>
          <ac:cxnSpMkLst>
            <pc:docMk/>
            <pc:sldMk cId="2503639378" sldId="260"/>
            <ac:cxnSpMk id="156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9:26.404" v="53" actId="20577"/>
          <ac:cxnSpMkLst>
            <pc:docMk/>
            <pc:sldMk cId="2503639378" sldId="260"/>
            <ac:cxnSpMk id="180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9:29.475" v="56" actId="20577"/>
          <ac:cxnSpMkLst>
            <pc:docMk/>
            <pc:sldMk cId="2503639378" sldId="260"/>
            <ac:cxnSpMk id="199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9:26.404" v="53" actId="20577"/>
          <ac:cxnSpMkLst>
            <pc:docMk/>
            <pc:sldMk cId="2503639378" sldId="260"/>
            <ac:cxnSpMk id="208" creationId="{00000000-0000-0000-0000-000000000000}"/>
          </ac:cxnSpMkLst>
        </pc:cxnChg>
        <pc:cxnChg chg="mod">
          <ac:chgData name="Adi Yoga Sidi Prabawa" userId="f1e3baeb-2c62-435e-b3e0-3c15bc5852ab" providerId="ADAL" clId="{2E756C11-32EB-4024-ABC9-A6A2E9AF91A5}" dt="2023-12-14T08:09:26.404" v="53" actId="20577"/>
          <ac:cxnSpMkLst>
            <pc:docMk/>
            <pc:sldMk cId="2503639378" sldId="260"/>
            <ac:cxnSpMk id="211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0794654-39FD-46F4-8428-317C1866FE39}" type="datetimeFigureOut">
              <a:rPr lang="en-SG" smtClean="0"/>
              <a:t>25/1/24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44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25/1/24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956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25/1/24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9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25/1/24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18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25/1/24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4884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25/1/24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695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25/1/24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90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25/1/24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94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25/1/24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51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25/1/24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67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25/1/24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0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25/1/24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308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25/1/24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25/1/24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3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25/1/24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594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25/1/24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3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25/1/24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726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794654-39FD-46F4-8428-317C1866FE39}" type="datetimeFigureOut">
              <a:rPr lang="en-SG" smtClean="0"/>
              <a:t>25/1/24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62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E4C9-150F-9B7E-4963-215CD53B4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5456F-1D51-5489-0E73-D3CA52B4A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Elements of ER Diagram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145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9384-0443-10E3-C443-96E84301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466B-6284-152D-8C31-5B2B00E5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CamelCase, camelCase, or </a:t>
            </a:r>
            <a:r>
              <a:rPr lang="en-US"/>
              <a:t>snake_case </a:t>
            </a:r>
            <a:r>
              <a:rPr lang="en-US" dirty="0"/>
              <a:t>for names to allow for easy reading</a:t>
            </a:r>
          </a:p>
          <a:p>
            <a:pPr lvl="1"/>
            <a:r>
              <a:rPr lang="en-US" dirty="0"/>
              <a:t>Do not start name with numbers</a:t>
            </a:r>
          </a:p>
          <a:p>
            <a:r>
              <a:rPr lang="en-US" dirty="0"/>
              <a:t>Ensure that your ER diagram can be easily read using the following flow</a:t>
            </a:r>
          </a:p>
          <a:p>
            <a:pPr lvl="1"/>
            <a:r>
              <a:rPr lang="en-US" dirty="0"/>
              <a:t>Left-to-right</a:t>
            </a:r>
          </a:p>
          <a:p>
            <a:pPr lvl="1"/>
            <a:r>
              <a:rPr lang="en-US" dirty="0"/>
              <a:t>Top-down</a:t>
            </a:r>
          </a:p>
          <a:p>
            <a:r>
              <a:rPr lang="en-US" dirty="0"/>
              <a:t>Avoid ambiguities</a:t>
            </a:r>
          </a:p>
          <a:p>
            <a:pPr lvl="1"/>
            <a:r>
              <a:rPr lang="en-US" dirty="0"/>
              <a:t>Crossing lines, overlapping elements, lines hidden behind elements, </a:t>
            </a:r>
            <a:r>
              <a:rPr lang="en-US" i="1" dirty="0" err="1"/>
              <a:t>etc</a:t>
            </a:r>
            <a:endParaRPr lang="en-US" dirty="0"/>
          </a:p>
          <a:p>
            <a:r>
              <a:rPr lang="en-SG" dirty="0"/>
              <a:t>Preference of </a:t>
            </a:r>
            <a:r>
              <a:rPr lang="en-SG" i="1" dirty="0"/>
              <a:t>vertical</a:t>
            </a:r>
            <a:r>
              <a:rPr lang="en-SG" dirty="0"/>
              <a:t> arrangement over </a:t>
            </a:r>
            <a:r>
              <a:rPr lang="en-SG" i="1" dirty="0"/>
              <a:t>horizontal</a:t>
            </a:r>
            <a:r>
              <a:rPr lang="en-SG" dirty="0"/>
              <a:t> arrangement for A4 paper</a:t>
            </a:r>
          </a:p>
        </p:txBody>
      </p:sp>
    </p:spTree>
    <p:extLst>
      <p:ext uri="{BB962C8B-B14F-4D97-AF65-F5344CB8AC3E}">
        <p14:creationId xmlns:p14="http://schemas.microsoft.com/office/powerpoint/2010/main" val="345213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BDBC-6619-BBC1-4828-2BC214CE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Sets + Attributes</a:t>
            </a:r>
            <a:endParaRPr lang="en-S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E9F8F5-65C3-D822-8994-7C3906F50848}"/>
              </a:ext>
            </a:extLst>
          </p:cNvPr>
          <p:cNvSpPr/>
          <p:nvPr/>
        </p:nvSpPr>
        <p:spPr>
          <a:xfrm>
            <a:off x="4725951" y="3429000"/>
            <a:ext cx="612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u="sng" dirty="0">
                <a:latin typeface="Arial Narrow" panose="020B0606020202030204" pitchFamily="34" charset="0"/>
              </a:rPr>
              <a:t>key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C5A2FD-E14E-8F89-1293-B3FAF8936A5B}"/>
              </a:ext>
            </a:extLst>
          </p:cNvPr>
          <p:cNvCxnSpPr>
            <a:stCxn id="3" idx="5"/>
            <a:endCxn id="18" idx="2"/>
          </p:cNvCxnSpPr>
          <p:nvPr/>
        </p:nvCxnSpPr>
        <p:spPr>
          <a:xfrm>
            <a:off x="5248326" y="3736279"/>
            <a:ext cx="755627" cy="8313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023874B-4243-41B3-4424-AA61F6D27828}"/>
              </a:ext>
            </a:extLst>
          </p:cNvPr>
          <p:cNvSpPr/>
          <p:nvPr/>
        </p:nvSpPr>
        <p:spPr>
          <a:xfrm>
            <a:off x="5687339" y="3429000"/>
            <a:ext cx="720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latin typeface="Arial Narrow" panose="020B0606020202030204" pitchFamily="34" charset="0"/>
              </a:rPr>
              <a:t>attr</a:t>
            </a:r>
            <a:endParaRPr lang="en-SG" sz="1400" dirty="0">
              <a:latin typeface="Arial Narrow" panose="020B0606020202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1D1664-74CA-9A1A-226B-364748697EDC}"/>
              </a:ext>
            </a:extLst>
          </p:cNvPr>
          <p:cNvCxnSpPr>
            <a:stCxn id="5" idx="4"/>
            <a:endCxn id="18" idx="2"/>
          </p:cNvCxnSpPr>
          <p:nvPr/>
        </p:nvCxnSpPr>
        <p:spPr>
          <a:xfrm flipH="1">
            <a:off x="6003953" y="3789000"/>
            <a:ext cx="43386" cy="7786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FDA2F28-813D-873E-B8EE-4BF07E9A1915}"/>
              </a:ext>
            </a:extLst>
          </p:cNvPr>
          <p:cNvSpPr/>
          <p:nvPr/>
        </p:nvSpPr>
        <p:spPr>
          <a:xfrm>
            <a:off x="3875909" y="4005476"/>
            <a:ext cx="936000" cy="360000"/>
          </a:xfrm>
          <a:prstGeom prst="ellips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Arial Narrow" panose="020B0606020202030204" pitchFamily="34" charset="0"/>
              </a:rPr>
              <a:t>derived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B04A20-B09D-4C14-FF99-8BE4F2EA61CF}"/>
              </a:ext>
            </a:extLst>
          </p:cNvPr>
          <p:cNvCxnSpPr>
            <a:stCxn id="8" idx="6"/>
            <a:endCxn id="18" idx="1"/>
          </p:cNvCxnSpPr>
          <p:nvPr/>
        </p:nvCxnSpPr>
        <p:spPr>
          <a:xfrm>
            <a:off x="4811909" y="4185476"/>
            <a:ext cx="719799" cy="1975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3BF7C5B-1B56-8407-3AA3-15A4EE5BDFE6}"/>
              </a:ext>
            </a:extLst>
          </p:cNvPr>
          <p:cNvSpPr/>
          <p:nvPr/>
        </p:nvSpPr>
        <p:spPr>
          <a:xfrm>
            <a:off x="3699951" y="4796126"/>
            <a:ext cx="1332000" cy="360000"/>
          </a:xfrm>
          <a:prstGeom prst="ellipse">
            <a:avLst/>
          </a:prstGeom>
          <a:ln w="508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latin typeface="Arial Narrow" panose="020B0606020202030204" pitchFamily="34" charset="0"/>
              </a:rPr>
              <a:t>multiValued</a:t>
            </a:r>
            <a:endParaRPr lang="en-SG" sz="1400" dirty="0">
              <a:latin typeface="Arial Narrow" panose="020B0606020202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493DD2-45A1-9983-3706-273647A33DC7}"/>
              </a:ext>
            </a:extLst>
          </p:cNvPr>
          <p:cNvCxnSpPr>
            <a:stCxn id="11" idx="7"/>
            <a:endCxn id="18" idx="0"/>
          </p:cNvCxnSpPr>
          <p:nvPr/>
        </p:nvCxnSpPr>
        <p:spPr>
          <a:xfrm flipV="1">
            <a:off x="4836884" y="4198334"/>
            <a:ext cx="1167069" cy="6505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C8BBC-3681-FFC0-6D39-E9BE3DF87987}"/>
              </a:ext>
            </a:extLst>
          </p:cNvPr>
          <p:cNvCxnSpPr>
            <a:stCxn id="14" idx="3"/>
            <a:endCxn id="18" idx="2"/>
          </p:cNvCxnSpPr>
          <p:nvPr/>
        </p:nvCxnSpPr>
        <p:spPr>
          <a:xfrm flipH="1">
            <a:off x="6003953" y="3736279"/>
            <a:ext cx="806774" cy="8313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95C0F0-0875-288E-290C-D52CF782AB63}"/>
              </a:ext>
            </a:extLst>
          </p:cNvPr>
          <p:cNvGrpSpPr/>
          <p:nvPr/>
        </p:nvGrpSpPr>
        <p:grpSpPr>
          <a:xfrm>
            <a:off x="5373951" y="4149000"/>
            <a:ext cx="1260000" cy="468000"/>
            <a:chOff x="3074504" y="1020417"/>
            <a:chExt cx="1260000" cy="46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36EB5A-1FF6-F61F-0C5C-E6CB3172AE5B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AC6025-5EFC-68EA-3273-207EFA9D164C}"/>
                </a:ext>
              </a:extLst>
            </p:cNvPr>
            <p:cNvSpPr txBox="1"/>
            <p:nvPr/>
          </p:nvSpPr>
          <p:spPr>
            <a:xfrm>
              <a:off x="3232261" y="106975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 err="1">
                  <a:latin typeface="Arial Narrow" panose="020B0606020202030204" pitchFamily="34" charset="0"/>
                </a:rPr>
                <a:t>EntitySet</a:t>
              </a:r>
              <a:endParaRPr lang="en-SG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EE48A184-38BE-C04C-9B63-2AC138FC1E0A}"/>
              </a:ext>
            </a:extLst>
          </p:cNvPr>
          <p:cNvSpPr/>
          <p:nvPr/>
        </p:nvSpPr>
        <p:spPr>
          <a:xfrm>
            <a:off x="6407339" y="2735361"/>
            <a:ext cx="720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latin typeface="Arial Narrow" panose="020B0606020202030204" pitchFamily="34" charset="0"/>
              </a:rPr>
              <a:t>attr</a:t>
            </a:r>
            <a:endParaRPr lang="en-SG" sz="1400" dirty="0">
              <a:latin typeface="Arial Narrow" panose="020B0606020202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8F5B79-AD0E-903D-5233-C9BEAED27B6A}"/>
              </a:ext>
            </a:extLst>
          </p:cNvPr>
          <p:cNvSpPr/>
          <p:nvPr/>
        </p:nvSpPr>
        <p:spPr>
          <a:xfrm>
            <a:off x="7495476" y="2735361"/>
            <a:ext cx="720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latin typeface="Arial Narrow" panose="020B0606020202030204" pitchFamily="34" charset="0"/>
              </a:rPr>
              <a:t>attr</a:t>
            </a:r>
            <a:endParaRPr lang="en-SG" sz="1400" dirty="0">
              <a:latin typeface="Arial Narrow" panose="020B0606020202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EB3E17-6A7B-7453-AE9F-3FE4F4EF9527}"/>
              </a:ext>
            </a:extLst>
          </p:cNvPr>
          <p:cNvCxnSpPr>
            <a:cxnSpLocks/>
            <a:stCxn id="23" idx="4"/>
            <a:endCxn id="14" idx="4"/>
          </p:cNvCxnSpPr>
          <p:nvPr/>
        </p:nvCxnSpPr>
        <p:spPr>
          <a:xfrm>
            <a:off x="6767339" y="3095361"/>
            <a:ext cx="476137" cy="6936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76FD9D-2E76-5A74-8B23-F4A42FC9A8CB}"/>
              </a:ext>
            </a:extLst>
          </p:cNvPr>
          <p:cNvCxnSpPr>
            <a:cxnSpLocks/>
            <a:stCxn id="25" idx="4"/>
            <a:endCxn id="14" idx="4"/>
          </p:cNvCxnSpPr>
          <p:nvPr/>
        </p:nvCxnSpPr>
        <p:spPr>
          <a:xfrm flipH="1">
            <a:off x="7243476" y="3095361"/>
            <a:ext cx="612000" cy="6936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BF72A87-CBD3-D391-5D44-49790A5917B0}"/>
              </a:ext>
            </a:extLst>
          </p:cNvPr>
          <p:cNvSpPr/>
          <p:nvPr/>
        </p:nvSpPr>
        <p:spPr>
          <a:xfrm>
            <a:off x="6631476" y="3429000"/>
            <a:ext cx="1224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Arial Narrow" panose="020B0606020202030204" pitchFamily="34" charset="0"/>
              </a:rPr>
              <a:t>composite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4F57B36B-DD50-5543-597C-6203AAD20605}"/>
              </a:ext>
            </a:extLst>
          </p:cNvPr>
          <p:cNvSpPr/>
          <p:nvPr/>
        </p:nvSpPr>
        <p:spPr>
          <a:xfrm>
            <a:off x="8778686" y="4256126"/>
            <a:ext cx="2520000" cy="18000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Do not make composite attributes with "multi-level" composition.  It will simply complicates the ER diagram without adding useful meanings.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84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59EAB69-8441-B415-DFCE-AC051C9D5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91079"/>
              </p:ext>
            </p:extLst>
          </p:nvPr>
        </p:nvGraphicFramePr>
        <p:xfrm>
          <a:off x="1295402" y="4201926"/>
          <a:ext cx="36329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011">
                  <a:extLst>
                    <a:ext uri="{9D8B030D-6E8A-4147-A177-3AD203B41FA5}">
                      <a16:colId xmlns:a16="http://schemas.microsoft.com/office/drawing/2014/main" val="919261675"/>
                    </a:ext>
                  </a:extLst>
                </a:gridCol>
                <a:gridCol w="1135934">
                  <a:extLst>
                    <a:ext uri="{9D8B030D-6E8A-4147-A177-3AD203B41FA5}">
                      <a16:colId xmlns:a16="http://schemas.microsoft.com/office/drawing/2014/main" val="673869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Constraints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44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Unconstrained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0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04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Participation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5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+ Total Participation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44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395BDBC-6619-BBC1-4828-2BC214CE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Sets + Lines</a:t>
            </a:r>
            <a:endParaRPr lang="en-SG" dirty="0"/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4F57B36B-DD50-5543-597C-6203AAD20605}"/>
              </a:ext>
            </a:extLst>
          </p:cNvPr>
          <p:cNvSpPr/>
          <p:nvPr/>
        </p:nvSpPr>
        <p:spPr>
          <a:xfrm>
            <a:off x="8778686" y="4256126"/>
            <a:ext cx="2520000" cy="18000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Remember, the arrow should be pointing towards the relationship set.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You can also add roles on the line.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364C79-2CE6-FB38-32C6-1FFBC7A7DF0D}"/>
              </a:ext>
            </a:extLst>
          </p:cNvPr>
          <p:cNvCxnSpPr/>
          <p:nvPr/>
        </p:nvCxnSpPr>
        <p:spPr>
          <a:xfrm flipH="1">
            <a:off x="3884106" y="5865765"/>
            <a:ext cx="890600" cy="5217"/>
          </a:xfrm>
          <a:prstGeom prst="line">
            <a:avLst/>
          </a:prstGeom>
          <a:ln w="50800" cmpd="dbl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FCFB5F-2E70-B40B-1DBC-8DED7EC1C3C2}"/>
              </a:ext>
            </a:extLst>
          </p:cNvPr>
          <p:cNvCxnSpPr/>
          <p:nvPr/>
        </p:nvCxnSpPr>
        <p:spPr>
          <a:xfrm flipH="1">
            <a:off x="3884106" y="5502694"/>
            <a:ext cx="890600" cy="5217"/>
          </a:xfrm>
          <a:prstGeom prst="line">
            <a:avLst/>
          </a:prstGeom>
          <a:ln w="50800" cmpd="dbl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4A7B76-FCF1-A6EA-2072-7DF97EA94994}"/>
              </a:ext>
            </a:extLst>
          </p:cNvPr>
          <p:cNvCxnSpPr/>
          <p:nvPr/>
        </p:nvCxnSpPr>
        <p:spPr>
          <a:xfrm flipH="1">
            <a:off x="3884106" y="5123809"/>
            <a:ext cx="890600" cy="5217"/>
          </a:xfrm>
          <a:prstGeom prst="line">
            <a:avLst/>
          </a:prstGeom>
          <a:ln w="127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17EB1B-A068-B32C-BC15-802EFA4D1B34}"/>
              </a:ext>
            </a:extLst>
          </p:cNvPr>
          <p:cNvCxnSpPr/>
          <p:nvPr/>
        </p:nvCxnSpPr>
        <p:spPr>
          <a:xfrm flipH="1">
            <a:off x="3884106" y="4760738"/>
            <a:ext cx="890600" cy="5217"/>
          </a:xfrm>
          <a:prstGeom prst="line">
            <a:avLst/>
          </a:prstGeom>
          <a:ln w="12700" cmpd="sng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F64A0A-97CB-8095-FC96-C4ECC21CAC97}"/>
              </a:ext>
            </a:extLst>
          </p:cNvPr>
          <p:cNvGrpSpPr/>
          <p:nvPr/>
        </p:nvGrpSpPr>
        <p:grpSpPr>
          <a:xfrm>
            <a:off x="5594501" y="2804095"/>
            <a:ext cx="1260000" cy="540000"/>
            <a:chOff x="3074504" y="1020417"/>
            <a:chExt cx="1260000" cy="468000"/>
          </a:xfrm>
        </p:grpSpPr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AE3B09F7-1064-E12E-1F24-E5CD3C2F6F2F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diamond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82C10D-1510-2C33-AB24-27BD8D054388}"/>
                </a:ext>
              </a:extLst>
            </p:cNvPr>
            <p:cNvSpPr txBox="1"/>
            <p:nvPr/>
          </p:nvSpPr>
          <p:spPr>
            <a:xfrm>
              <a:off x="3184172" y="1107710"/>
              <a:ext cx="1040670" cy="293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600" dirty="0">
                  <a:latin typeface="Arial Narrow" panose="020B0606020202030204" pitchFamily="34" charset="0"/>
                </a:rPr>
                <a:t>relationship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B9E559-930F-5141-5050-6F8E1957FAFF}"/>
              </a:ext>
            </a:extLst>
          </p:cNvPr>
          <p:cNvCxnSpPr>
            <a:stCxn id="43" idx="3"/>
            <a:endCxn id="33" idx="1"/>
          </p:cNvCxnSpPr>
          <p:nvPr/>
        </p:nvCxnSpPr>
        <p:spPr>
          <a:xfrm flipV="1">
            <a:off x="4334504" y="3074095"/>
            <a:ext cx="1259997" cy="437"/>
          </a:xfrm>
          <a:prstGeom prst="line">
            <a:avLst/>
          </a:prstGeom>
          <a:ln w="50800" cmpd="dbl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89ADAF-039A-4010-4E30-348D17B8169A}"/>
              </a:ext>
            </a:extLst>
          </p:cNvPr>
          <p:cNvCxnSpPr>
            <a:stCxn id="38" idx="1"/>
            <a:endCxn id="33" idx="3"/>
          </p:cNvCxnSpPr>
          <p:nvPr/>
        </p:nvCxnSpPr>
        <p:spPr>
          <a:xfrm flipH="1" flipV="1">
            <a:off x="6854501" y="3074095"/>
            <a:ext cx="1364856" cy="437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5811648-232D-C68A-99E5-AF1E2025CA8B}"/>
              </a:ext>
            </a:extLst>
          </p:cNvPr>
          <p:cNvSpPr/>
          <p:nvPr/>
        </p:nvSpPr>
        <p:spPr>
          <a:xfrm>
            <a:off x="5846501" y="3619323"/>
            <a:ext cx="756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latin typeface="Arial Narrow" panose="020B0606020202030204" pitchFamily="34" charset="0"/>
              </a:rPr>
              <a:t>attr</a:t>
            </a:r>
            <a:endParaRPr lang="en-SG" sz="1400" dirty="0">
              <a:latin typeface="Arial Narrow" panose="020B060602020203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C74F65-6C44-294D-063F-64BBEF90F1FB}"/>
              </a:ext>
            </a:extLst>
          </p:cNvPr>
          <p:cNvCxnSpPr>
            <a:cxnSpLocks/>
            <a:stCxn id="40" idx="0"/>
            <a:endCxn id="33" idx="2"/>
          </p:cNvCxnSpPr>
          <p:nvPr/>
        </p:nvCxnSpPr>
        <p:spPr>
          <a:xfrm flipV="1">
            <a:off x="6224501" y="3344095"/>
            <a:ext cx="0" cy="2752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AD8646-4E09-1AE9-44E4-57E82E518594}"/>
              </a:ext>
            </a:extLst>
          </p:cNvPr>
          <p:cNvGrpSpPr/>
          <p:nvPr/>
        </p:nvGrpSpPr>
        <p:grpSpPr>
          <a:xfrm>
            <a:off x="3074504" y="2840532"/>
            <a:ext cx="1260000" cy="468000"/>
            <a:chOff x="3074504" y="1020417"/>
            <a:chExt cx="1260000" cy="46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E357C9-22FC-7334-6E9D-275E1EF69D07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3028DE-B920-C495-68B1-BEE87C6AAC0A}"/>
                </a:ext>
              </a:extLst>
            </p:cNvPr>
            <p:cNvSpPr txBox="1"/>
            <p:nvPr/>
          </p:nvSpPr>
          <p:spPr>
            <a:xfrm>
              <a:off x="3179361" y="1069751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latin typeface="Arial Narrow" panose="020B0606020202030204" pitchFamily="34" charset="0"/>
                </a:rPr>
                <a:t>EntitySet2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024DC4-89C0-FF91-0A09-31CC10EA1946}"/>
              </a:ext>
            </a:extLst>
          </p:cNvPr>
          <p:cNvGrpSpPr/>
          <p:nvPr/>
        </p:nvGrpSpPr>
        <p:grpSpPr>
          <a:xfrm>
            <a:off x="8114498" y="2840532"/>
            <a:ext cx="1260000" cy="468000"/>
            <a:chOff x="3074504" y="1020417"/>
            <a:chExt cx="1260000" cy="46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732B21-BAF1-AE22-F2EC-F746C6109BFB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2122FE-3050-3B34-371F-F3D16A0BBD7E}"/>
                </a:ext>
              </a:extLst>
            </p:cNvPr>
            <p:cNvSpPr txBox="1"/>
            <p:nvPr/>
          </p:nvSpPr>
          <p:spPr>
            <a:xfrm>
              <a:off x="3179363" y="1069751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latin typeface="Arial Narrow" panose="020B0606020202030204" pitchFamily="34" charset="0"/>
                </a:rPr>
                <a:t>EntitySet1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9D94BD3-C174-CB82-0EE1-D3AA9702CF57}"/>
              </a:ext>
            </a:extLst>
          </p:cNvPr>
          <p:cNvSpPr txBox="1"/>
          <p:nvPr/>
        </p:nvSpPr>
        <p:spPr>
          <a:xfrm>
            <a:off x="7236041" y="2747648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i="1" dirty="0">
                <a:latin typeface="Arial Narrow" panose="020B0606020202030204" pitchFamily="34" charset="0"/>
              </a:rPr>
              <a:t>role</a:t>
            </a:r>
          </a:p>
        </p:txBody>
      </p:sp>
    </p:spTree>
    <p:extLst>
      <p:ext uri="{BB962C8B-B14F-4D97-AF65-F5344CB8AC3E}">
        <p14:creationId xmlns:p14="http://schemas.microsoft.com/office/powerpoint/2010/main" val="370322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BDBC-6619-BBC1-4828-2BC214CE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  <a:endParaRPr lang="en-SG" dirty="0"/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4F57B36B-DD50-5543-597C-6203AAD20605}"/>
              </a:ext>
            </a:extLst>
          </p:cNvPr>
          <p:cNvSpPr/>
          <p:nvPr/>
        </p:nvSpPr>
        <p:spPr>
          <a:xfrm>
            <a:off x="8778686" y="4256126"/>
            <a:ext cx="2520000" cy="18000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When forming an aggregate via relationship set, the line should touch the diamond.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When using an aggregate for another relationship set, the line should touch the rectangle.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EB367E-E086-70FA-3C1C-B626DFB1CCE0}"/>
              </a:ext>
            </a:extLst>
          </p:cNvPr>
          <p:cNvCxnSpPr>
            <a:stCxn id="31" idx="2"/>
            <a:endCxn id="21" idx="0"/>
          </p:cNvCxnSpPr>
          <p:nvPr/>
        </p:nvCxnSpPr>
        <p:spPr>
          <a:xfrm>
            <a:off x="5376000" y="4321540"/>
            <a:ext cx="0" cy="50092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C27A9F-C847-5661-CD0A-335CA461D89A}"/>
              </a:ext>
            </a:extLst>
          </p:cNvPr>
          <p:cNvCxnSpPr>
            <a:stCxn id="31" idx="0"/>
            <a:endCxn id="35" idx="2"/>
          </p:cNvCxnSpPr>
          <p:nvPr/>
        </p:nvCxnSpPr>
        <p:spPr>
          <a:xfrm flipV="1">
            <a:off x="5376000" y="3280616"/>
            <a:ext cx="0" cy="5009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E6B52BA-2B38-6C35-D174-66A0A01ABCCB}"/>
              </a:ext>
            </a:extLst>
          </p:cNvPr>
          <p:cNvSpPr/>
          <p:nvPr/>
        </p:nvSpPr>
        <p:spPr>
          <a:xfrm>
            <a:off x="4656000" y="3687052"/>
            <a:ext cx="1440000" cy="720000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latin typeface="Arial Narrow" panose="020B060602020203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ECAA59-EF94-E7D5-991E-FDB38816941A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6096000" y="4047052"/>
            <a:ext cx="890600" cy="4488"/>
          </a:xfrm>
          <a:prstGeom prst="line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3AEAB3-6470-B950-E531-282469D68159}"/>
              </a:ext>
            </a:extLst>
          </p:cNvPr>
          <p:cNvGrpSpPr/>
          <p:nvPr/>
        </p:nvGrpSpPr>
        <p:grpSpPr>
          <a:xfrm>
            <a:off x="4746000" y="4822464"/>
            <a:ext cx="1260000" cy="468000"/>
            <a:chOff x="3074504" y="1020417"/>
            <a:chExt cx="1260000" cy="46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D2F204-A99A-8035-6B90-E6371512A8C3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02FD1B-2EA0-A646-8DEF-5942377BAA22}"/>
                </a:ext>
              </a:extLst>
            </p:cNvPr>
            <p:cNvSpPr txBox="1"/>
            <p:nvPr/>
          </p:nvSpPr>
          <p:spPr>
            <a:xfrm>
              <a:off x="3179364" y="1069751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latin typeface="Arial Narrow" panose="020B0606020202030204" pitchFamily="34" charset="0"/>
                </a:rPr>
                <a:t>EntitySet1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39F9D24-B70D-6BAD-F54D-333F37B17B28}"/>
              </a:ext>
            </a:extLst>
          </p:cNvPr>
          <p:cNvSpPr/>
          <p:nvPr/>
        </p:nvSpPr>
        <p:spPr>
          <a:xfrm>
            <a:off x="6223951" y="4449045"/>
            <a:ext cx="684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latin typeface="Arial Narrow" panose="020B0606020202030204" pitchFamily="34" charset="0"/>
              </a:rPr>
              <a:t>attr</a:t>
            </a:r>
            <a:endParaRPr lang="en-SG" sz="1400" dirty="0">
              <a:latin typeface="Arial Narrow" panose="020B0606020202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0C7AA9-6B3F-4089-78F2-A21AAAA00FB0}"/>
              </a:ext>
            </a:extLst>
          </p:cNvPr>
          <p:cNvCxnSpPr>
            <a:stCxn id="25" idx="1"/>
            <a:endCxn id="33" idx="0"/>
          </p:cNvCxnSpPr>
          <p:nvPr/>
        </p:nvCxnSpPr>
        <p:spPr>
          <a:xfrm flipH="1" flipV="1">
            <a:off x="5376003" y="3872103"/>
            <a:ext cx="948117" cy="6296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4B8DD3-CCF4-5E33-BA91-D1B096035483}"/>
              </a:ext>
            </a:extLst>
          </p:cNvPr>
          <p:cNvGrpSpPr/>
          <p:nvPr/>
        </p:nvGrpSpPr>
        <p:grpSpPr>
          <a:xfrm>
            <a:off x="4746000" y="3781540"/>
            <a:ext cx="1260000" cy="540000"/>
            <a:chOff x="3074504" y="1020417"/>
            <a:chExt cx="1260000" cy="468000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26589A2B-2E68-69F9-715E-C5663FDC46E8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diamond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B1F8B0-43D0-F999-8F9E-E9AA23ECD6F6}"/>
                </a:ext>
              </a:extLst>
            </p:cNvPr>
            <p:cNvSpPr txBox="1"/>
            <p:nvPr/>
          </p:nvSpPr>
          <p:spPr>
            <a:xfrm>
              <a:off x="3235468" y="1098905"/>
              <a:ext cx="938077" cy="293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Arial Narrow" panose="020B0606020202030204" pitchFamily="34" charset="0"/>
                </a:rPr>
                <a:t>a</a:t>
              </a:r>
              <a:r>
                <a:rPr lang="en-SG" sz="1600" dirty="0" err="1">
                  <a:latin typeface="Arial Narrow" panose="020B0606020202030204" pitchFamily="34" charset="0"/>
                </a:rPr>
                <a:t>ggregate</a:t>
              </a:r>
              <a:endParaRPr lang="en-SG" sz="16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4FCC2A-BE93-E120-CF12-4766B4AF54A5}"/>
              </a:ext>
            </a:extLst>
          </p:cNvPr>
          <p:cNvGrpSpPr/>
          <p:nvPr/>
        </p:nvGrpSpPr>
        <p:grpSpPr>
          <a:xfrm>
            <a:off x="4746000" y="2812616"/>
            <a:ext cx="1260000" cy="468000"/>
            <a:chOff x="3074504" y="1020417"/>
            <a:chExt cx="1260000" cy="46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1A7E77-EE6C-A2BA-BD2E-B05C9B119AB7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14570A-2BB5-3FB7-FAFF-BCA266A477F4}"/>
                </a:ext>
              </a:extLst>
            </p:cNvPr>
            <p:cNvSpPr txBox="1"/>
            <p:nvPr/>
          </p:nvSpPr>
          <p:spPr>
            <a:xfrm>
              <a:off x="3179361" y="1069751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latin typeface="Arial Narrow" panose="020B0606020202030204" pitchFamily="34" charset="0"/>
                </a:rPr>
                <a:t>EntitySet2</a:t>
              </a:r>
            </a:p>
          </p:txBody>
        </p:sp>
      </p:grp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BA115840-7B38-CCF9-2EA1-CB8883004AE5}"/>
              </a:ext>
            </a:extLst>
          </p:cNvPr>
          <p:cNvSpPr/>
          <p:nvPr/>
        </p:nvSpPr>
        <p:spPr>
          <a:xfrm>
            <a:off x="1301702" y="4256126"/>
            <a:ext cx="2520000" cy="180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Warning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Aggregate should not be promoted into a weak entity set.  This complicates the  meaning as relationship set does not have partial keys.</a:t>
            </a:r>
            <a:endParaRPr lang="en-SG" sz="1400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CA068D-7461-895A-19C5-1C857CECABA3}"/>
              </a:ext>
            </a:extLst>
          </p:cNvPr>
          <p:cNvGrpSpPr/>
          <p:nvPr/>
        </p:nvGrpSpPr>
        <p:grpSpPr>
          <a:xfrm>
            <a:off x="6986600" y="3781540"/>
            <a:ext cx="1260000" cy="540000"/>
            <a:chOff x="3074504" y="1020417"/>
            <a:chExt cx="1260000" cy="468000"/>
          </a:xfrm>
        </p:grpSpPr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F6A59DAF-D100-551D-9B55-0D24D0B06563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diamond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AA5E19-F027-03AF-E112-2642E422AD0B}"/>
                </a:ext>
              </a:extLst>
            </p:cNvPr>
            <p:cNvSpPr txBox="1"/>
            <p:nvPr/>
          </p:nvSpPr>
          <p:spPr>
            <a:xfrm>
              <a:off x="3184177" y="1098905"/>
              <a:ext cx="1040670" cy="293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Arial Narrow" panose="020B0606020202030204" pitchFamily="34" charset="0"/>
                </a:rPr>
                <a:t>relationship</a:t>
              </a:r>
              <a:endParaRPr lang="en-SG" sz="16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3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BDBC-6619-BBC1-4828-2BC214CE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 Set</a:t>
            </a:r>
            <a:endParaRPr lang="en-SG" dirty="0"/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4F57B36B-DD50-5543-597C-6203AAD20605}"/>
              </a:ext>
            </a:extLst>
          </p:cNvPr>
          <p:cNvSpPr/>
          <p:nvPr/>
        </p:nvSpPr>
        <p:spPr>
          <a:xfrm>
            <a:off x="8778686" y="4256126"/>
            <a:ext cx="2520000" cy="18000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Weak entity set must have one owning entity set, connected via identifying relationship set.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Avoid combining weak entity set with ISA hierarchy as the  meaning is ambiguous.</a:t>
            </a:r>
          </a:p>
          <a:p>
            <a:pPr algn="just"/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0D5ABDB-B23B-6230-548D-1AC8FAFAB058}"/>
              </a:ext>
            </a:extLst>
          </p:cNvPr>
          <p:cNvSpPr/>
          <p:nvPr/>
        </p:nvSpPr>
        <p:spPr>
          <a:xfrm>
            <a:off x="3048575" y="3458160"/>
            <a:ext cx="1080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u="sng" dirty="0">
                <a:latin typeface="Arial Narrow" panose="020B0606020202030204" pitchFamily="34" charset="0"/>
              </a:rPr>
              <a:t>key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33609E-7425-A22A-2BDA-39EEE7D09BAC}"/>
              </a:ext>
            </a:extLst>
          </p:cNvPr>
          <p:cNvCxnSpPr>
            <a:stCxn id="27" idx="0"/>
            <a:endCxn id="3" idx="0"/>
          </p:cNvCxnSpPr>
          <p:nvPr/>
        </p:nvCxnSpPr>
        <p:spPr>
          <a:xfrm flipH="1">
            <a:off x="3588575" y="2804082"/>
            <a:ext cx="584214" cy="654078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929FD5-96D3-3191-DD8D-E9D25BDD69EB}"/>
              </a:ext>
            </a:extLst>
          </p:cNvPr>
          <p:cNvCxnSpPr>
            <a:stCxn id="38" idx="0"/>
            <a:endCxn id="11" idx="0"/>
          </p:cNvCxnSpPr>
          <p:nvPr/>
        </p:nvCxnSpPr>
        <p:spPr>
          <a:xfrm flipH="1">
            <a:off x="7933986" y="2804082"/>
            <a:ext cx="630003" cy="654078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C068D21-A7D1-1072-C42A-F20BD23D7E49}"/>
              </a:ext>
            </a:extLst>
          </p:cNvPr>
          <p:cNvGrpSpPr/>
          <p:nvPr/>
        </p:nvGrpSpPr>
        <p:grpSpPr>
          <a:xfrm>
            <a:off x="5783386" y="2723965"/>
            <a:ext cx="1260000" cy="540000"/>
            <a:chOff x="3074504" y="1020417"/>
            <a:chExt cx="1260000" cy="468000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39DB488-23F1-1DD5-5B1B-3E40DEFB0C6C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diamond">
              <a:avLst/>
            </a:prstGeom>
            <a:ln w="508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023478-5B39-3367-6448-51FBA6F1928A}"/>
                </a:ext>
              </a:extLst>
            </p:cNvPr>
            <p:cNvSpPr txBox="1"/>
            <p:nvPr/>
          </p:nvSpPr>
          <p:spPr>
            <a:xfrm>
              <a:off x="3235468" y="1114634"/>
              <a:ext cx="938077" cy="293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600" dirty="0">
                  <a:latin typeface="Arial Narrow" panose="020B0606020202030204" pitchFamily="34" charset="0"/>
                </a:rPr>
                <a:t>identifying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3F347-ACDA-B48E-A459-16B670E1902F}"/>
              </a:ext>
            </a:extLst>
          </p:cNvPr>
          <p:cNvCxnSpPr>
            <a:stCxn id="30" idx="1"/>
            <a:endCxn id="7" idx="3"/>
          </p:cNvCxnSpPr>
          <p:nvPr/>
        </p:nvCxnSpPr>
        <p:spPr>
          <a:xfrm flipH="1">
            <a:off x="7043386" y="2988748"/>
            <a:ext cx="890600" cy="5217"/>
          </a:xfrm>
          <a:prstGeom prst="line">
            <a:avLst/>
          </a:prstGeom>
          <a:ln w="50800" cmpd="dbl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4357E4-DA3C-C3F8-6EE9-0D9F4FA7303F}"/>
              </a:ext>
            </a:extLst>
          </p:cNvPr>
          <p:cNvCxnSpPr>
            <a:stCxn id="7" idx="1"/>
            <a:endCxn id="24" idx="3"/>
          </p:cNvCxnSpPr>
          <p:nvPr/>
        </p:nvCxnSpPr>
        <p:spPr>
          <a:xfrm flipH="1" flipV="1">
            <a:off x="4802786" y="2988748"/>
            <a:ext cx="980600" cy="5217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15A9397-CE12-B39A-140A-89D119C3CDF4}"/>
              </a:ext>
            </a:extLst>
          </p:cNvPr>
          <p:cNvSpPr/>
          <p:nvPr/>
        </p:nvSpPr>
        <p:spPr>
          <a:xfrm>
            <a:off x="7393986" y="3458160"/>
            <a:ext cx="1080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u="sng" dirty="0">
                <a:latin typeface="Arial Narrow" panose="020B0606020202030204" pitchFamily="34" charset="0"/>
              </a:rPr>
              <a:t>partial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BE0994-FB6A-91F1-1F24-5F20E1433F4B}"/>
              </a:ext>
            </a:extLst>
          </p:cNvPr>
          <p:cNvSpPr/>
          <p:nvPr/>
        </p:nvSpPr>
        <p:spPr>
          <a:xfrm>
            <a:off x="8699465" y="3458160"/>
            <a:ext cx="1080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latin typeface="Arial Narrow" panose="020B0606020202030204" pitchFamily="34" charset="0"/>
              </a:rPr>
              <a:t>attr</a:t>
            </a:r>
            <a:endParaRPr lang="en-SG" sz="1400" dirty="0">
              <a:latin typeface="Arial Narrow" panose="020B0606020202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A94D37-E255-2B00-286D-32BE70011D07}"/>
              </a:ext>
            </a:extLst>
          </p:cNvPr>
          <p:cNvCxnSpPr>
            <a:stCxn id="38" idx="0"/>
            <a:endCxn id="13" idx="0"/>
          </p:cNvCxnSpPr>
          <p:nvPr/>
        </p:nvCxnSpPr>
        <p:spPr>
          <a:xfrm>
            <a:off x="8563989" y="2804082"/>
            <a:ext cx="675476" cy="654078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CA98C3C-F337-799F-E702-0517DA1D0FD9}"/>
              </a:ext>
            </a:extLst>
          </p:cNvPr>
          <p:cNvSpPr/>
          <p:nvPr/>
        </p:nvSpPr>
        <p:spPr>
          <a:xfrm>
            <a:off x="4240087" y="3456748"/>
            <a:ext cx="1404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latin typeface="Arial Narrow" panose="020B0606020202030204" pitchFamily="34" charset="0"/>
              </a:rPr>
              <a:t>attr</a:t>
            </a:r>
            <a:endParaRPr lang="en-SG" sz="1400" dirty="0">
              <a:latin typeface="Arial Narrow" panose="020B0606020202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BC5B97-8EEC-4455-C313-084D168B9C9F}"/>
              </a:ext>
            </a:extLst>
          </p:cNvPr>
          <p:cNvCxnSpPr>
            <a:stCxn id="27" idx="0"/>
            <a:endCxn id="19" idx="0"/>
          </p:cNvCxnSpPr>
          <p:nvPr/>
        </p:nvCxnSpPr>
        <p:spPr>
          <a:xfrm>
            <a:off x="4172789" y="2804082"/>
            <a:ext cx="769298" cy="65266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86D5DA-6229-B22E-B3CC-4C8807013F9B}"/>
              </a:ext>
            </a:extLst>
          </p:cNvPr>
          <p:cNvGrpSpPr/>
          <p:nvPr/>
        </p:nvGrpSpPr>
        <p:grpSpPr>
          <a:xfrm>
            <a:off x="3542786" y="2754748"/>
            <a:ext cx="1260000" cy="468000"/>
            <a:chOff x="3074504" y="1020417"/>
            <a:chExt cx="1260000" cy="46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D93F37-119B-E1D2-BA2E-898245F25027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34573F-2374-67DE-3AD9-64F298DA0045}"/>
                </a:ext>
              </a:extLst>
            </p:cNvPr>
            <p:cNvSpPr txBox="1"/>
            <p:nvPr/>
          </p:nvSpPr>
          <p:spPr>
            <a:xfrm>
              <a:off x="3290771" y="106975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latin typeface="Arial Narrow" panose="020B0606020202030204" pitchFamily="34" charset="0"/>
                </a:rPr>
                <a:t>Owning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974686-2E26-B7E6-8BA4-ACA96CA7404E}"/>
              </a:ext>
            </a:extLst>
          </p:cNvPr>
          <p:cNvGrpSpPr/>
          <p:nvPr/>
        </p:nvGrpSpPr>
        <p:grpSpPr>
          <a:xfrm>
            <a:off x="7933986" y="2754748"/>
            <a:ext cx="1260000" cy="468000"/>
            <a:chOff x="3074504" y="1020417"/>
            <a:chExt cx="1260000" cy="46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5239A3-65C8-7787-B234-427B6D80B5C3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508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A97212-723B-7734-1563-F2E32CEEC588}"/>
                </a:ext>
              </a:extLst>
            </p:cNvPr>
            <p:cNvSpPr txBox="1"/>
            <p:nvPr/>
          </p:nvSpPr>
          <p:spPr>
            <a:xfrm>
              <a:off x="3371755" y="1069751"/>
              <a:ext cx="665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latin typeface="Arial Narrow" panose="020B0606020202030204" pitchFamily="34" charset="0"/>
                </a:rPr>
                <a:t>Weak</a:t>
              </a:r>
            </a:p>
          </p:txBody>
        </p:sp>
      </p:grp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8A99A19A-F885-3CF7-CDCD-D6A023B5BDE7}"/>
              </a:ext>
            </a:extLst>
          </p:cNvPr>
          <p:cNvSpPr/>
          <p:nvPr/>
        </p:nvSpPr>
        <p:spPr>
          <a:xfrm>
            <a:off x="1301702" y="4256126"/>
            <a:ext cx="2520000" cy="180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Warning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Ensure that weak entity set must have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Partial key (cannot uniquely identify)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Existential dependency</a:t>
            </a: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3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BDBC-6619-BBC1-4828-2BC214CE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Hierarchy</a:t>
            </a:r>
            <a:endParaRPr lang="en-SG" dirty="0"/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4F57B36B-DD50-5543-597C-6203AAD20605}"/>
              </a:ext>
            </a:extLst>
          </p:cNvPr>
          <p:cNvSpPr/>
          <p:nvPr/>
        </p:nvSpPr>
        <p:spPr>
          <a:xfrm>
            <a:off x="8778686" y="4256126"/>
            <a:ext cx="2520000" cy="18000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Try to put the superclass on top of ISA triangle and subclasses below the ISA triangle.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Note that line is replaced with dashed line to avoid ambiguities.</a:t>
            </a:r>
          </a:p>
          <a:p>
            <a:pPr algn="just"/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30570E-5528-3674-AA4A-BB5BC4441B90}"/>
              </a:ext>
            </a:extLst>
          </p:cNvPr>
          <p:cNvCxnSpPr>
            <a:stCxn id="31" idx="2"/>
            <a:endCxn id="18" idx="0"/>
          </p:cNvCxnSpPr>
          <p:nvPr/>
        </p:nvCxnSpPr>
        <p:spPr>
          <a:xfrm flipH="1">
            <a:off x="6722711" y="3042210"/>
            <a:ext cx="1" cy="465410"/>
          </a:xfrm>
          <a:prstGeom prst="line">
            <a:avLst/>
          </a:prstGeom>
          <a:ln w="50800" cmpd="dbl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69E2F8-2D7D-79B2-29ED-F466EA44801B}"/>
              </a:ext>
            </a:extLst>
          </p:cNvPr>
          <p:cNvCxnSpPr>
            <a:stCxn id="35" idx="0"/>
            <a:endCxn id="21" idx="1"/>
          </p:cNvCxnSpPr>
          <p:nvPr/>
        </p:nvCxnSpPr>
        <p:spPr>
          <a:xfrm flipV="1">
            <a:off x="6031613" y="3824135"/>
            <a:ext cx="480143" cy="6662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18C2A4-0DCA-AC61-495B-934432E55B8A}"/>
              </a:ext>
            </a:extLst>
          </p:cNvPr>
          <p:cNvCxnSpPr>
            <a:stCxn id="25" idx="0"/>
            <a:endCxn id="21" idx="3"/>
          </p:cNvCxnSpPr>
          <p:nvPr/>
        </p:nvCxnSpPr>
        <p:spPr>
          <a:xfrm flipH="1" flipV="1">
            <a:off x="6933666" y="3824135"/>
            <a:ext cx="480006" cy="6662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B2CC03-08BE-AD32-27C1-81BFBCF08DF5}"/>
              </a:ext>
            </a:extLst>
          </p:cNvPr>
          <p:cNvGrpSpPr/>
          <p:nvPr/>
        </p:nvGrpSpPr>
        <p:grpSpPr>
          <a:xfrm>
            <a:off x="6272711" y="3507620"/>
            <a:ext cx="900000" cy="470403"/>
            <a:chOff x="3074504" y="1020417"/>
            <a:chExt cx="1260000" cy="470403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22AA03D-5B4F-40C1-F62E-C0637112A9ED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triangl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E0411B-F487-08E4-0DE2-BBEFA41BCE22}"/>
                </a:ext>
              </a:extLst>
            </p:cNvPr>
            <p:cNvSpPr txBox="1"/>
            <p:nvPr/>
          </p:nvSpPr>
          <p:spPr>
            <a:xfrm>
              <a:off x="3409167" y="1183043"/>
              <a:ext cx="590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400" dirty="0">
                  <a:latin typeface="Arial Narrow" panose="020B0606020202030204" pitchFamily="34" charset="0"/>
                </a:rPr>
                <a:t>ISA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C39240-E8F4-1301-A496-CF87D2DB21EC}"/>
              </a:ext>
            </a:extLst>
          </p:cNvPr>
          <p:cNvGrpSpPr/>
          <p:nvPr/>
        </p:nvGrpSpPr>
        <p:grpSpPr>
          <a:xfrm>
            <a:off x="6783672" y="4490364"/>
            <a:ext cx="1260000" cy="468000"/>
            <a:chOff x="3074504" y="1020417"/>
            <a:chExt cx="1260000" cy="46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8B932B-F103-9655-62DF-B22A56D63452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8962BF-B58B-89BD-D522-B04C590D3255}"/>
                </a:ext>
              </a:extLst>
            </p:cNvPr>
            <p:cNvSpPr txBox="1"/>
            <p:nvPr/>
          </p:nvSpPr>
          <p:spPr>
            <a:xfrm>
              <a:off x="3174554" y="1069751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latin typeface="Arial Narrow" panose="020B0606020202030204" pitchFamily="34" charset="0"/>
                </a:rPr>
                <a:t>Subclass1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C5A643-DCD6-6CEF-2E5E-59AAC4155052}"/>
              </a:ext>
            </a:extLst>
          </p:cNvPr>
          <p:cNvGrpSpPr/>
          <p:nvPr/>
        </p:nvGrpSpPr>
        <p:grpSpPr>
          <a:xfrm>
            <a:off x="6092712" y="2574210"/>
            <a:ext cx="1260000" cy="468000"/>
            <a:chOff x="3074504" y="1020417"/>
            <a:chExt cx="1260000" cy="46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7AADA33-97D3-1B4A-10DC-393B7650389B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E94D26-C797-D77F-EC12-6A1E5A307F14}"/>
                </a:ext>
              </a:extLst>
            </p:cNvPr>
            <p:cNvSpPr txBox="1"/>
            <p:nvPr/>
          </p:nvSpPr>
          <p:spPr>
            <a:xfrm>
              <a:off x="3143293" y="1069751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latin typeface="Arial Narrow" panose="020B0606020202030204" pitchFamily="34" charset="0"/>
                </a:rPr>
                <a:t>Superclass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C33168-BB8F-B372-CD78-53B0E0C52690}"/>
              </a:ext>
            </a:extLst>
          </p:cNvPr>
          <p:cNvGrpSpPr/>
          <p:nvPr/>
        </p:nvGrpSpPr>
        <p:grpSpPr>
          <a:xfrm>
            <a:off x="5401613" y="4490364"/>
            <a:ext cx="1260000" cy="468000"/>
            <a:chOff x="3074504" y="1020417"/>
            <a:chExt cx="1260000" cy="46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3F4A67-10EC-5853-D5FD-857D6F9ABD22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F42046-C2BD-1A1E-16C4-3C2AD7A12D56}"/>
                </a:ext>
              </a:extLst>
            </p:cNvPr>
            <p:cNvSpPr txBox="1"/>
            <p:nvPr/>
          </p:nvSpPr>
          <p:spPr>
            <a:xfrm>
              <a:off x="3174553" y="1069751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latin typeface="Arial Narrow" panose="020B0606020202030204" pitchFamily="34" charset="0"/>
                </a:rPr>
                <a:t>Subclass2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8661FF3-24EC-9F8C-4A76-ABEB89538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257344"/>
              </p:ext>
            </p:extLst>
          </p:nvPr>
        </p:nvGraphicFramePr>
        <p:xfrm>
          <a:off x="1295402" y="4201926"/>
          <a:ext cx="35791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06">
                  <a:extLst>
                    <a:ext uri="{9D8B030D-6E8A-4147-A177-3AD203B41FA5}">
                      <a16:colId xmlns:a16="http://schemas.microsoft.com/office/drawing/2014/main" val="919261675"/>
                    </a:ext>
                  </a:extLst>
                </a:gridCol>
                <a:gridCol w="1010158">
                  <a:extLst>
                    <a:ext uri="{9D8B030D-6E8A-4147-A177-3AD203B41FA5}">
                      <a16:colId xmlns:a16="http://schemas.microsoft.com/office/drawing/2014/main" val="3729773885"/>
                    </a:ext>
                  </a:extLst>
                </a:gridCol>
                <a:gridCol w="1454142">
                  <a:extLst>
                    <a:ext uri="{9D8B030D-6E8A-4147-A177-3AD203B41FA5}">
                      <a16:colId xmlns:a16="http://schemas.microsoft.com/office/drawing/2014/main" val="673869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Overlap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44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0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04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5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44209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E1C802-92C8-54C1-206D-3B07D0AC9C20}"/>
              </a:ext>
            </a:extLst>
          </p:cNvPr>
          <p:cNvCxnSpPr/>
          <p:nvPr/>
        </p:nvCxnSpPr>
        <p:spPr>
          <a:xfrm flipH="1">
            <a:off x="3698206" y="5865765"/>
            <a:ext cx="890600" cy="5217"/>
          </a:xfrm>
          <a:prstGeom prst="line">
            <a:avLst/>
          </a:prstGeom>
          <a:ln w="50800" cmpd="dbl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9CA8D6-A531-A3D6-3FFD-586458EC7B0E}"/>
              </a:ext>
            </a:extLst>
          </p:cNvPr>
          <p:cNvCxnSpPr/>
          <p:nvPr/>
        </p:nvCxnSpPr>
        <p:spPr>
          <a:xfrm flipH="1">
            <a:off x="3698206" y="5502694"/>
            <a:ext cx="890600" cy="5217"/>
          </a:xfrm>
          <a:prstGeom prst="line">
            <a:avLst/>
          </a:prstGeom>
          <a:ln w="50800" cmpd="dbl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78C9F5-F2DF-A73F-CCF1-EA761B61A4DB}"/>
              </a:ext>
            </a:extLst>
          </p:cNvPr>
          <p:cNvCxnSpPr/>
          <p:nvPr/>
        </p:nvCxnSpPr>
        <p:spPr>
          <a:xfrm flipH="1">
            <a:off x="3698206" y="5123809"/>
            <a:ext cx="890600" cy="5217"/>
          </a:xfrm>
          <a:prstGeom prst="line">
            <a:avLst/>
          </a:prstGeom>
          <a:ln w="127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1B3549-41E8-6C30-F75D-BA6AD0B581BA}"/>
              </a:ext>
            </a:extLst>
          </p:cNvPr>
          <p:cNvCxnSpPr/>
          <p:nvPr/>
        </p:nvCxnSpPr>
        <p:spPr>
          <a:xfrm flipH="1">
            <a:off x="3698206" y="4760738"/>
            <a:ext cx="890600" cy="5217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049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5B03EB-25A9-4B3C-99F3-21C868E21A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CA17C5-D02C-4687-8344-6503FA2A2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2B291-C34A-49EA-A6D7-8BB04F1119FD}">
  <ds:schemaRefs>
    <ds:schemaRef ds:uri="http://purl.org/dc/dcmitype/"/>
    <ds:schemaRef ds:uri="b60769e2-796d-4bcb-9a3b-3cbc09cb3c87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6812</TotalTime>
  <Words>315</Words>
  <Application>Microsoft Macintosh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Narrow</vt:lpstr>
      <vt:lpstr>Garamond</vt:lpstr>
      <vt:lpstr>Organic</vt:lpstr>
      <vt:lpstr>ER Diagram</vt:lpstr>
      <vt:lpstr>Good Practice</vt:lpstr>
      <vt:lpstr>Entity Sets + Attributes</vt:lpstr>
      <vt:lpstr>Relationship Sets + Lines</vt:lpstr>
      <vt:lpstr>Aggregates</vt:lpstr>
      <vt:lpstr>Weak Entity Set</vt:lpstr>
      <vt:lpstr>ISA Hierarchy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Yoga Sidi Prabawa</dc:creator>
  <cp:lastModifiedBy>Adi Yoga Sidi Prabawa</cp:lastModifiedBy>
  <cp:revision>25</cp:revision>
  <dcterms:created xsi:type="dcterms:W3CDTF">2022-12-28T02:24:31Z</dcterms:created>
  <dcterms:modified xsi:type="dcterms:W3CDTF">2024-01-25T15:28:15Z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0x01010006B00701839A694C99426BB45CC69360</vt:lpwstr>
  </property>
</Properties>
</file>