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6a71e5eb1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6a71e5eb1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6a71e5eb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6a71e5eb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6beabce01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6beabce01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6a71e5eb1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6a71e5eb1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26a71e5eb1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26a71e5eb1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6a71e5eb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6a71e5eb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6a71e5eb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6a71e5eb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6a71e5eb1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26a71e5eb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26a71e5eb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26a71e5eb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6a71e5eb1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6a71e5eb1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6a71e5eb1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6a71e5eb1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747cd48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2747cd48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26a71e5eb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26a71e5eb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6a71e5eb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6a71e5eb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747cd4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747cd4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6a71e5eb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6a71e5eb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747cd48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747cd48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6a71e5eb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6a71e5eb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6a71e5eb1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6a71e5eb1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113650"/>
            <a:ext cx="6331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HR Exploratory Data Analysis</a:t>
            </a:r>
            <a:endParaRPr/>
          </a:p>
        </p:txBody>
      </p:sp>
      <p:sp>
        <p:nvSpPr>
          <p:cNvPr id="278" name="Google Shape;278;p13"/>
          <p:cNvSpPr txBox="1"/>
          <p:nvPr>
            <p:ph idx="1" type="subTitle"/>
          </p:nvPr>
        </p:nvSpPr>
        <p:spPr>
          <a:xfrm>
            <a:off x="80175" y="1606250"/>
            <a:ext cx="49380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TERMINATION PREDICTION OF EMPLOYEE</a:t>
            </a:r>
            <a:endParaRPr/>
          </a:p>
        </p:txBody>
      </p:sp>
      <p:sp>
        <p:nvSpPr>
          <p:cNvPr id="279" name="Google Shape;279;p13"/>
          <p:cNvSpPr txBox="1"/>
          <p:nvPr/>
        </p:nvSpPr>
        <p:spPr>
          <a:xfrm>
            <a:off x="231425" y="2708200"/>
            <a:ext cx="420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13"/>
          <p:cNvSpPr txBox="1"/>
          <p:nvPr/>
        </p:nvSpPr>
        <p:spPr>
          <a:xfrm>
            <a:off x="5018175" y="3286125"/>
            <a:ext cx="387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Siddhesh Yerramneni(AP19110010141)</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Nitya Kotta(AP19110010239)</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Harshika Vejendla(AP19110010197)</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Kandimalla Manasa Datta(AP19110010188)</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Mohammad Umar(AP19110010247)</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2"/>
          <p:cNvPicPr preferRelativeResize="0"/>
          <p:nvPr/>
        </p:nvPicPr>
        <p:blipFill>
          <a:blip r:embed="rId3">
            <a:alphaModFix/>
          </a:blip>
          <a:stretch>
            <a:fillRect/>
          </a:stretch>
        </p:blipFill>
        <p:spPr>
          <a:xfrm>
            <a:off x="1303800" y="598575"/>
            <a:ext cx="3810000" cy="1295400"/>
          </a:xfrm>
          <a:prstGeom prst="rect">
            <a:avLst/>
          </a:prstGeom>
          <a:noFill/>
          <a:ln>
            <a:noFill/>
          </a:ln>
        </p:spPr>
      </p:pic>
      <p:pic>
        <p:nvPicPr>
          <p:cNvPr id="340" name="Google Shape;340;p22"/>
          <p:cNvPicPr preferRelativeResize="0"/>
          <p:nvPr/>
        </p:nvPicPr>
        <p:blipFill>
          <a:blip r:embed="rId4">
            <a:alphaModFix/>
          </a:blip>
          <a:stretch>
            <a:fillRect/>
          </a:stretch>
        </p:blipFill>
        <p:spPr>
          <a:xfrm>
            <a:off x="3971521" y="458700"/>
            <a:ext cx="4971050" cy="2846175"/>
          </a:xfrm>
          <a:prstGeom prst="rect">
            <a:avLst/>
          </a:prstGeom>
          <a:noFill/>
          <a:ln>
            <a:noFill/>
          </a:ln>
        </p:spPr>
      </p:pic>
      <p:sp>
        <p:nvSpPr>
          <p:cNvPr id="341" name="Google Shape;341;p22"/>
          <p:cNvSpPr txBox="1"/>
          <p:nvPr/>
        </p:nvSpPr>
        <p:spPr>
          <a:xfrm>
            <a:off x="642950" y="3551475"/>
            <a:ext cx="819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From the above department graph  we can see that female employees are more in production department as compared to other </a:t>
            </a:r>
            <a:endParaRPr>
              <a:latin typeface="Nunito"/>
              <a:ea typeface="Nunito"/>
              <a:cs typeface="Nunito"/>
              <a:sym typeface="Nunito"/>
            </a:endParaRPr>
          </a:p>
        </p:txBody>
      </p:sp>
      <p:sp>
        <p:nvSpPr>
          <p:cNvPr id="342" name="Google Shape;342;p22"/>
          <p:cNvSpPr txBox="1"/>
          <p:nvPr/>
        </p:nvSpPr>
        <p:spPr>
          <a:xfrm>
            <a:off x="398000" y="183700"/>
            <a:ext cx="85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Department: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23"/>
          <p:cNvPicPr preferRelativeResize="0"/>
          <p:nvPr/>
        </p:nvPicPr>
        <p:blipFill>
          <a:blip r:embed="rId3">
            <a:alphaModFix/>
          </a:blip>
          <a:stretch>
            <a:fillRect/>
          </a:stretch>
        </p:blipFill>
        <p:spPr>
          <a:xfrm>
            <a:off x="310950" y="705875"/>
            <a:ext cx="3810000" cy="1066800"/>
          </a:xfrm>
          <a:prstGeom prst="rect">
            <a:avLst/>
          </a:prstGeom>
          <a:noFill/>
          <a:ln>
            <a:noFill/>
          </a:ln>
        </p:spPr>
      </p:pic>
      <p:pic>
        <p:nvPicPr>
          <p:cNvPr id="348" name="Google Shape;348;p23"/>
          <p:cNvPicPr preferRelativeResize="0"/>
          <p:nvPr/>
        </p:nvPicPr>
        <p:blipFill>
          <a:blip r:embed="rId4">
            <a:alphaModFix/>
          </a:blip>
          <a:stretch>
            <a:fillRect/>
          </a:stretch>
        </p:blipFill>
        <p:spPr>
          <a:xfrm>
            <a:off x="0" y="1845500"/>
            <a:ext cx="3810000" cy="3035950"/>
          </a:xfrm>
          <a:prstGeom prst="rect">
            <a:avLst/>
          </a:prstGeom>
          <a:noFill/>
          <a:ln>
            <a:noFill/>
          </a:ln>
        </p:spPr>
      </p:pic>
      <p:sp>
        <p:nvSpPr>
          <p:cNvPr id="349" name="Google Shape;349;p23"/>
          <p:cNvSpPr txBox="1"/>
          <p:nvPr/>
        </p:nvSpPr>
        <p:spPr>
          <a:xfrm>
            <a:off x="3810000" y="4010725"/>
            <a:ext cx="568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Nunito"/>
                <a:ea typeface="Nunito"/>
                <a:cs typeface="Nunito"/>
                <a:sym typeface="Nunito"/>
              </a:rPr>
              <a:t>From performance graph its clear that the production department exceeds the performance score.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From graph 2 it is observed that the females exceeds the performance score</a:t>
            </a:r>
            <a:endParaRPr>
              <a:latin typeface="Nunito"/>
              <a:ea typeface="Nunito"/>
              <a:cs typeface="Nunito"/>
              <a:sym typeface="Nunito"/>
            </a:endParaRPr>
          </a:p>
        </p:txBody>
      </p:sp>
      <p:sp>
        <p:nvSpPr>
          <p:cNvPr id="350" name="Google Shape;350;p23"/>
          <p:cNvSpPr txBox="1"/>
          <p:nvPr/>
        </p:nvSpPr>
        <p:spPr>
          <a:xfrm>
            <a:off x="234725" y="132675"/>
            <a:ext cx="86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Performance Score:</a:t>
            </a:r>
            <a:endParaRPr>
              <a:latin typeface="Nunito"/>
              <a:ea typeface="Nunito"/>
              <a:cs typeface="Nunito"/>
              <a:sym typeface="Nunito"/>
            </a:endParaRPr>
          </a:p>
        </p:txBody>
      </p:sp>
      <p:pic>
        <p:nvPicPr>
          <p:cNvPr id="351" name="Google Shape;351;p23"/>
          <p:cNvPicPr preferRelativeResize="0"/>
          <p:nvPr/>
        </p:nvPicPr>
        <p:blipFill>
          <a:blip r:embed="rId5">
            <a:alphaModFix/>
          </a:blip>
          <a:stretch>
            <a:fillRect/>
          </a:stretch>
        </p:blipFill>
        <p:spPr>
          <a:xfrm>
            <a:off x="3908650" y="132675"/>
            <a:ext cx="5020976" cy="339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4"/>
          <p:cNvPicPr preferRelativeResize="0"/>
          <p:nvPr/>
        </p:nvPicPr>
        <p:blipFill>
          <a:blip r:embed="rId3">
            <a:alphaModFix/>
          </a:blip>
          <a:stretch>
            <a:fillRect/>
          </a:stretch>
        </p:blipFill>
        <p:spPr>
          <a:xfrm>
            <a:off x="785575" y="581025"/>
            <a:ext cx="7572826" cy="3388850"/>
          </a:xfrm>
          <a:prstGeom prst="rect">
            <a:avLst/>
          </a:prstGeom>
          <a:noFill/>
          <a:ln>
            <a:noFill/>
          </a:ln>
        </p:spPr>
      </p:pic>
      <p:sp>
        <p:nvSpPr>
          <p:cNvPr id="357" name="Google Shape;357;p24"/>
          <p:cNvSpPr txBox="1"/>
          <p:nvPr/>
        </p:nvSpPr>
        <p:spPr>
          <a:xfrm>
            <a:off x="811350" y="4122950"/>
            <a:ext cx="752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From the above graph, it is observed that males fully meets and exceeds the performance score and females need more improvement than males.</a:t>
            </a:r>
            <a:endParaRPr>
              <a:latin typeface="Nunito"/>
              <a:ea typeface="Nunito"/>
              <a:cs typeface="Nunito"/>
              <a:sym typeface="Nunito"/>
            </a:endParaRPr>
          </a:p>
        </p:txBody>
      </p:sp>
      <p:sp>
        <p:nvSpPr>
          <p:cNvPr id="358" name="Google Shape;358;p24"/>
          <p:cNvSpPr txBox="1"/>
          <p:nvPr/>
        </p:nvSpPr>
        <p:spPr>
          <a:xfrm>
            <a:off x="642950" y="16327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Performance score: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25"/>
          <p:cNvPicPr preferRelativeResize="0"/>
          <p:nvPr/>
        </p:nvPicPr>
        <p:blipFill>
          <a:blip r:embed="rId3">
            <a:alphaModFix/>
          </a:blip>
          <a:stretch>
            <a:fillRect/>
          </a:stretch>
        </p:blipFill>
        <p:spPr>
          <a:xfrm>
            <a:off x="604600" y="334550"/>
            <a:ext cx="8081550" cy="3824300"/>
          </a:xfrm>
          <a:prstGeom prst="rect">
            <a:avLst/>
          </a:prstGeom>
          <a:noFill/>
          <a:ln>
            <a:noFill/>
          </a:ln>
        </p:spPr>
      </p:pic>
      <p:sp>
        <p:nvSpPr>
          <p:cNvPr id="364" name="Google Shape;364;p25"/>
          <p:cNvSpPr txBox="1"/>
          <p:nvPr/>
        </p:nvSpPr>
        <p:spPr>
          <a:xfrm>
            <a:off x="561300" y="51025"/>
            <a:ext cx="81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Position:</a:t>
            </a:r>
            <a:endParaRPr>
              <a:latin typeface="Nunito"/>
              <a:ea typeface="Nunito"/>
              <a:cs typeface="Nunito"/>
              <a:sym typeface="Nunito"/>
            </a:endParaRPr>
          </a:p>
        </p:txBody>
      </p:sp>
      <p:sp>
        <p:nvSpPr>
          <p:cNvPr id="365" name="Google Shape;365;p25"/>
          <p:cNvSpPr txBox="1"/>
          <p:nvPr/>
        </p:nvSpPr>
        <p:spPr>
          <a:xfrm>
            <a:off x="459250" y="4153575"/>
            <a:ext cx="822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a:t>
            </a:r>
            <a:r>
              <a:rPr lang="en">
                <a:latin typeface="Nunito"/>
                <a:ea typeface="Nunito"/>
                <a:cs typeface="Nunito"/>
                <a:sym typeface="Nunito"/>
              </a:rPr>
              <a:t>number of female employees is more in the production technician 1 position</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6"/>
          <p:cNvPicPr preferRelativeResize="0"/>
          <p:nvPr/>
        </p:nvPicPr>
        <p:blipFill>
          <a:blip r:embed="rId3">
            <a:alphaModFix/>
          </a:blip>
          <a:stretch>
            <a:fillRect/>
          </a:stretch>
        </p:blipFill>
        <p:spPr>
          <a:xfrm>
            <a:off x="1326700" y="535350"/>
            <a:ext cx="6868199" cy="3582551"/>
          </a:xfrm>
          <a:prstGeom prst="rect">
            <a:avLst/>
          </a:prstGeom>
          <a:noFill/>
          <a:ln>
            <a:noFill/>
          </a:ln>
        </p:spPr>
      </p:pic>
      <p:sp>
        <p:nvSpPr>
          <p:cNvPr id="371" name="Google Shape;371;p26"/>
          <p:cNvSpPr txBox="1"/>
          <p:nvPr/>
        </p:nvSpPr>
        <p:spPr>
          <a:xfrm>
            <a:off x="571500" y="71450"/>
            <a:ext cx="80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Term Reason:</a:t>
            </a:r>
            <a:endParaRPr>
              <a:latin typeface="Nunito"/>
              <a:ea typeface="Nunito"/>
              <a:cs typeface="Nunito"/>
              <a:sym typeface="Nunito"/>
            </a:endParaRPr>
          </a:p>
        </p:txBody>
      </p:sp>
      <p:sp>
        <p:nvSpPr>
          <p:cNvPr id="372" name="Google Shape;372;p26"/>
          <p:cNvSpPr txBox="1"/>
          <p:nvPr/>
        </p:nvSpPr>
        <p:spPr>
          <a:xfrm>
            <a:off x="642950" y="4174000"/>
            <a:ext cx="783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From the above graph, it is observed that females are more in the employment field, they earn more than males, their work hours are more and they have high chances of career change.</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7"/>
          <p:cNvPicPr preferRelativeResize="0"/>
          <p:nvPr/>
        </p:nvPicPr>
        <p:blipFill>
          <a:blip r:embed="rId3">
            <a:alphaModFix/>
          </a:blip>
          <a:stretch>
            <a:fillRect/>
          </a:stretch>
        </p:blipFill>
        <p:spPr>
          <a:xfrm>
            <a:off x="171675" y="407850"/>
            <a:ext cx="3974974" cy="3957475"/>
          </a:xfrm>
          <a:prstGeom prst="rect">
            <a:avLst/>
          </a:prstGeom>
          <a:noFill/>
          <a:ln>
            <a:noFill/>
          </a:ln>
        </p:spPr>
      </p:pic>
      <p:pic>
        <p:nvPicPr>
          <p:cNvPr id="378" name="Google Shape;378;p27"/>
          <p:cNvPicPr preferRelativeResize="0"/>
          <p:nvPr/>
        </p:nvPicPr>
        <p:blipFill>
          <a:blip r:embed="rId4">
            <a:alphaModFix/>
          </a:blip>
          <a:stretch>
            <a:fillRect/>
          </a:stretch>
        </p:blipFill>
        <p:spPr>
          <a:xfrm>
            <a:off x="4801625" y="255398"/>
            <a:ext cx="3974975" cy="4064881"/>
          </a:xfrm>
          <a:prstGeom prst="rect">
            <a:avLst/>
          </a:prstGeom>
          <a:noFill/>
          <a:ln>
            <a:noFill/>
          </a:ln>
        </p:spPr>
      </p:pic>
      <p:sp>
        <p:nvSpPr>
          <p:cNvPr id="379" name="Google Shape;379;p27"/>
          <p:cNvSpPr txBox="1"/>
          <p:nvPr/>
        </p:nvSpPr>
        <p:spPr>
          <a:xfrm>
            <a:off x="244925" y="81650"/>
            <a:ext cx="66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Recruitment Source:</a:t>
            </a:r>
            <a:endParaRPr>
              <a:latin typeface="Nunito"/>
              <a:ea typeface="Nunito"/>
              <a:cs typeface="Nunito"/>
              <a:sym typeface="Nunito"/>
            </a:endParaRPr>
          </a:p>
        </p:txBody>
      </p:sp>
      <p:sp>
        <p:nvSpPr>
          <p:cNvPr id="380" name="Google Shape;380;p27"/>
          <p:cNvSpPr txBox="1"/>
          <p:nvPr/>
        </p:nvSpPr>
        <p:spPr>
          <a:xfrm>
            <a:off x="0" y="4320275"/>
            <a:ext cx="24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1" name="Google Shape;381;p27"/>
          <p:cNvSpPr txBox="1"/>
          <p:nvPr/>
        </p:nvSpPr>
        <p:spPr>
          <a:xfrm>
            <a:off x="234725" y="4469950"/>
            <a:ext cx="8490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From graph 1, that more number of employees are recruited through indeed followed by linkedIn</a:t>
            </a:r>
            <a:endParaRPr sz="1300">
              <a:latin typeface="Nunito"/>
              <a:ea typeface="Nunito"/>
              <a:cs typeface="Nunito"/>
              <a:sym typeface="Nunito"/>
            </a:endParaRPr>
          </a:p>
          <a:p>
            <a:pPr indent="0" lvl="0" marL="0" rtl="0" algn="l">
              <a:spcBef>
                <a:spcPts val="0"/>
              </a:spcBef>
              <a:spcAft>
                <a:spcPts val="0"/>
              </a:spcAft>
              <a:buNone/>
            </a:pPr>
            <a:r>
              <a:rPr lang="en" sz="1300">
                <a:latin typeface="Nunito"/>
                <a:ea typeface="Nunito"/>
                <a:cs typeface="Nunito"/>
                <a:sym typeface="Nunito"/>
              </a:rPr>
              <a:t>From graph 2, that more number of employees from production department are recruited through linkedin followed by indeed</a:t>
            </a:r>
            <a:endParaRPr sz="13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8"/>
          <p:cNvPicPr preferRelativeResize="0"/>
          <p:nvPr/>
        </p:nvPicPr>
        <p:blipFill>
          <a:blip r:embed="rId3">
            <a:alphaModFix/>
          </a:blip>
          <a:stretch>
            <a:fillRect/>
          </a:stretch>
        </p:blipFill>
        <p:spPr>
          <a:xfrm>
            <a:off x="57950" y="61425"/>
            <a:ext cx="2855600" cy="2589300"/>
          </a:xfrm>
          <a:prstGeom prst="rect">
            <a:avLst/>
          </a:prstGeom>
          <a:noFill/>
          <a:ln>
            <a:noFill/>
          </a:ln>
        </p:spPr>
      </p:pic>
      <p:pic>
        <p:nvPicPr>
          <p:cNvPr id="387" name="Google Shape;387;p28"/>
          <p:cNvPicPr preferRelativeResize="0"/>
          <p:nvPr/>
        </p:nvPicPr>
        <p:blipFill>
          <a:blip r:embed="rId4">
            <a:alphaModFix/>
          </a:blip>
          <a:stretch>
            <a:fillRect/>
          </a:stretch>
        </p:blipFill>
        <p:spPr>
          <a:xfrm>
            <a:off x="6039575" y="61425"/>
            <a:ext cx="2930323" cy="2589300"/>
          </a:xfrm>
          <a:prstGeom prst="rect">
            <a:avLst/>
          </a:prstGeom>
          <a:noFill/>
          <a:ln>
            <a:noFill/>
          </a:ln>
        </p:spPr>
      </p:pic>
      <p:pic>
        <p:nvPicPr>
          <p:cNvPr id="388" name="Google Shape;388;p28"/>
          <p:cNvPicPr preferRelativeResize="0"/>
          <p:nvPr/>
        </p:nvPicPr>
        <p:blipFill>
          <a:blip r:embed="rId5">
            <a:alphaModFix/>
          </a:blip>
          <a:stretch>
            <a:fillRect/>
          </a:stretch>
        </p:blipFill>
        <p:spPr>
          <a:xfrm>
            <a:off x="1856300" y="2650724"/>
            <a:ext cx="2855599" cy="2487663"/>
          </a:xfrm>
          <a:prstGeom prst="rect">
            <a:avLst/>
          </a:prstGeom>
          <a:noFill/>
          <a:ln>
            <a:noFill/>
          </a:ln>
        </p:spPr>
      </p:pic>
      <p:pic>
        <p:nvPicPr>
          <p:cNvPr id="389" name="Google Shape;389;p28"/>
          <p:cNvPicPr preferRelativeResize="0"/>
          <p:nvPr/>
        </p:nvPicPr>
        <p:blipFill>
          <a:blip r:embed="rId6">
            <a:alphaModFix/>
          </a:blip>
          <a:stretch>
            <a:fillRect/>
          </a:stretch>
        </p:blipFill>
        <p:spPr>
          <a:xfrm>
            <a:off x="5280925" y="2650725"/>
            <a:ext cx="2795705" cy="2335776"/>
          </a:xfrm>
          <a:prstGeom prst="rect">
            <a:avLst/>
          </a:prstGeom>
          <a:noFill/>
          <a:ln>
            <a:noFill/>
          </a:ln>
        </p:spPr>
      </p:pic>
      <p:sp>
        <p:nvSpPr>
          <p:cNvPr id="390" name="Google Shape;390;p28"/>
          <p:cNvSpPr txBox="1"/>
          <p:nvPr/>
        </p:nvSpPr>
        <p:spPr>
          <a:xfrm>
            <a:off x="3226525" y="765225"/>
            <a:ext cx="25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Confusion matrix of models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29"/>
          <p:cNvPicPr preferRelativeResize="0"/>
          <p:nvPr/>
        </p:nvPicPr>
        <p:blipFill>
          <a:blip r:embed="rId3">
            <a:alphaModFix/>
          </a:blip>
          <a:stretch>
            <a:fillRect/>
          </a:stretch>
        </p:blipFill>
        <p:spPr>
          <a:xfrm>
            <a:off x="128025" y="432100"/>
            <a:ext cx="4229100" cy="1657350"/>
          </a:xfrm>
          <a:prstGeom prst="rect">
            <a:avLst/>
          </a:prstGeom>
          <a:noFill/>
          <a:ln>
            <a:noFill/>
          </a:ln>
        </p:spPr>
      </p:pic>
      <p:pic>
        <p:nvPicPr>
          <p:cNvPr id="396" name="Google Shape;396;p29"/>
          <p:cNvPicPr preferRelativeResize="0"/>
          <p:nvPr/>
        </p:nvPicPr>
        <p:blipFill>
          <a:blip r:embed="rId4">
            <a:alphaModFix/>
          </a:blip>
          <a:stretch>
            <a:fillRect/>
          </a:stretch>
        </p:blipFill>
        <p:spPr>
          <a:xfrm>
            <a:off x="3809913" y="2571750"/>
            <a:ext cx="4524375"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0"/>
          <p:cNvPicPr preferRelativeResize="0"/>
          <p:nvPr/>
        </p:nvPicPr>
        <p:blipFill>
          <a:blip r:embed="rId3">
            <a:alphaModFix/>
          </a:blip>
          <a:stretch>
            <a:fillRect/>
          </a:stretch>
        </p:blipFill>
        <p:spPr>
          <a:xfrm>
            <a:off x="209550" y="598563"/>
            <a:ext cx="4362450" cy="1762125"/>
          </a:xfrm>
          <a:prstGeom prst="rect">
            <a:avLst/>
          </a:prstGeom>
          <a:noFill/>
          <a:ln>
            <a:noFill/>
          </a:ln>
        </p:spPr>
      </p:pic>
      <p:pic>
        <p:nvPicPr>
          <p:cNvPr id="402" name="Google Shape;402;p30"/>
          <p:cNvPicPr preferRelativeResize="0"/>
          <p:nvPr/>
        </p:nvPicPr>
        <p:blipFill>
          <a:blip r:embed="rId4">
            <a:alphaModFix/>
          </a:blip>
          <a:stretch>
            <a:fillRect/>
          </a:stretch>
        </p:blipFill>
        <p:spPr>
          <a:xfrm>
            <a:off x="4161138" y="2759463"/>
            <a:ext cx="4486275" cy="1800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1572575"/>
            <a:ext cx="7030500" cy="19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Aim:</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 sz="1400">
                <a:solidFill>
                  <a:srgbClr val="000000"/>
                </a:solidFill>
                <a:latin typeface="Nunito"/>
                <a:ea typeface="Nunito"/>
                <a:cs typeface="Nunito"/>
                <a:sym typeface="Nunito"/>
              </a:rPr>
              <a:t>To analyse the HR data using EDA and prediction based of the termination status of employee using machine learning algorithm</a:t>
            </a:r>
            <a:endParaRPr b="0" sz="1400">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Curve</a:t>
            </a:r>
            <a:endParaRPr/>
          </a:p>
        </p:txBody>
      </p:sp>
      <p:pic>
        <p:nvPicPr>
          <p:cNvPr id="412" name="Google Shape;412;p32"/>
          <p:cNvPicPr preferRelativeResize="0"/>
          <p:nvPr/>
        </p:nvPicPr>
        <p:blipFill>
          <a:blip r:embed="rId3">
            <a:alphaModFix/>
          </a:blip>
          <a:stretch>
            <a:fillRect/>
          </a:stretch>
        </p:blipFill>
        <p:spPr>
          <a:xfrm>
            <a:off x="1388425" y="1278625"/>
            <a:ext cx="3799176" cy="3652126"/>
          </a:xfrm>
          <a:prstGeom prst="rect">
            <a:avLst/>
          </a:prstGeom>
          <a:noFill/>
          <a:ln>
            <a:noFill/>
          </a:ln>
        </p:spPr>
      </p:pic>
      <p:sp>
        <p:nvSpPr>
          <p:cNvPr id="413" name="Google Shape;413;p32"/>
          <p:cNvSpPr txBox="1"/>
          <p:nvPr/>
        </p:nvSpPr>
        <p:spPr>
          <a:xfrm>
            <a:off x="5459050" y="1893325"/>
            <a:ext cx="32265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An Roc curve is the graph which shows the performance of the model at all classification thresholds with two parameters, True positive and False positive rate.</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1" name="Google Shape;291;p15"/>
          <p:cNvSpPr txBox="1"/>
          <p:nvPr>
            <p:ph idx="1" type="body"/>
          </p:nvPr>
        </p:nvSpPr>
        <p:spPr>
          <a:xfrm>
            <a:off x="1303800" y="1319750"/>
            <a:ext cx="7030500" cy="32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Management of the human resources are complex and if the resources are managed in an effective way, the fallouts would be highly effective. We are driven by this motive and chose this domain to carry out the project.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We use the exploratory data analysis on the dataset to find the interesting and undiscovered information from the attributes. We use machine learning libraries to train the model.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6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297" name="Google Shape;297;p16"/>
          <p:cNvSpPr txBox="1"/>
          <p:nvPr>
            <p:ph idx="1" type="body"/>
          </p:nvPr>
        </p:nvSpPr>
        <p:spPr>
          <a:xfrm>
            <a:off x="1225250" y="1241200"/>
            <a:ext cx="7030500" cy="348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is made of</a:t>
            </a:r>
            <a:endParaRPr/>
          </a:p>
          <a:p>
            <a:pPr indent="-311150" lvl="0" marL="457200" rtl="0" algn="l">
              <a:spcBef>
                <a:spcPts val="1200"/>
              </a:spcBef>
              <a:spcAft>
                <a:spcPts val="0"/>
              </a:spcAft>
              <a:buSzPts val="1300"/>
              <a:buChar char="●"/>
            </a:pPr>
            <a:r>
              <a:rPr lang="en"/>
              <a:t>300+ records</a:t>
            </a:r>
            <a:endParaRPr/>
          </a:p>
          <a:p>
            <a:pPr indent="-311150" lvl="0" marL="457200" rtl="0" algn="l">
              <a:spcBef>
                <a:spcPts val="0"/>
              </a:spcBef>
              <a:spcAft>
                <a:spcPts val="0"/>
              </a:spcAft>
              <a:buSzPts val="1300"/>
              <a:buChar char="●"/>
            </a:pPr>
            <a:r>
              <a:rPr lang="en"/>
              <a:t>36 attributes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idx="4294967295" type="title"/>
          </p:nvPr>
        </p:nvSpPr>
        <p:spPr>
          <a:xfrm>
            <a:off x="1303800" y="598575"/>
            <a:ext cx="7030500" cy="56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 data</a:t>
            </a:r>
            <a:endParaRPr/>
          </a:p>
        </p:txBody>
      </p:sp>
      <p:pic>
        <p:nvPicPr>
          <p:cNvPr id="303" name="Google Shape;303;p17"/>
          <p:cNvPicPr preferRelativeResize="0"/>
          <p:nvPr/>
        </p:nvPicPr>
        <p:blipFill>
          <a:blip r:embed="rId3">
            <a:alphaModFix/>
          </a:blip>
          <a:stretch>
            <a:fillRect/>
          </a:stretch>
        </p:blipFill>
        <p:spPr>
          <a:xfrm>
            <a:off x="1406725" y="1162575"/>
            <a:ext cx="5628315" cy="367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309" name="Google Shape;309;p18"/>
          <p:cNvSpPr txBox="1"/>
          <p:nvPr>
            <p:ph idx="1" type="body"/>
          </p:nvPr>
        </p:nvSpPr>
        <p:spPr>
          <a:xfrm>
            <a:off x="1303800" y="1360350"/>
            <a:ext cx="7030500" cy="317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Verdana"/>
              <a:buChar char="●"/>
            </a:pPr>
            <a:r>
              <a:rPr lang="en">
                <a:latin typeface="Verdana"/>
                <a:ea typeface="Verdana"/>
                <a:cs typeface="Verdana"/>
                <a:sym typeface="Verdana"/>
              </a:rPr>
              <a:t>Checked Null values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Found one attribute with null </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Could not find suitable strategy to fill the null values</a:t>
            </a:r>
            <a:endParaRPr>
              <a:latin typeface="Verdana"/>
              <a:ea typeface="Verdana"/>
              <a:cs typeface="Verdana"/>
              <a:sym typeface="Verdana"/>
            </a:endParaRPr>
          </a:p>
          <a:p>
            <a:pPr indent="-311150" lvl="0" marL="457200" rtl="0" algn="l">
              <a:spcBef>
                <a:spcPts val="0"/>
              </a:spcBef>
              <a:spcAft>
                <a:spcPts val="0"/>
              </a:spcAft>
              <a:buSzPts val="1300"/>
              <a:buFont typeface="Verdana"/>
              <a:buChar char="●"/>
            </a:pPr>
            <a:r>
              <a:rPr lang="en">
                <a:latin typeface="Verdana"/>
                <a:ea typeface="Verdana"/>
                <a:cs typeface="Verdana"/>
                <a:sym typeface="Verdana"/>
              </a:rPr>
              <a:t>Scaling of the data in the final step</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6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heatmap</a:t>
            </a:r>
            <a:endParaRPr/>
          </a:p>
        </p:txBody>
      </p:sp>
      <p:pic>
        <p:nvPicPr>
          <p:cNvPr id="315" name="Google Shape;315;p19"/>
          <p:cNvPicPr preferRelativeResize="0"/>
          <p:nvPr/>
        </p:nvPicPr>
        <p:blipFill>
          <a:blip r:embed="rId3">
            <a:alphaModFix/>
          </a:blip>
          <a:stretch>
            <a:fillRect/>
          </a:stretch>
        </p:blipFill>
        <p:spPr>
          <a:xfrm>
            <a:off x="1303800" y="1096625"/>
            <a:ext cx="6753875" cy="2855674"/>
          </a:xfrm>
          <a:prstGeom prst="rect">
            <a:avLst/>
          </a:prstGeom>
          <a:noFill/>
          <a:ln>
            <a:noFill/>
          </a:ln>
        </p:spPr>
      </p:pic>
      <p:sp>
        <p:nvSpPr>
          <p:cNvPr id="316" name="Google Shape;316;p19"/>
          <p:cNvSpPr txBox="1"/>
          <p:nvPr/>
        </p:nvSpPr>
        <p:spPr>
          <a:xfrm>
            <a:off x="1617200" y="4157400"/>
            <a:ext cx="542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The thicker the box, the strong the relationship between attributes</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sp>
        <p:nvSpPr>
          <p:cNvPr id="322" name="Google Shape;322;p20"/>
          <p:cNvSpPr txBox="1"/>
          <p:nvPr>
            <p:ph idx="1" type="body"/>
          </p:nvPr>
        </p:nvSpPr>
        <p:spPr>
          <a:xfrm>
            <a:off x="1461600" y="3837225"/>
            <a:ext cx="6538200" cy="949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From graph[1], it is observed that the number of unmarried female are more than the Married male and female.</a:t>
            </a:r>
            <a:endParaRPr/>
          </a:p>
          <a:p>
            <a:pPr indent="0" lvl="0" marL="0" rtl="0" algn="l">
              <a:spcBef>
                <a:spcPts val="1200"/>
              </a:spcBef>
              <a:spcAft>
                <a:spcPts val="1200"/>
              </a:spcAft>
              <a:buNone/>
            </a:pPr>
            <a:r>
              <a:rPr lang="en"/>
              <a:t>From </a:t>
            </a:r>
            <a:r>
              <a:rPr lang="en"/>
              <a:t>graph</a:t>
            </a:r>
            <a:r>
              <a:rPr lang="en"/>
              <a:t>[2], It is clear that single and married categories share majority of the people in the company</a:t>
            </a:r>
            <a:endParaRPr/>
          </a:p>
        </p:txBody>
      </p:sp>
      <p:pic>
        <p:nvPicPr>
          <p:cNvPr id="323" name="Google Shape;323;p20"/>
          <p:cNvPicPr preferRelativeResize="0"/>
          <p:nvPr/>
        </p:nvPicPr>
        <p:blipFill>
          <a:blip r:embed="rId3">
            <a:alphaModFix/>
          </a:blip>
          <a:stretch>
            <a:fillRect/>
          </a:stretch>
        </p:blipFill>
        <p:spPr>
          <a:xfrm>
            <a:off x="121775" y="401738"/>
            <a:ext cx="3898450" cy="3367775"/>
          </a:xfrm>
          <a:prstGeom prst="rect">
            <a:avLst/>
          </a:prstGeom>
          <a:noFill/>
          <a:ln>
            <a:noFill/>
          </a:ln>
        </p:spPr>
      </p:pic>
      <p:pic>
        <p:nvPicPr>
          <p:cNvPr id="324" name="Google Shape;324;p20"/>
          <p:cNvPicPr preferRelativeResize="0"/>
          <p:nvPr/>
        </p:nvPicPr>
        <p:blipFill>
          <a:blip r:embed="rId4">
            <a:alphaModFix/>
          </a:blip>
          <a:stretch>
            <a:fillRect/>
          </a:stretch>
        </p:blipFill>
        <p:spPr>
          <a:xfrm>
            <a:off x="4650525" y="401750"/>
            <a:ext cx="4316874" cy="325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nvPicPr>
        <p:blipFill>
          <a:blip r:embed="rId3">
            <a:alphaModFix/>
          </a:blip>
          <a:stretch>
            <a:fillRect/>
          </a:stretch>
        </p:blipFill>
        <p:spPr>
          <a:xfrm>
            <a:off x="1697925" y="457350"/>
            <a:ext cx="5529726" cy="3609850"/>
          </a:xfrm>
          <a:prstGeom prst="rect">
            <a:avLst/>
          </a:prstGeom>
          <a:noFill/>
          <a:ln>
            <a:noFill/>
          </a:ln>
        </p:spPr>
      </p:pic>
      <p:sp>
        <p:nvSpPr>
          <p:cNvPr id="330" name="Google Shape;330;p21"/>
          <p:cNvSpPr txBox="1"/>
          <p:nvPr/>
        </p:nvSpPr>
        <p:spPr>
          <a:xfrm>
            <a:off x="1608575" y="4408725"/>
            <a:ext cx="70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1" name="Google Shape;331;p21"/>
          <p:cNvSpPr txBox="1"/>
          <p:nvPr/>
        </p:nvSpPr>
        <p:spPr>
          <a:xfrm>
            <a:off x="530675" y="102050"/>
            <a:ext cx="74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2" name="Google Shape;332;p21"/>
          <p:cNvSpPr txBox="1"/>
          <p:nvPr/>
        </p:nvSpPr>
        <p:spPr>
          <a:xfrm>
            <a:off x="449025" y="81650"/>
            <a:ext cx="81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3" name="Google Shape;333;p21"/>
          <p:cNvSpPr txBox="1"/>
          <p:nvPr/>
        </p:nvSpPr>
        <p:spPr>
          <a:xfrm>
            <a:off x="398000" y="153075"/>
            <a:ext cx="82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Employment Status:</a:t>
            </a:r>
            <a:endParaRPr>
              <a:latin typeface="Nunito"/>
              <a:ea typeface="Nunito"/>
              <a:cs typeface="Nunito"/>
              <a:sym typeface="Nunito"/>
            </a:endParaRPr>
          </a:p>
        </p:txBody>
      </p:sp>
      <p:sp>
        <p:nvSpPr>
          <p:cNvPr id="334" name="Google Shape;334;p21"/>
          <p:cNvSpPr txBox="1"/>
          <p:nvPr/>
        </p:nvSpPr>
        <p:spPr>
          <a:xfrm>
            <a:off x="591900" y="4143375"/>
            <a:ext cx="807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Employment</a:t>
            </a:r>
            <a:r>
              <a:rPr lang="en">
                <a:latin typeface="Nunito"/>
                <a:ea typeface="Nunito"/>
                <a:cs typeface="Nunito"/>
                <a:sym typeface="Nunito"/>
              </a:rPr>
              <a:t> status in contrast with Male and female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There are more active Female than male in all the cases. </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