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71" r:id="rId4"/>
    <p:sldId id="273" r:id="rId5"/>
    <p:sldId id="272" r:id="rId6"/>
    <p:sldId id="274" r:id="rId7"/>
    <p:sldId id="275" r:id="rId8"/>
    <p:sldId id="277" r:id="rId9"/>
    <p:sldId id="278" r:id="rId10"/>
    <p:sldId id="279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660"/>
  </p:normalViewPr>
  <p:slideViewPr>
    <p:cSldViewPr>
      <p:cViewPr>
        <p:scale>
          <a:sx n="76" d="100"/>
          <a:sy n="76" d="100"/>
        </p:scale>
        <p:origin x="-1218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628800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Arial Black" pitchFamily="34" charset="0"/>
              </a:rPr>
              <a:t>Front End Engineering-I Project</a:t>
            </a:r>
            <a:endParaRPr lang="en-US" sz="36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9596CC0-0544-9FD2-7AFD-B23ECB7AE8F4}"/>
              </a:ext>
            </a:extLst>
          </p:cNvPr>
          <p:cNvSpPr txBox="1"/>
          <p:nvPr/>
        </p:nvSpPr>
        <p:spPr>
          <a:xfrm>
            <a:off x="2195736" y="2852936"/>
            <a:ext cx="5112568" cy="21852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Team </a:t>
            </a:r>
            <a:r>
              <a:rPr lang="en-US" sz="2000" dirty="0" smtClean="0"/>
              <a:t>Details: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Faculty Coordinator: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661248"/>
            <a:ext cx="694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 Institute of Engineering and Technology, </a:t>
            </a:r>
          </a:p>
          <a:p>
            <a:pPr algn="ctr"/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University, Punjab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This slide should include a list of all the sources and references used in the project.  </a:t>
            </a:r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69127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Technical Details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Key Features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Bonus Feature(optional)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This slide should include the title of the project, the team members' names, and a brief overview of the project's purpose and goals.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This slide should clearly state the problem that the project aims to solve, including any relevant background information and research. </a:t>
            </a:r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This slide should include brief overview of the technologies and methods used. 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This slide should include Key features needed to solve the problem.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This slide followed by many slides include the relevant screenshots of the running project and their corresponding code snippets.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 should frame the complete picture of your solution. 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Bonus Feature(optional)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This slide should highlight any specific feature which is distinct and innovative in your project.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This slide should summarize the key points of the project and the team's main takeaways from the experience. </a:t>
            </a:r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</TotalTime>
  <Words>213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Dell</cp:lastModifiedBy>
  <cp:revision>33</cp:revision>
  <dcterms:created xsi:type="dcterms:W3CDTF">2022-12-12T14:14:34Z</dcterms:created>
  <dcterms:modified xsi:type="dcterms:W3CDTF">2023-11-27T13:02:25Z</dcterms:modified>
</cp:coreProperties>
</file>